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AB43-9FE5-47A1-963D-C99238BA1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0A01-CEE6-4C87-9DC6-C7C7B066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0412-09F2-40B8-BBD1-679ABCEF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14BA-F2E5-46BD-9485-9A28CBF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F16A-D648-4DE5-91B3-3D8737B9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2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1F58-CE79-4EF5-9606-FBA345A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14373-C31D-492F-9C0D-E9A15576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90307-6A1E-4CDB-8CBA-F56AE24B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92BA-E9E2-4B0A-A6E0-361F4A97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5006-400E-47D7-A449-A3F45ED7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3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31F88-10E6-471F-B858-D7275851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7C84E-7207-4C46-AC2D-C516E7E6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9370-0527-4B5C-8703-8B96DD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FCCE-021A-4798-A785-DDA4E70B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80A7-16FF-4F94-8B94-474A1C8A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B1A6-2E66-438C-9CC9-89E1DAF7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C0F1-2A99-4734-AC25-48E0F9D6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A81C-73CE-4E03-BF78-5942F096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A2A4-4AAC-40C9-B201-4BB21D24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97A0-FA88-4F0A-933C-5DDD657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4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29DE-AC9E-48A2-B847-60048AA1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F376-30A4-4D92-83AD-846F6569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C3B9-9091-4700-817A-52CEB531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6F35-8075-4490-A923-688AC30B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3F04-EE6A-408A-952D-8C1E1662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378D-9994-43E6-AC10-3182AEAB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9E0B-FAC2-43F0-A564-9B4D5651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0DFEC-3077-47A3-B06A-54E58533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A2CEF-F6C5-4BD9-8CF0-6BF27BDD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1ED2A-0876-4718-B4C0-C6056C6F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86B54-0D2D-43F7-BDFF-F470C625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8213-C583-4F9A-832B-FEDFB365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3AA95-32E0-4798-988E-7A66A74B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87760-8667-44E6-8613-20A2BF3E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2515-93BE-4766-B4DC-8BA6111C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69784-6B6B-4794-BE97-4E5C79F17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BF605-BF1C-44C5-B626-446B3C99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F00A5-4519-4967-8D83-C6737E03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6B43B-0EF6-456E-BED8-68EB29CB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8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02EF-E4E7-4109-8EBC-89A24987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06252-3586-4BEA-88D6-068F8833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1C7D5-8287-4A75-B2B5-73A0D47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1DA8-A89F-44DE-8FE1-1BAB7A62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73BFA-5992-4B1A-8835-1B62B4A1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4DB31-CDB8-4D5F-AD4E-1AD4A07C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4A12-202B-492B-84F2-46D1795E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B252-AB73-4322-A4CD-F9882AE7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9226-BEDC-47EB-9425-09AF4A19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FC62F-733D-4133-849D-F54026D84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E178-6718-4539-B57A-C4CAFE59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2D08-1DFF-4981-8452-1FA9A93A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B0DE-B996-4257-8397-9C685F7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4457-2D10-4EC1-8143-4E96D875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2E1AD-AC37-4CAD-9A32-AE3A1DAC2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406C-FB9E-4DA0-A6A2-28EA98192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AE7A-629F-4BC2-9951-D5BBDD6B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255E-F2AE-4418-A92F-B3A32E10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A49F7-548F-4AFF-A0E2-7781D829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7C7B4-24F9-406B-8656-46A66BAF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9731-ACF5-4972-8FDB-FCD37AD2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AFA3-F0FF-413C-9B4A-C2CE21B0B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0864-BE70-4385-B1EE-ED616D68BD4C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6460-D616-4E94-B2AF-05B7D7DB1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6122-D248-444D-A3D5-AD65A621C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785A8-CEB0-4C0F-8CCD-9E0BE9CDE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5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141B14-F57E-441F-9242-D9EFE3A4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9" y="121298"/>
            <a:ext cx="11933853" cy="6615404"/>
          </a:xfrm>
        </p:spPr>
        <p:txBody>
          <a:bodyPr/>
          <a:lstStyle/>
          <a:p>
            <a:r>
              <a:rPr lang="en-US" dirty="0"/>
              <a:t>GBGS Architecture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E5E837-94FF-4069-8E72-E420C284CF70}"/>
              </a:ext>
            </a:extLst>
          </p:cNvPr>
          <p:cNvSpPr/>
          <p:nvPr/>
        </p:nvSpPr>
        <p:spPr>
          <a:xfrm>
            <a:off x="127518" y="1903445"/>
            <a:ext cx="1362270" cy="7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GBGS UI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783860-4B36-4588-887D-2810F7710333}"/>
              </a:ext>
            </a:extLst>
          </p:cNvPr>
          <p:cNvSpPr/>
          <p:nvPr/>
        </p:nvSpPr>
        <p:spPr>
          <a:xfrm>
            <a:off x="3082212" y="1903445"/>
            <a:ext cx="1592424" cy="7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GBGS </a:t>
            </a:r>
            <a:r>
              <a:rPr lang="en-US" dirty="0" err="1"/>
              <a:t>Zuul</a:t>
            </a:r>
            <a:r>
              <a:rPr lang="en-US" dirty="0"/>
              <a:t> Proxy &amp; Service Regi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C73402-6888-4361-B65F-ED23C0CB4DB1}"/>
              </a:ext>
            </a:extLst>
          </p:cNvPr>
          <p:cNvSpPr/>
          <p:nvPr/>
        </p:nvSpPr>
        <p:spPr>
          <a:xfrm>
            <a:off x="6400799" y="666363"/>
            <a:ext cx="1782147" cy="7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GBGS user profile service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EE0EFD-D242-4DEC-960C-D5C4BE114B5F}"/>
              </a:ext>
            </a:extLst>
          </p:cNvPr>
          <p:cNvSpPr/>
          <p:nvPr/>
        </p:nvSpPr>
        <p:spPr>
          <a:xfrm>
            <a:off x="0" y="4030825"/>
            <a:ext cx="1782146" cy="7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GBGS inventory service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4BDB-ED54-43B6-B569-2D3DC8D6BC4C}"/>
              </a:ext>
            </a:extLst>
          </p:cNvPr>
          <p:cNvSpPr/>
          <p:nvPr/>
        </p:nvSpPr>
        <p:spPr>
          <a:xfrm>
            <a:off x="6400799" y="3346969"/>
            <a:ext cx="1782145" cy="7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GBGS payment service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43370C-F4B7-4165-9F80-0192636BE513}"/>
              </a:ext>
            </a:extLst>
          </p:cNvPr>
          <p:cNvCxnSpPr/>
          <p:nvPr/>
        </p:nvCxnSpPr>
        <p:spPr>
          <a:xfrm>
            <a:off x="1489788" y="2006082"/>
            <a:ext cx="159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09619C-C400-4527-854E-BE9386F74979}"/>
              </a:ext>
            </a:extLst>
          </p:cNvPr>
          <p:cNvSpPr txBox="1"/>
          <p:nvPr/>
        </p:nvSpPr>
        <p:spPr>
          <a:xfrm>
            <a:off x="1364177" y="1703230"/>
            <a:ext cx="18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User-Id/Password</a:t>
            </a:r>
            <a:endParaRPr lang="en-IN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F05E3DA-D19C-49A9-B75A-4F5601F4EE5E}"/>
              </a:ext>
            </a:extLst>
          </p:cNvPr>
          <p:cNvSpPr/>
          <p:nvPr/>
        </p:nvSpPr>
        <p:spPr>
          <a:xfrm>
            <a:off x="6526411" y="1910250"/>
            <a:ext cx="1466813" cy="858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DB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D2C367-7BBC-4437-862A-E86AD3F05C13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489788" y="2258008"/>
            <a:ext cx="159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329A20-1082-4C67-A9B3-9A318B88DBA6}"/>
              </a:ext>
            </a:extLst>
          </p:cNvPr>
          <p:cNvCxnSpPr/>
          <p:nvPr/>
        </p:nvCxnSpPr>
        <p:spPr>
          <a:xfrm>
            <a:off x="1489788" y="2472612"/>
            <a:ext cx="159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9C81A2-91FB-427D-824E-56D9327C6696}"/>
              </a:ext>
            </a:extLst>
          </p:cNvPr>
          <p:cNvSpPr txBox="1"/>
          <p:nvPr/>
        </p:nvSpPr>
        <p:spPr>
          <a:xfrm>
            <a:off x="1511184" y="2427905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Order</a:t>
            </a:r>
            <a:endParaRPr lang="en-IN" dirty="0"/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4A64DBEA-0CEF-4391-B6FF-36B8B7667576}"/>
              </a:ext>
            </a:extLst>
          </p:cNvPr>
          <p:cNvSpPr/>
          <p:nvPr/>
        </p:nvSpPr>
        <p:spPr>
          <a:xfrm>
            <a:off x="2107430" y="4646215"/>
            <a:ext cx="1082345" cy="12708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Gbgs-invt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B726D61-F167-45A0-A425-F78C3CC22882}"/>
              </a:ext>
            </a:extLst>
          </p:cNvPr>
          <p:cNvSpPr/>
          <p:nvPr/>
        </p:nvSpPr>
        <p:spPr>
          <a:xfrm>
            <a:off x="57890" y="203138"/>
            <a:ext cx="1362270" cy="7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GBGS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6A9AA9-A72B-4FE7-B04F-18C4A7D222ED}"/>
              </a:ext>
            </a:extLst>
          </p:cNvPr>
          <p:cNvCxnSpPr>
            <a:stCxn id="39" idx="2"/>
          </p:cNvCxnSpPr>
          <p:nvPr/>
        </p:nvCxnSpPr>
        <p:spPr>
          <a:xfrm>
            <a:off x="739025" y="912264"/>
            <a:ext cx="0" cy="8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CAA08-AF96-43A7-8B8A-15A3E5C2FB02}"/>
              </a:ext>
            </a:extLst>
          </p:cNvPr>
          <p:cNvCxnSpPr/>
          <p:nvPr/>
        </p:nvCxnSpPr>
        <p:spPr>
          <a:xfrm>
            <a:off x="223935" y="2612571"/>
            <a:ext cx="0" cy="141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64DA86D-DDB6-49A5-9A61-025C437E9837}"/>
              </a:ext>
            </a:extLst>
          </p:cNvPr>
          <p:cNvSpPr/>
          <p:nvPr/>
        </p:nvSpPr>
        <p:spPr>
          <a:xfrm>
            <a:off x="2987350" y="3243934"/>
            <a:ext cx="1782147" cy="70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GBGS order manage service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CA765-CC33-4775-BF6C-B4B79262BAB0}"/>
              </a:ext>
            </a:extLst>
          </p:cNvPr>
          <p:cNvCxnSpPr>
            <a:stCxn id="5" idx="2"/>
            <a:endCxn id="46" idx="0"/>
          </p:cNvCxnSpPr>
          <p:nvPr/>
        </p:nvCxnSpPr>
        <p:spPr>
          <a:xfrm>
            <a:off x="3878424" y="2612571"/>
            <a:ext cx="0" cy="63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897163-EE20-45CA-BACD-5F3400B4B04D}"/>
              </a:ext>
            </a:extLst>
          </p:cNvPr>
          <p:cNvCxnSpPr>
            <a:cxnSpLocks/>
          </p:cNvCxnSpPr>
          <p:nvPr/>
        </p:nvCxnSpPr>
        <p:spPr>
          <a:xfrm flipV="1">
            <a:off x="1782146" y="3801214"/>
            <a:ext cx="1205204" cy="386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64D989-0D5D-409B-BDE4-D128AA47AC2B}"/>
              </a:ext>
            </a:extLst>
          </p:cNvPr>
          <p:cNvCxnSpPr>
            <a:cxnSpLocks/>
          </p:cNvCxnSpPr>
          <p:nvPr/>
        </p:nvCxnSpPr>
        <p:spPr>
          <a:xfrm flipH="1">
            <a:off x="4842236" y="3557245"/>
            <a:ext cx="15327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45B31-CC5E-4B91-893D-2F782D9FC6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03828" y="1020926"/>
            <a:ext cx="1696971" cy="1197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C03C3D-B83D-4995-9D90-52E0C93366D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703828" y="2320163"/>
            <a:ext cx="1822583" cy="19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0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Kumar</dc:creator>
  <cp:lastModifiedBy>Santosh Kumar</cp:lastModifiedBy>
  <cp:revision>9</cp:revision>
  <dcterms:created xsi:type="dcterms:W3CDTF">2021-03-15T11:18:12Z</dcterms:created>
  <dcterms:modified xsi:type="dcterms:W3CDTF">2021-03-16T08:16:33Z</dcterms:modified>
</cp:coreProperties>
</file>