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9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6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88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0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619F-C464-42F3-8D59-8D8ECC481DF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CF48-633E-4C35-8CCB-89D2F3A0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8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568" y="2504048"/>
            <a:ext cx="5406683" cy="963711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GraphQL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400" dirty="0" err="1" smtClean="0">
                <a:solidFill>
                  <a:srgbClr val="FF0000"/>
                </a:solidFill>
              </a:rPr>
              <a:t>GraphQL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09" t="33140" r="43717" b="40436"/>
          <a:stretch/>
        </p:blipFill>
        <p:spPr>
          <a:xfrm>
            <a:off x="1011130" y="1413597"/>
            <a:ext cx="10169740" cy="35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8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REST API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778" t="25455" r="45954" b="31723"/>
          <a:stretch/>
        </p:blipFill>
        <p:spPr>
          <a:xfrm>
            <a:off x="1523999" y="609600"/>
            <a:ext cx="9029089" cy="58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Common Issues of REST API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73" t="24064" r="38925" b="33238"/>
          <a:stretch/>
        </p:blipFill>
        <p:spPr>
          <a:xfrm>
            <a:off x="1094509" y="1124383"/>
            <a:ext cx="10002982" cy="487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1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400" dirty="0" err="1" smtClean="0">
                <a:solidFill>
                  <a:srgbClr val="FF0000"/>
                </a:solidFill>
              </a:rPr>
              <a:t>GraphQL</a:t>
            </a:r>
            <a:r>
              <a:rPr lang="en-IN" sz="4400" dirty="0" smtClean="0">
                <a:solidFill>
                  <a:srgbClr val="FF0000"/>
                </a:solidFill>
              </a:rPr>
              <a:t> approach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801" t="25490" r="47444" b="28692"/>
          <a:stretch/>
        </p:blipFill>
        <p:spPr>
          <a:xfrm>
            <a:off x="1385452" y="761567"/>
            <a:ext cx="9279479" cy="58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9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Response structure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41" t="30122" r="42227" b="38921"/>
          <a:stretch/>
        </p:blipFill>
        <p:spPr>
          <a:xfrm>
            <a:off x="491836" y="1032164"/>
            <a:ext cx="11145982" cy="51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2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Every field is a function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773" t="29517" r="45528" b="39299"/>
          <a:stretch/>
        </p:blipFill>
        <p:spPr>
          <a:xfrm>
            <a:off x="720435" y="1108365"/>
            <a:ext cx="10072255" cy="51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4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Type system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60" t="26405" r="52129" b="36648"/>
          <a:stretch/>
        </p:blipFill>
        <p:spPr>
          <a:xfrm>
            <a:off x="1662545" y="980209"/>
            <a:ext cx="9208694" cy="52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4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Mutations and subscriptions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116" t="29078" r="43717" b="39677"/>
          <a:stretch/>
        </p:blipFill>
        <p:spPr>
          <a:xfrm>
            <a:off x="519175" y="1117021"/>
            <a:ext cx="11153649" cy="46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3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GraphQL</vt:lpstr>
      <vt:lpstr>GraphQL</vt:lpstr>
      <vt:lpstr>REST API</vt:lpstr>
      <vt:lpstr>Common Issues of REST API</vt:lpstr>
      <vt:lpstr>GraphQL approach</vt:lpstr>
      <vt:lpstr>Response structure</vt:lpstr>
      <vt:lpstr>Every field is a function</vt:lpstr>
      <vt:lpstr>Type system</vt:lpstr>
      <vt:lpstr>Mutations and subscriptions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client 3 with GraphQL</dc:title>
  <dc:creator>Windows User</dc:creator>
  <cp:lastModifiedBy>Windows User</cp:lastModifiedBy>
  <cp:revision>21</cp:revision>
  <dcterms:created xsi:type="dcterms:W3CDTF">2022-02-24T16:52:35Z</dcterms:created>
  <dcterms:modified xsi:type="dcterms:W3CDTF">2022-02-24T17:07:20Z</dcterms:modified>
</cp:coreProperties>
</file>