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5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0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6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E7E-5F3C-431B-8851-466053D8649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813D-7655-47D3-AEB5-1AE9A1C7B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it/next.js/" TargetMode="External"/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tsby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guides/code-splittin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jameskyle/react-loadabl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meskyle/react-loadable#loading-error-states" TargetMode="External"/><Relationship Id="rId2" Type="http://schemas.openxmlformats.org/officeDocument/2006/relationships/hyperlink" Target="https://github.com/thejameskyle/react-loadable#creating-a-great-loading-componen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hejameskyle/react-loadable#preloading" TargetMode="External"/><Relationship Id="rId4" Type="http://schemas.openxmlformats.org/officeDocument/2006/relationships/hyperlink" Target="https://github.com/thejameskyle/react-loadable#timing-out-when-the-loader-is-taking-too-lo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15903"/>
            <a:ext cx="12192000" cy="79405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Code Splitting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Bundling</a:t>
            </a:r>
          </a:p>
          <a:p>
            <a:endParaRPr lang="en-IN" sz="3200" dirty="0"/>
          </a:p>
          <a:p>
            <a:r>
              <a:rPr lang="en-IN" sz="3200" dirty="0" smtClean="0"/>
              <a:t>Bundling is the process of following imported files and merging them into a single file: a “bundle”. </a:t>
            </a:r>
          </a:p>
          <a:p>
            <a:endParaRPr lang="en-IN" sz="3200" dirty="0"/>
          </a:p>
          <a:p>
            <a:r>
              <a:rPr lang="en-IN" sz="3200" dirty="0" smtClean="0"/>
              <a:t>This bundle can then be included on a webpage to load an entire app at once.</a:t>
            </a:r>
          </a:p>
          <a:p>
            <a:endParaRPr lang="en-IN" sz="3200" dirty="0"/>
          </a:p>
          <a:p>
            <a:r>
              <a:rPr lang="en-IN" sz="3200" dirty="0" smtClean="0"/>
              <a:t>Bundling tools : </a:t>
            </a:r>
            <a:r>
              <a:rPr lang="en-IN" sz="3200" dirty="0" smtClean="0">
                <a:solidFill>
                  <a:srgbClr val="FF0000"/>
                </a:solidFill>
              </a:rPr>
              <a:t>Grunt, Gulp , </a:t>
            </a:r>
            <a:r>
              <a:rPr lang="en-IN" sz="3200" dirty="0" err="1" smtClean="0">
                <a:solidFill>
                  <a:srgbClr val="FF0000"/>
                </a:solidFill>
              </a:rPr>
              <a:t>Webpack</a:t>
            </a:r>
            <a:r>
              <a:rPr lang="en-IN" sz="3200" dirty="0" smtClean="0">
                <a:solidFill>
                  <a:srgbClr val="FF0000"/>
                </a:solidFill>
              </a:rPr>
              <a:t> or </a:t>
            </a:r>
            <a:r>
              <a:rPr lang="en-IN" sz="3200" dirty="0" err="1" smtClean="0">
                <a:solidFill>
                  <a:srgbClr val="FF0000"/>
                </a:solidFill>
              </a:rPr>
              <a:t>Browserify</a:t>
            </a:r>
            <a:r>
              <a:rPr lang="en-IN" sz="3200" dirty="0" smtClean="0"/>
              <a:t>. </a:t>
            </a:r>
          </a:p>
          <a:p>
            <a:endParaRPr lang="en-IN" sz="3200" dirty="0" smtClean="0"/>
          </a:p>
          <a:p>
            <a:r>
              <a:rPr lang="en-IN" sz="3200" u="sng" dirty="0">
                <a:hlinkClick r:id="rId2"/>
              </a:rPr>
              <a:t>Create React App</a:t>
            </a:r>
            <a:r>
              <a:rPr lang="en-IN" sz="3200" dirty="0"/>
              <a:t>, </a:t>
            </a:r>
            <a:r>
              <a:rPr lang="en-IN" sz="3200" u="sng" dirty="0">
                <a:hlinkClick r:id="rId3"/>
              </a:rPr>
              <a:t>Next.js</a:t>
            </a:r>
            <a:r>
              <a:rPr lang="en-IN" sz="3200" dirty="0"/>
              <a:t>, </a:t>
            </a:r>
            <a:r>
              <a:rPr lang="en-IN" sz="3200" u="sng" dirty="0">
                <a:hlinkClick r:id="rId4"/>
              </a:rPr>
              <a:t>Gatsby</a:t>
            </a:r>
            <a:r>
              <a:rPr lang="en-IN" sz="3200" dirty="0"/>
              <a:t>, or a similar tool, you will have a </a:t>
            </a:r>
            <a:r>
              <a:rPr lang="en-IN" sz="3200" dirty="0" err="1"/>
              <a:t>Webpack</a:t>
            </a:r>
            <a:r>
              <a:rPr lang="en-IN" sz="3200" dirty="0"/>
              <a:t> setup out of the box to bundle your app.</a:t>
            </a: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16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hlinkClick r:id="rId2"/>
              </a:rPr>
              <a:t>Code-Splitting</a:t>
            </a:r>
            <a:r>
              <a:rPr lang="en-IN" sz="3200" dirty="0"/>
              <a:t> is a feature supported by bundlers like </a:t>
            </a:r>
            <a:r>
              <a:rPr lang="en-IN" sz="3200" dirty="0" err="1"/>
              <a:t>Webpack</a:t>
            </a:r>
            <a:r>
              <a:rPr lang="en-IN" sz="3200" dirty="0"/>
              <a:t> and </a:t>
            </a:r>
            <a:r>
              <a:rPr lang="en-IN" sz="3200" dirty="0" err="1"/>
              <a:t>Browserify</a:t>
            </a:r>
            <a:r>
              <a:rPr lang="en-IN" sz="3200" dirty="0"/>
              <a:t> </a:t>
            </a:r>
            <a:r>
              <a:rPr lang="en-IN" sz="3200" dirty="0" smtClean="0"/>
              <a:t>which </a:t>
            </a:r>
            <a:r>
              <a:rPr lang="en-IN" sz="3200" dirty="0"/>
              <a:t>can create multiple bundles that can be dynamically loaded at runtime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/>
              <a:t>Code-splitting </a:t>
            </a:r>
            <a:r>
              <a:rPr lang="en-IN" sz="3200" dirty="0" smtClean="0"/>
              <a:t> </a:t>
            </a:r>
            <a:r>
              <a:rPr lang="en-IN" sz="3200" dirty="0"/>
              <a:t>app can help </a:t>
            </a:r>
            <a:r>
              <a:rPr lang="en-IN" sz="3200" dirty="0" smtClean="0"/>
              <a:t> </a:t>
            </a:r>
            <a:r>
              <a:rPr lang="en-IN" sz="3200" dirty="0"/>
              <a:t>“lazy-load” just the things that are currently needed by the user, which can dramatically improve the performance of </a:t>
            </a:r>
            <a:r>
              <a:rPr lang="en-IN" sz="3200" dirty="0" smtClean="0"/>
              <a:t> </a:t>
            </a:r>
            <a:r>
              <a:rPr lang="en-IN" sz="3200" dirty="0"/>
              <a:t>app.</a:t>
            </a:r>
          </a:p>
        </p:txBody>
      </p:sp>
    </p:spTree>
    <p:extLst>
      <p:ext uri="{BB962C8B-B14F-4D97-AF65-F5344CB8AC3E}">
        <p14:creationId xmlns:p14="http://schemas.microsoft.com/office/powerpoint/2010/main" val="40608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// app.js</a:t>
            </a:r>
          </a:p>
          <a:p>
            <a:pPr lvl="4"/>
            <a:r>
              <a:rPr lang="en-IN" sz="3200" dirty="0"/>
              <a:t>import { add } from './</a:t>
            </a:r>
            <a:r>
              <a:rPr lang="en-IN" sz="3200" dirty="0" smtClean="0"/>
              <a:t>math';</a:t>
            </a:r>
            <a:r>
              <a:rPr lang="en-IN" sz="3200" dirty="0"/>
              <a:t> </a:t>
            </a:r>
          </a:p>
          <a:p>
            <a:pPr lvl="4"/>
            <a:r>
              <a:rPr lang="en-IN" sz="3200" dirty="0" smtClean="0"/>
              <a:t>console.log(add(16, 26)); </a:t>
            </a:r>
            <a:r>
              <a:rPr lang="en-IN" sz="3200" dirty="0"/>
              <a:t>// 42</a:t>
            </a:r>
          </a:p>
          <a:p>
            <a:r>
              <a:rPr lang="en-IN" sz="3200" dirty="0">
                <a:solidFill>
                  <a:srgbClr val="FF0000"/>
                </a:solidFill>
              </a:rPr>
              <a:t>// </a:t>
            </a:r>
            <a:r>
              <a:rPr lang="en-IN" sz="3200" dirty="0" smtClean="0">
                <a:solidFill>
                  <a:srgbClr val="FF0000"/>
                </a:solidFill>
              </a:rPr>
              <a:t>math.js</a:t>
            </a:r>
            <a:endParaRPr lang="en-IN" sz="3200" dirty="0">
              <a:solidFill>
                <a:srgbClr val="FF0000"/>
              </a:solidFill>
            </a:endParaRPr>
          </a:p>
          <a:p>
            <a:pPr lvl="4"/>
            <a:r>
              <a:rPr lang="en-IN" sz="3200" dirty="0"/>
              <a:t>export function add(a, b) {</a:t>
            </a:r>
          </a:p>
          <a:p>
            <a:pPr lvl="4"/>
            <a:r>
              <a:rPr lang="en-IN" sz="3200" dirty="0"/>
              <a:t>  return a + b;</a:t>
            </a:r>
          </a:p>
          <a:p>
            <a:pPr lvl="4"/>
            <a:r>
              <a:rPr lang="en-IN" sz="3200" dirty="0" smtClean="0"/>
              <a:t>}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Bundle : </a:t>
            </a:r>
            <a:endParaRPr lang="en-IN" sz="3200" dirty="0">
              <a:solidFill>
                <a:srgbClr val="FF0000"/>
              </a:solidFill>
            </a:endParaRPr>
          </a:p>
          <a:p>
            <a:pPr lvl="4"/>
            <a:r>
              <a:rPr lang="en-IN" sz="3200" dirty="0"/>
              <a:t>function add(a, b) {</a:t>
            </a:r>
          </a:p>
          <a:p>
            <a:pPr lvl="4"/>
            <a:r>
              <a:rPr lang="en-IN" sz="3200" dirty="0"/>
              <a:t>  return a + b;</a:t>
            </a:r>
          </a:p>
          <a:p>
            <a:pPr lvl="4"/>
            <a:r>
              <a:rPr lang="en-IN" sz="3200" dirty="0" smtClean="0"/>
              <a:t>}</a:t>
            </a:r>
            <a:r>
              <a:rPr lang="en-IN" sz="3200" dirty="0"/>
              <a:t> </a:t>
            </a:r>
          </a:p>
          <a:p>
            <a:pPr lvl="4"/>
            <a:r>
              <a:rPr lang="en-IN" sz="3200" dirty="0"/>
              <a:t>console.log(add(16, 26)); // 42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5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Before: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sz="3200" dirty="0"/>
              <a:t>import { add } from './math';</a:t>
            </a:r>
          </a:p>
          <a:p>
            <a:r>
              <a:rPr lang="en-IN" sz="3200" dirty="0"/>
              <a:t> </a:t>
            </a:r>
          </a:p>
          <a:p>
            <a:r>
              <a:rPr lang="en-IN" sz="3200" dirty="0"/>
              <a:t>console.log(add(16, 26</a:t>
            </a:r>
            <a:r>
              <a:rPr lang="en-IN" sz="3200" dirty="0" smtClean="0"/>
              <a:t>));</a:t>
            </a:r>
          </a:p>
          <a:p>
            <a:endParaRPr lang="en-IN" sz="3200" dirty="0"/>
          </a:p>
          <a:p>
            <a:r>
              <a:rPr lang="en-IN" sz="3200" b="1" dirty="0">
                <a:solidFill>
                  <a:srgbClr val="FF0000"/>
                </a:solidFill>
              </a:rPr>
              <a:t>After</a:t>
            </a:r>
            <a:r>
              <a:rPr lang="en-IN" sz="3200" b="1" dirty="0" smtClean="0">
                <a:solidFill>
                  <a:srgbClr val="FF0000"/>
                </a:solidFill>
              </a:rPr>
              <a:t>:  dynamic importing </a:t>
            </a:r>
          </a:p>
          <a:p>
            <a:r>
              <a:rPr lang="en-IN" sz="3200" b="1" dirty="0" smtClean="0">
                <a:solidFill>
                  <a:srgbClr val="FF0000"/>
                </a:solidFill>
              </a:rPr>
              <a:t>If(true)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sz="3200" dirty="0"/>
              <a:t>import("./math").then(math =&gt; {</a:t>
            </a:r>
          </a:p>
          <a:p>
            <a:r>
              <a:rPr lang="en-IN" sz="3200" dirty="0"/>
              <a:t>  console.log(</a:t>
            </a:r>
            <a:r>
              <a:rPr lang="en-IN" sz="3200" dirty="0" err="1"/>
              <a:t>math.add</a:t>
            </a:r>
            <a:r>
              <a:rPr lang="en-IN" sz="3200" dirty="0"/>
              <a:t>(16, 26));</a:t>
            </a:r>
          </a:p>
          <a:p>
            <a:r>
              <a:rPr lang="en-IN" sz="3200" dirty="0"/>
              <a:t>});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 - Libraries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hlinkClick r:id="rId2"/>
              </a:rPr>
              <a:t>React Loadable</a:t>
            </a:r>
            <a:r>
              <a:rPr lang="en-IN" sz="3200" dirty="0"/>
              <a:t> wraps dynamic imports in a nice, React-friendly API for introducing code splitting into </a:t>
            </a:r>
            <a:r>
              <a:rPr lang="en-IN" sz="3200" dirty="0" smtClean="0"/>
              <a:t> </a:t>
            </a:r>
            <a:r>
              <a:rPr lang="en-IN" sz="3200" dirty="0"/>
              <a:t>app at a given component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b="1" dirty="0"/>
              <a:t>Before:</a:t>
            </a:r>
            <a:endParaRPr lang="en-IN" sz="3200" dirty="0"/>
          </a:p>
          <a:p>
            <a:r>
              <a:rPr lang="en-IN" sz="3200" dirty="0"/>
              <a:t>import </a:t>
            </a:r>
            <a:r>
              <a:rPr lang="en-IN" sz="3200" dirty="0" err="1"/>
              <a:t>OtherComponent</a:t>
            </a:r>
            <a:r>
              <a:rPr lang="en-IN" sz="3200" dirty="0"/>
              <a:t> from './</a:t>
            </a:r>
            <a:r>
              <a:rPr lang="en-IN" sz="3200" dirty="0" err="1"/>
              <a:t>OtherComponent</a:t>
            </a:r>
            <a:r>
              <a:rPr lang="en-IN" sz="3200" dirty="0"/>
              <a:t>';</a:t>
            </a:r>
          </a:p>
          <a:p>
            <a:r>
              <a:rPr lang="en-IN" sz="3200" dirty="0"/>
              <a:t> </a:t>
            </a:r>
          </a:p>
          <a:p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MyComponent</a:t>
            </a:r>
            <a:r>
              <a:rPr lang="en-IN" sz="3200" dirty="0"/>
              <a:t> = () =&gt; (</a:t>
            </a:r>
          </a:p>
          <a:p>
            <a:r>
              <a:rPr lang="en-IN" sz="3200" dirty="0"/>
              <a:t>  &lt;</a:t>
            </a:r>
            <a:r>
              <a:rPr lang="en-IN" sz="3200" dirty="0" err="1"/>
              <a:t>OtherComponent</a:t>
            </a:r>
            <a:r>
              <a:rPr lang="en-IN" sz="3200" dirty="0"/>
              <a:t>/&gt;</a:t>
            </a:r>
          </a:p>
          <a:p>
            <a:r>
              <a:rPr lang="en-IN" sz="3200" dirty="0"/>
              <a:t>);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772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 - Libraries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After</a:t>
            </a:r>
            <a:r>
              <a:rPr lang="en-IN" sz="3200" b="1" dirty="0" smtClean="0">
                <a:solidFill>
                  <a:srgbClr val="FF0000"/>
                </a:solidFill>
              </a:rPr>
              <a:t>:  // </a:t>
            </a:r>
            <a:r>
              <a:rPr lang="en-IN" sz="3200" b="1" dirty="0" err="1" smtClean="0">
                <a:solidFill>
                  <a:srgbClr val="FF0000"/>
                </a:solidFill>
              </a:rPr>
              <a:t>npm</a:t>
            </a:r>
            <a:r>
              <a:rPr lang="en-IN" sz="3200" b="1" dirty="0" smtClean="0">
                <a:solidFill>
                  <a:srgbClr val="FF0000"/>
                </a:solidFill>
              </a:rPr>
              <a:t> install react-loadable --save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sz="3200" dirty="0"/>
              <a:t>import Loadable from 'react-loadable</a:t>
            </a:r>
            <a:r>
              <a:rPr lang="en-IN" sz="3200" dirty="0" smtClean="0"/>
              <a:t>';</a:t>
            </a:r>
            <a:r>
              <a:rPr lang="en-IN" sz="3200" dirty="0"/>
              <a:t> </a:t>
            </a:r>
          </a:p>
          <a:p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LoadableOtherComponent</a:t>
            </a:r>
            <a:r>
              <a:rPr lang="en-IN" sz="3200" dirty="0"/>
              <a:t> = Loadable({</a:t>
            </a:r>
          </a:p>
          <a:p>
            <a:r>
              <a:rPr lang="en-IN" sz="3200" dirty="0"/>
              <a:t>  loader: () =&gt; import('./</a:t>
            </a:r>
            <a:r>
              <a:rPr lang="en-IN" sz="3200" dirty="0" err="1"/>
              <a:t>OtherComponent</a:t>
            </a:r>
            <a:r>
              <a:rPr lang="en-IN" sz="3200" dirty="0"/>
              <a:t>'),</a:t>
            </a:r>
          </a:p>
          <a:p>
            <a:r>
              <a:rPr lang="en-IN" sz="3200" dirty="0"/>
              <a:t>  loading: () =&gt; &lt;div&gt;Loading...&lt;/div&gt;,</a:t>
            </a:r>
          </a:p>
          <a:p>
            <a:r>
              <a:rPr lang="en-IN" sz="3200" dirty="0"/>
              <a:t>});</a:t>
            </a:r>
          </a:p>
          <a:p>
            <a:r>
              <a:rPr lang="en-IN" sz="3200" dirty="0"/>
              <a:t> </a:t>
            </a:r>
          </a:p>
          <a:p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MyComponent</a:t>
            </a:r>
            <a:r>
              <a:rPr lang="en-IN" sz="3200" dirty="0"/>
              <a:t> = () =&gt; (</a:t>
            </a:r>
          </a:p>
          <a:p>
            <a:r>
              <a:rPr lang="en-IN" sz="3200" dirty="0"/>
              <a:t>  &lt;</a:t>
            </a:r>
            <a:r>
              <a:rPr lang="en-IN" sz="3200" dirty="0" err="1"/>
              <a:t>LoadableOtherComponent</a:t>
            </a:r>
            <a:r>
              <a:rPr lang="en-IN" sz="3200" dirty="0"/>
              <a:t>/&gt;</a:t>
            </a:r>
          </a:p>
          <a:p>
            <a:r>
              <a:rPr lang="en-IN" sz="3200" dirty="0" smtClean="0"/>
              <a:t>);</a:t>
            </a:r>
          </a:p>
          <a:p>
            <a:r>
              <a:rPr lang="en-IN" sz="3200" dirty="0"/>
              <a:t>React Loadable helps </a:t>
            </a:r>
            <a:r>
              <a:rPr lang="en-IN" sz="3200" dirty="0" smtClean="0"/>
              <a:t>to create</a:t>
            </a:r>
            <a:r>
              <a:rPr lang="en-IN" sz="3200" dirty="0"/>
              <a:t> </a:t>
            </a:r>
            <a:r>
              <a:rPr lang="en-IN" sz="3200" u="sng" dirty="0">
                <a:hlinkClick r:id="rId2"/>
              </a:rPr>
              <a:t>loading states</a:t>
            </a:r>
            <a:r>
              <a:rPr lang="en-IN" sz="3200" dirty="0"/>
              <a:t>, </a:t>
            </a:r>
            <a:r>
              <a:rPr lang="en-IN" sz="3200" u="sng" dirty="0">
                <a:hlinkClick r:id="rId3"/>
              </a:rPr>
              <a:t>error states</a:t>
            </a:r>
            <a:r>
              <a:rPr lang="en-IN" sz="3200" dirty="0"/>
              <a:t>, </a:t>
            </a:r>
            <a:r>
              <a:rPr lang="en-IN" sz="3200" u="sng" dirty="0">
                <a:hlinkClick r:id="rId4"/>
              </a:rPr>
              <a:t>timeouts</a:t>
            </a:r>
            <a:r>
              <a:rPr lang="en-IN" sz="3200" dirty="0"/>
              <a:t>, </a:t>
            </a:r>
            <a:r>
              <a:rPr lang="en-IN" sz="3200" u="sng" dirty="0" smtClean="0">
                <a:hlinkClick r:id="rId5"/>
              </a:rPr>
              <a:t>preloading</a:t>
            </a:r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711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 - Libraries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import React from 'react'</a:t>
            </a:r>
          </a:p>
          <a:p>
            <a:r>
              <a:rPr lang="en-IN" sz="3200" dirty="0"/>
              <a:t>import { </a:t>
            </a:r>
            <a:r>
              <a:rPr lang="en-IN" sz="3200" dirty="0" err="1"/>
              <a:t>BrowserRouter</a:t>
            </a:r>
            <a:r>
              <a:rPr lang="en-IN" sz="3200" dirty="0"/>
              <a:t> as Router, Route, Switch } from 'react-router-</a:t>
            </a:r>
            <a:r>
              <a:rPr lang="en-IN" sz="3200" dirty="0" err="1"/>
              <a:t>dom</a:t>
            </a:r>
            <a:r>
              <a:rPr lang="en-IN" sz="3200" dirty="0"/>
              <a:t>';</a:t>
            </a:r>
          </a:p>
          <a:p>
            <a:r>
              <a:rPr lang="en-IN" sz="3200" dirty="0"/>
              <a:t>import Loadable from 'react-loadable';</a:t>
            </a:r>
          </a:p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err="1"/>
              <a:t>const</a:t>
            </a:r>
            <a:r>
              <a:rPr lang="en-IN" sz="3200" dirty="0"/>
              <a:t> Loading = () =&gt; &lt;div&gt;Loading...&lt;/div&gt;;</a:t>
            </a:r>
          </a:p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err="1"/>
              <a:t>const</a:t>
            </a:r>
            <a:r>
              <a:rPr lang="en-IN" sz="3200" dirty="0"/>
              <a:t> Home = Loadable({</a:t>
            </a:r>
          </a:p>
          <a:p>
            <a:r>
              <a:rPr lang="en-IN" sz="3200" dirty="0"/>
              <a:t>loader: () =&gt; import('./routes/Home'),</a:t>
            </a:r>
          </a:p>
          <a:p>
            <a:r>
              <a:rPr lang="en-IN" sz="3200" dirty="0"/>
              <a:t>loading: Loading,</a:t>
            </a:r>
          </a:p>
          <a:p>
            <a:r>
              <a:rPr lang="en-IN" sz="3200" dirty="0"/>
              <a:t>});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240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226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Code Splitting - Libraries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17" y="695742"/>
            <a:ext cx="1150051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 smtClean="0"/>
              <a:t>const</a:t>
            </a:r>
            <a:r>
              <a:rPr lang="en-IN" sz="3200" dirty="0" smtClean="0"/>
              <a:t> About = Loadable({</a:t>
            </a:r>
          </a:p>
          <a:p>
            <a:r>
              <a:rPr lang="en-IN" sz="3200" dirty="0" smtClean="0"/>
              <a:t>loader: () =&gt; import('./routes/About'),</a:t>
            </a:r>
          </a:p>
          <a:p>
            <a:r>
              <a:rPr lang="en-IN" sz="3200" dirty="0" smtClean="0"/>
              <a:t>loading: Loading,</a:t>
            </a:r>
          </a:p>
          <a:p>
            <a:r>
              <a:rPr lang="en-IN" sz="3200" dirty="0" smtClean="0"/>
              <a:t>});</a:t>
            </a:r>
          </a:p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err="1" smtClean="0"/>
              <a:t>const</a:t>
            </a:r>
            <a:r>
              <a:rPr lang="en-IN" sz="3200" dirty="0" smtClean="0"/>
              <a:t> App = () =&gt; (</a:t>
            </a:r>
          </a:p>
          <a:p>
            <a:r>
              <a:rPr lang="en-IN" sz="3200" dirty="0" smtClean="0"/>
              <a:t>&lt;Router&gt;</a:t>
            </a:r>
          </a:p>
          <a:p>
            <a:r>
              <a:rPr lang="en-IN" sz="3200" dirty="0" smtClean="0"/>
              <a:t>&lt;Switch&gt;</a:t>
            </a:r>
          </a:p>
          <a:p>
            <a:r>
              <a:rPr lang="en-IN" sz="3200" dirty="0" smtClean="0"/>
              <a:t>&lt;Route exact path="/" component={Home}/&gt;</a:t>
            </a:r>
          </a:p>
          <a:p>
            <a:r>
              <a:rPr lang="en-IN" sz="3200" dirty="0" smtClean="0"/>
              <a:t>&lt;Route path="/about" component={About}/&gt;</a:t>
            </a:r>
          </a:p>
          <a:p>
            <a:r>
              <a:rPr lang="en-IN" sz="3200" dirty="0" smtClean="0"/>
              <a:t>&lt;/Switch&gt;</a:t>
            </a:r>
          </a:p>
          <a:p>
            <a:r>
              <a:rPr lang="en-IN" sz="3200" dirty="0" smtClean="0"/>
              <a:t>&lt;/Router&gt;</a:t>
            </a:r>
          </a:p>
          <a:p>
            <a:r>
              <a:rPr lang="en-IN" sz="3200" dirty="0" smtClean="0"/>
              <a:t>);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810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Splitting</vt:lpstr>
      <vt:lpstr>Code Splitting</vt:lpstr>
      <vt:lpstr>Code Splitting</vt:lpstr>
      <vt:lpstr>Code Splitting</vt:lpstr>
      <vt:lpstr>Code Splitting</vt:lpstr>
      <vt:lpstr>Code Splitting - Libraries</vt:lpstr>
      <vt:lpstr>Code Splitting - Libraries</vt:lpstr>
      <vt:lpstr>Code Splitting - Libraries</vt:lpstr>
      <vt:lpstr>Code Splitting -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Splitting</dc:title>
  <dc:creator>DSR Murthy</dc:creator>
  <cp:lastModifiedBy>DSR Murthy</cp:lastModifiedBy>
  <cp:revision>26</cp:revision>
  <dcterms:created xsi:type="dcterms:W3CDTF">2018-07-26T07:47:20Z</dcterms:created>
  <dcterms:modified xsi:type="dcterms:W3CDTF">2018-07-26T09:08:34Z</dcterms:modified>
</cp:coreProperties>
</file>