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63" r:id="rId4"/>
    <p:sldId id="259" r:id="rId5"/>
    <p:sldId id="264" r:id="rId6"/>
    <p:sldId id="260" r:id="rId7"/>
    <p:sldId id="265" r:id="rId8"/>
    <p:sldId id="262" r:id="rId9"/>
    <p:sldId id="266" r:id="rId10"/>
    <p:sldId id="272" r:id="rId11"/>
    <p:sldId id="270" r:id="rId12"/>
    <p:sldId id="267" r:id="rId13"/>
    <p:sldId id="268" r:id="rId14"/>
    <p:sldId id="261" r:id="rId15"/>
    <p:sldId id="269" r:id="rId16"/>
    <p:sldId id="271" r:id="rId17"/>
    <p:sldId id="25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86E"/>
    <a:srgbClr val="FFABAB"/>
    <a:srgbClr val="8C6A79"/>
    <a:srgbClr val="AF7F95"/>
    <a:srgbClr val="DEBAD9"/>
    <a:srgbClr val="FF8181"/>
    <a:srgbClr val="FF2D2D"/>
    <a:srgbClr val="FF6565"/>
    <a:srgbClr val="1B2127"/>
    <a:srgbClr val="24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85870" autoAdjust="0"/>
  </p:normalViewPr>
  <p:slideViewPr>
    <p:cSldViewPr>
      <p:cViewPr>
        <p:scale>
          <a:sx n="66" d="100"/>
          <a:sy n="66" d="100"/>
        </p:scale>
        <p:origin x="-1454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7565"/>
    </p:cViewPr>
  </p:sorterViewPr>
  <p:notesViewPr>
    <p:cSldViewPr>
      <p:cViewPr varScale="1">
        <p:scale>
          <a:sx n="76" d="100"/>
          <a:sy n="76" d="100"/>
        </p:scale>
        <p:origin x="-2909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E750F-777B-4B78-8DC2-A565971FD81D}" type="datetimeFigureOut">
              <a:rPr lang="en-NZ" smtClean="0"/>
              <a:t>14/08/2013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95BCD-6B7D-429E-8599-601E279DA0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132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C30AC-ACD5-4376-A1EB-690E072C33D7}" type="datetimeFigureOut">
              <a:rPr lang="en-NZ" smtClean="0"/>
              <a:t>14/08/2013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16872-96FA-4421-8544-912BD3E5C60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799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Hi,</a:t>
            </a:r>
            <a:r>
              <a:rPr lang="en-US" baseline="0" dirty="0" smtClean="0"/>
              <a:t> I’m Peter, and we are the oriental turtles.</a:t>
            </a:r>
          </a:p>
          <a:p>
            <a:r>
              <a:rPr lang="en-US" baseline="0" dirty="0" smtClean="0"/>
              <a:t>This time, we are a bit more prepared than the last time when we didn’t have any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 file to aid our presentation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6872-96FA-4421-8544-912BD3E5C600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3269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screenshot</a:t>
            </a:r>
            <a:r>
              <a:rPr lang="en-US" baseline="0" dirty="0" smtClean="0"/>
              <a:t> of our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6872-96FA-4421-8544-912BD3E5C600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8812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a screenshot of our actual farm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6872-96FA-4421-8544-912BD3E5C600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8812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6872-96FA-4421-8544-912BD3E5C600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2244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 before I talk</a:t>
            </a:r>
            <a:r>
              <a:rPr lang="en-US" baseline="0" dirty="0" smtClean="0"/>
              <a:t> about our coding stuff, Kenneth will guide you through the demo video of our farmer.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6872-96FA-4421-8544-912BD3E5C600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7290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Yeah, so this and that,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6872-96FA-4421-8544-912BD3E5C600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2244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Oh,</a:t>
            </a:r>
            <a:r>
              <a:rPr lang="en-US" baseline="0" dirty="0" smtClean="0"/>
              <a:t> we also have this thing called individual progress pages on wiki. It’ll be like a short summarized list of all the things that each member has done, or the current progress status of the task they’re working 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6872-96FA-4421-8544-912BD3E5C600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2244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6872-96FA-4421-8544-912BD3E5C600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224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due to some technical</a:t>
            </a:r>
            <a:r>
              <a:rPr lang="en-US" baseline="0" dirty="0" smtClean="0"/>
              <a:t> glitch, we weren’t able to show these things.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6872-96FA-4421-8544-912BD3E5C600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4120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Firstly,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gantt</a:t>
            </a:r>
            <a:r>
              <a:rPr lang="en-US" baseline="0" dirty="0" smtClean="0"/>
              <a:t> chart. Wow that looks massive. It’s bigger than I thought.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not sure if that’s the correct spelling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6872-96FA-4421-8544-912BD3E5C600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264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Yeah nothing much special.</a:t>
            </a:r>
            <a:r>
              <a:rPr lang="en-US" baseline="0" dirty="0" smtClean="0"/>
              <a:t> Looks pretty decent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6872-96FA-4421-8544-912BD3E5C600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135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the work break down structure.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6872-96FA-4421-8544-912BD3E5C600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5862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Yehh</a:t>
            </a:r>
            <a:r>
              <a:rPr lang="en-US" dirty="0" smtClean="0"/>
              <a:t> awesome. So</a:t>
            </a:r>
            <a:r>
              <a:rPr lang="en-US" baseline="0" dirty="0" smtClean="0"/>
              <a:t> here we have 7 main tasks. Its pretty much based on the </a:t>
            </a:r>
            <a:r>
              <a:rPr lang="en-US" baseline="0" dirty="0" err="1" smtClean="0"/>
              <a:t>gantt</a:t>
            </a:r>
            <a:r>
              <a:rPr lang="en-US" baseline="0" dirty="0" smtClean="0"/>
              <a:t> chart and the project description sheet.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6872-96FA-4421-8544-912BD3E5C600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5856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 another big letters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6872-96FA-4421-8544-912BD3E5C600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156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here’s our class diagram for</a:t>
            </a:r>
            <a:r>
              <a:rPr lang="en-US" baseline="0" dirty="0" smtClean="0"/>
              <a:t> the project. It’s obviously not the final version at the moment, </a:t>
            </a:r>
          </a:p>
          <a:p>
            <a:r>
              <a:rPr lang="en-US" baseline="0" dirty="0" smtClean="0"/>
              <a:t>but its based on our final design decision, so it although there may be some minor changes, the main bits are not going to change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6872-96FA-4421-8544-912BD3E5C600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2244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</a:t>
            </a:r>
            <a:r>
              <a:rPr lang="en-US" baseline="0" dirty="0" smtClean="0"/>
              <a:t> about our current progress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6872-96FA-4421-8544-912BD3E5C600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881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390E-0D90-47F7-AB5E-DA91E88FB6C6}" type="datetimeFigureOut">
              <a:rPr lang="en-NZ" smtClean="0"/>
              <a:t>14/08/2013</a:t>
            </a:fld>
            <a:endParaRPr lang="en-NZ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DE4C8-49B3-4D2E-BA54-477F20B95EC8}" type="slidenum">
              <a:rPr lang="en-NZ" smtClean="0"/>
              <a:t>‹#›</a:t>
            </a:fld>
            <a:endParaRPr lang="en-N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390E-0D90-47F7-AB5E-DA91E88FB6C6}" type="datetimeFigureOut">
              <a:rPr lang="en-NZ" smtClean="0"/>
              <a:t>14/08/2013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E4C8-49B3-4D2E-BA54-477F20B95EC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390E-0D90-47F7-AB5E-DA91E88FB6C6}" type="datetimeFigureOut">
              <a:rPr lang="en-NZ" smtClean="0"/>
              <a:t>14/08/2013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E4C8-49B3-4D2E-BA54-477F20B95EC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390E-0D90-47F7-AB5E-DA91E88FB6C6}" type="datetimeFigureOut">
              <a:rPr lang="en-NZ" smtClean="0"/>
              <a:t>14/08/2013</a:t>
            </a:fld>
            <a:endParaRPr lang="en-NZ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DE4C8-49B3-4D2E-BA54-477F20B95EC8}" type="slidenum">
              <a:rPr lang="en-NZ" smtClean="0"/>
              <a:t>‹#›</a:t>
            </a:fld>
            <a:endParaRPr lang="en-NZ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390E-0D90-47F7-AB5E-DA91E88FB6C6}" type="datetimeFigureOut">
              <a:rPr lang="en-NZ" smtClean="0"/>
              <a:t>14/08/2013</a:t>
            </a:fld>
            <a:endParaRPr lang="en-NZ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DE4C8-49B3-4D2E-BA54-477F20B95EC8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390E-0D90-47F7-AB5E-DA91E88FB6C6}" type="datetimeFigureOut">
              <a:rPr lang="en-NZ" smtClean="0"/>
              <a:t>14/08/2013</a:t>
            </a:fld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DE4C8-49B3-4D2E-BA54-477F20B95EC8}" type="slidenum">
              <a:rPr lang="en-NZ" smtClean="0"/>
              <a:t>‹#›</a:t>
            </a:fld>
            <a:endParaRPr lang="en-N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390E-0D90-47F7-AB5E-DA91E88FB6C6}" type="datetimeFigureOut">
              <a:rPr lang="en-NZ" smtClean="0"/>
              <a:t>14/08/2013</a:t>
            </a:fld>
            <a:endParaRPr lang="en-NZ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DE4C8-49B3-4D2E-BA54-477F20B95EC8}" type="slidenum">
              <a:rPr lang="en-NZ" smtClean="0"/>
              <a:t>‹#›</a:t>
            </a:fld>
            <a:endParaRPr lang="en-NZ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390E-0D90-47F7-AB5E-DA91E88FB6C6}" type="datetimeFigureOut">
              <a:rPr lang="en-NZ" smtClean="0"/>
              <a:t>14/08/2013</a:t>
            </a:fld>
            <a:endParaRPr lang="en-N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DE4C8-49B3-4D2E-BA54-477F20B95EC8}" type="slidenum">
              <a:rPr lang="en-NZ" smtClean="0"/>
              <a:t>‹#›</a:t>
            </a:fld>
            <a:endParaRPr lang="en-N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390E-0D90-47F7-AB5E-DA91E88FB6C6}" type="datetimeFigureOut">
              <a:rPr lang="en-NZ" smtClean="0"/>
              <a:t>14/08/2013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DE4C8-49B3-4D2E-BA54-477F20B95EC8}" type="slidenum">
              <a:rPr lang="en-NZ" smtClean="0"/>
              <a:t>‹#›</a:t>
            </a:fld>
            <a:endParaRPr lang="en-N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390E-0D90-47F7-AB5E-DA91E88FB6C6}" type="datetimeFigureOut">
              <a:rPr lang="en-NZ" smtClean="0"/>
              <a:t>14/08/2013</a:t>
            </a:fld>
            <a:endParaRPr lang="en-NZ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DE4C8-49B3-4D2E-BA54-477F20B95EC8}" type="slidenum">
              <a:rPr lang="en-NZ" smtClean="0"/>
              <a:t>‹#›</a:t>
            </a:fld>
            <a:endParaRPr lang="en-N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390E-0D90-47F7-AB5E-DA91E88FB6C6}" type="datetimeFigureOut">
              <a:rPr lang="en-NZ" smtClean="0"/>
              <a:t>14/08/2013</a:t>
            </a:fld>
            <a:endParaRPr lang="en-N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DE4C8-49B3-4D2E-BA54-477F20B95EC8}" type="slidenum">
              <a:rPr lang="en-NZ" smtClean="0"/>
              <a:t>‹#›</a:t>
            </a:fld>
            <a:endParaRPr lang="en-NZ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154390E-0D90-47F7-AB5E-DA91E88FB6C6}" type="datetimeFigureOut">
              <a:rPr lang="en-NZ" smtClean="0"/>
              <a:t>14/08/2013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DBDE4C8-49B3-4D2E-BA54-477F20B95EC8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2013-08-13_202604978.flv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35696" y="3212976"/>
            <a:ext cx="5688632" cy="108012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484784"/>
            <a:ext cx="8280920" cy="1455018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bg1"/>
                </a:solidFill>
                <a:effectLst/>
                <a:latin typeface="Miriam Fixed" pitchFamily="49" charset="-79"/>
                <a:cs typeface="Miriam Fixed" pitchFamily="49" charset="-79"/>
              </a:rPr>
              <a:t>ORIENTAL TURTLES</a:t>
            </a:r>
            <a:endParaRPr lang="en-NZ" sz="6600" b="1" dirty="0">
              <a:solidFill>
                <a:schemeClr val="bg1"/>
              </a:solidFill>
              <a:effectLst/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3247256"/>
            <a:ext cx="4968552" cy="901824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effectLst/>
              </a:rPr>
              <a:t>Project Progress Report </a:t>
            </a:r>
          </a:p>
          <a:p>
            <a:pPr algn="ctr"/>
            <a:r>
              <a:rPr lang="en-US" sz="1800" dirty="0" smtClean="0">
                <a:effectLst/>
              </a:rPr>
              <a:t>13/08/2013 (week 3)</a:t>
            </a:r>
            <a:endParaRPr lang="en-NZ" sz="180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75167" y="620688"/>
            <a:ext cx="290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6D86E"/>
                </a:solidFill>
              </a:rPr>
              <a:t>SWARM ROBOTIC</a:t>
            </a:r>
            <a:endParaRPr lang="en-NZ" sz="2800" dirty="0">
              <a:solidFill>
                <a:srgbClr val="A6D86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309320"/>
            <a:ext cx="864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ABAB"/>
                </a:solidFill>
              </a:rPr>
              <a:t>R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OSROSROSROSROSROSROSROSROSROSROSROSROS</a:t>
            </a:r>
            <a:endParaRPr lang="en-NZ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835696" y="1287924"/>
            <a:ext cx="561662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43808" y="5333146"/>
            <a:ext cx="3492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</a:rPr>
              <a:t>by Peter Kang </a:t>
            </a:r>
            <a:r>
              <a:rPr lang="en-US" sz="2000" i="1" dirty="0" smtClean="0">
                <a:solidFill>
                  <a:srgbClr val="92D050"/>
                </a:solidFill>
              </a:rPr>
              <a:t>&amp; </a:t>
            </a:r>
            <a:r>
              <a:rPr lang="en-US" sz="2000" i="1" dirty="0" smtClean="0">
                <a:solidFill>
                  <a:schemeClr val="bg1"/>
                </a:solidFill>
              </a:rPr>
              <a:t>Ken </a:t>
            </a:r>
            <a:r>
              <a:rPr lang="en-US" sz="2000" i="1" dirty="0" err="1" smtClean="0">
                <a:solidFill>
                  <a:schemeClr val="bg1"/>
                </a:solidFill>
              </a:rPr>
              <a:t>Neth</a:t>
            </a:r>
            <a:r>
              <a:rPr lang="en-US" sz="2000" i="1" dirty="0" smtClean="0">
                <a:solidFill>
                  <a:schemeClr val="bg1"/>
                </a:solidFill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</a:rPr>
              <a:t>Yeoh</a:t>
            </a:r>
            <a:r>
              <a:rPr lang="en-US" sz="2000" i="1" dirty="0" smtClean="0">
                <a:solidFill>
                  <a:schemeClr val="bg1"/>
                </a:solidFill>
              </a:rPr>
              <a:t> </a:t>
            </a:r>
            <a:endParaRPr lang="en-NZ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11429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Oriental Turtles</a:t>
            </a:r>
            <a:endParaRPr lang="en-NZ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309320"/>
            <a:ext cx="864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ROSROSRO</a:t>
            </a:r>
            <a:r>
              <a:rPr lang="en-US" sz="2800" dirty="0" smtClean="0">
                <a:solidFill>
                  <a:srgbClr val="FFABAB"/>
                </a:solidFill>
              </a:rPr>
              <a:t>S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ROSROSROSROSROSROSROSROSROSROS</a:t>
            </a:r>
            <a:endParaRPr lang="en-NZ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504" y="620688"/>
            <a:ext cx="561662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700808"/>
            <a:ext cx="6362700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6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11429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Oriental Turtles</a:t>
            </a:r>
            <a:endParaRPr lang="en-NZ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309320"/>
            <a:ext cx="864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ROSROSROS</a:t>
            </a:r>
            <a:r>
              <a:rPr lang="en-US" sz="2800" dirty="0" smtClean="0">
                <a:solidFill>
                  <a:srgbClr val="FFABAB"/>
                </a:solidFill>
              </a:rPr>
              <a:t>R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OSROSROSROSROSROSROSROSROSROS</a:t>
            </a:r>
            <a:endParaRPr lang="en-NZ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504" y="620688"/>
            <a:ext cx="561662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552" y="908720"/>
            <a:ext cx="4517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Farm screenshot</a:t>
            </a:r>
            <a:endParaRPr lang="en-NZ" sz="4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Peter\Desktop\Local Disk (F)\UoA\Part 3 - Softeng\SEM2\SOFTENG 306\VAIO Long Battery Life Wallpaper 1920x108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96095"/>
            <a:ext cx="1123762" cy="126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77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11429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Oriental Turtles</a:t>
            </a:r>
            <a:endParaRPr lang="en-NZ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309320"/>
            <a:ext cx="864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ROSROSROSR</a:t>
            </a:r>
            <a:r>
              <a:rPr lang="en-US" sz="2800" dirty="0" smtClean="0">
                <a:solidFill>
                  <a:srgbClr val="FFABAB"/>
                </a:solidFill>
              </a:rPr>
              <a:t>O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SROSROSROSROSROSROSROSROSROS</a:t>
            </a:r>
            <a:endParaRPr lang="en-NZ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504" y="620688"/>
            <a:ext cx="561662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980728"/>
            <a:ext cx="35878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Current Progress…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2564904"/>
            <a:ext cx="61886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Pretty much done with planning stage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Overall design is more refined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Yet flexible enough to allow future changes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Focusing more on coding</a:t>
            </a:r>
          </a:p>
          <a:p>
            <a:pPr marL="342900" indent="-342900">
              <a:buFont typeface="Arial" pitchFamily="34" charset="0"/>
              <a:buChar char="•"/>
            </a:pPr>
            <a:endParaRPr lang="en-NZ" sz="2400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Peter\Desktop\Local Disk (F)\UoA\Part 3 - Softeng\SEM2\SOFTENG 306\minecraft_sheep_by_blackoptics8-d5l8it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80761"/>
            <a:ext cx="1362613" cy="76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9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11429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Oriental Turtles</a:t>
            </a:r>
            <a:endParaRPr lang="en-NZ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309320"/>
            <a:ext cx="864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ROSROSROSRO</a:t>
            </a:r>
            <a:r>
              <a:rPr lang="en-US" sz="2800" dirty="0" smtClean="0">
                <a:solidFill>
                  <a:srgbClr val="FFABAB"/>
                </a:solidFill>
              </a:rPr>
              <a:t>S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ROSROSROSROSROSROSROSROSROS</a:t>
            </a:r>
            <a:endParaRPr lang="en-NZ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504" y="620688"/>
            <a:ext cx="561662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5680" y="980728"/>
            <a:ext cx="81381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LET’S WATCH</a:t>
            </a:r>
          </a:p>
          <a:p>
            <a:r>
              <a:rPr lang="en-US" sz="9600" b="1" dirty="0" smtClean="0">
                <a:solidFill>
                  <a:schemeClr val="bg1"/>
                </a:solidFill>
              </a:rPr>
              <a:t>DEM </a:t>
            </a:r>
            <a:r>
              <a:rPr lang="en-US" sz="9600" b="1" dirty="0" smtClean="0">
                <a:solidFill>
                  <a:schemeClr val="accent5">
                    <a:lumMod val="75000"/>
                  </a:schemeClr>
                </a:solidFill>
              </a:rPr>
              <a:t>FARMERS</a:t>
            </a:r>
            <a:endParaRPr lang="en-NZ" sz="8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098" name="Picture 2" descr="C:\Users\Peter\Desktop\VideoPlayer1.pn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05064"/>
            <a:ext cx="303839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9507" y="3997513"/>
            <a:ext cx="4174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by Ken </a:t>
            </a:r>
            <a:r>
              <a:rPr lang="en-US" sz="6000" dirty="0" err="1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US" sz="6000" dirty="0" err="1" smtClean="0">
                <a:solidFill>
                  <a:schemeClr val="bg1">
                    <a:lumMod val="65000"/>
                  </a:schemeClr>
                </a:solidFill>
              </a:rPr>
              <a:t>eth</a:t>
            </a:r>
            <a:endParaRPr lang="en-NZ" sz="6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http://minecraftblogs.com/wp-content/uploads/2013/05/farmer-skin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30" y="5085184"/>
            <a:ext cx="107456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11429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Oriental Turtles</a:t>
            </a:r>
            <a:endParaRPr lang="en-NZ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309320"/>
            <a:ext cx="864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ROSROSROSROS</a:t>
            </a:r>
            <a:r>
              <a:rPr lang="en-US" sz="2800" dirty="0" smtClean="0">
                <a:solidFill>
                  <a:srgbClr val="FFABAB"/>
                </a:solidFill>
              </a:rPr>
              <a:t>R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OSROSROSROSROSROSROSROSROS</a:t>
            </a:r>
            <a:endParaRPr lang="en-NZ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504" y="620688"/>
            <a:ext cx="561662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980728"/>
            <a:ext cx="30652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Coding progress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800" y="2108755"/>
            <a:ext cx="755924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Implementation of basic components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Farmer implementations 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Follows set pattern (for herding sheep)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World file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Grass, gates, farmer, sheep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Automation of world file creation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We can run the whole simulation in a single execution!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NZ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11429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Oriental Turtles</a:t>
            </a:r>
            <a:endParaRPr lang="en-NZ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309320"/>
            <a:ext cx="864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ROSROSROSROSR</a:t>
            </a:r>
            <a:r>
              <a:rPr lang="en-US" sz="2800" dirty="0" smtClean="0">
                <a:solidFill>
                  <a:srgbClr val="FFABAB"/>
                </a:solidFill>
              </a:rPr>
              <a:t>O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SROSROSROSROSROSROSROSROS</a:t>
            </a:r>
            <a:endParaRPr lang="en-NZ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504" y="620688"/>
            <a:ext cx="561662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980728"/>
            <a:ext cx="35557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Individual progress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800" y="2108755"/>
            <a:ext cx="5394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Implementation of basic components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NZ" sz="24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41" y="1805031"/>
            <a:ext cx="7828483" cy="421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1560" y="3212976"/>
            <a:ext cx="2355875" cy="1548000"/>
          </a:xfrm>
          <a:prstGeom prst="rect">
            <a:avLst/>
          </a:prstGeom>
          <a:solidFill>
            <a:schemeClr val="bg1">
              <a:alpha val="26667"/>
            </a:schemeClr>
          </a:solidFill>
          <a:ln>
            <a:solidFill>
              <a:srgbClr val="A6D8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60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11429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Oriental Turtles</a:t>
            </a:r>
            <a:endParaRPr lang="en-NZ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309320"/>
            <a:ext cx="864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ROSROSROSROSRO</a:t>
            </a:r>
            <a:r>
              <a:rPr lang="en-US" sz="2800" dirty="0" smtClean="0">
                <a:solidFill>
                  <a:srgbClr val="FFABAB"/>
                </a:solidFill>
              </a:rPr>
              <a:t>S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ROSROSROSROSROSROSROSROS</a:t>
            </a:r>
            <a:endParaRPr lang="en-NZ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504" y="620688"/>
            <a:ext cx="561662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55776" y="2276872"/>
            <a:ext cx="40719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That’s all for this week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Thank you!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5122" name="Picture 2" descr="C:\Users\Peter\Desktop\Local Disk (F)\UoA\Part 3 - Softeng\SEM2\SOFTENG 306\cBhY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37112"/>
            <a:ext cx="744823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8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</a:t>
            </a:r>
          </a:p>
          <a:p>
            <a:r>
              <a:rPr lang="en-US" sz="2000" dirty="0" smtClean="0"/>
              <a:t>WBS</a:t>
            </a:r>
          </a:p>
          <a:p>
            <a:r>
              <a:rPr lang="en-US" sz="2000" dirty="0" smtClean="0"/>
              <a:t>Current progress</a:t>
            </a:r>
          </a:p>
          <a:p>
            <a:pPr lvl="1"/>
            <a:r>
              <a:rPr lang="en-US" sz="1800" dirty="0" smtClean="0"/>
              <a:t>Coding : farmer – following set pattern (will be used for herding sheep)</a:t>
            </a:r>
          </a:p>
          <a:p>
            <a:pPr lvl="2"/>
            <a:r>
              <a:rPr lang="en-US" sz="1600" dirty="0" smtClean="0"/>
              <a:t>World file – grass, sheep, farmer, gates</a:t>
            </a:r>
          </a:p>
          <a:p>
            <a:pPr lvl="2"/>
            <a:r>
              <a:rPr lang="en-US" sz="1600" dirty="0" smtClean="0"/>
              <a:t>We have automated the world file creation</a:t>
            </a:r>
          </a:p>
          <a:p>
            <a:pPr lvl="2"/>
            <a:r>
              <a:rPr lang="en-US" sz="1600" dirty="0" smtClean="0"/>
              <a:t>We can run the whole </a:t>
            </a:r>
            <a:r>
              <a:rPr lang="en-US" sz="1600" dirty="0" err="1" smtClean="0"/>
              <a:t>sim</a:t>
            </a:r>
            <a:r>
              <a:rPr lang="en-US" sz="1600" dirty="0" smtClean="0"/>
              <a:t> in a single execution</a:t>
            </a:r>
          </a:p>
          <a:p>
            <a:pPr lvl="3"/>
            <a:r>
              <a:rPr lang="en-US" sz="1400" dirty="0" smtClean="0"/>
              <a:t>Done Just basic attributes (non-moving)</a:t>
            </a:r>
          </a:p>
          <a:p>
            <a:pPr lvl="2"/>
            <a:r>
              <a:rPr lang="en-US" sz="1600" dirty="0" smtClean="0"/>
              <a:t>Video clip of farmer</a:t>
            </a:r>
          </a:p>
          <a:p>
            <a:pPr lvl="2"/>
            <a:r>
              <a:rPr lang="en-US" sz="1600" dirty="0" smtClean="0"/>
              <a:t>Screenshot of farm</a:t>
            </a:r>
          </a:p>
          <a:p>
            <a:pPr lvl="1"/>
            <a:r>
              <a:rPr lang="en-US" sz="1800" dirty="0" smtClean="0"/>
              <a:t>Individual progress</a:t>
            </a:r>
          </a:p>
          <a:p>
            <a:pPr lvl="2"/>
            <a:endParaRPr lang="en-US" sz="1600" dirty="0" smtClean="0"/>
          </a:p>
          <a:p>
            <a:pPr lvl="1"/>
            <a:endParaRPr lang="en-US" sz="1800" dirty="0" smtClean="0"/>
          </a:p>
          <a:p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41799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11429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Oriental Turtles</a:t>
            </a:r>
            <a:endParaRPr lang="en-NZ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309320"/>
            <a:ext cx="864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US" sz="2800" dirty="0" smtClean="0">
                <a:solidFill>
                  <a:srgbClr val="FFABAB"/>
                </a:solidFill>
              </a:rPr>
              <a:t>O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SROSROSROSROSROSROSROSROSROSROSROSROS</a:t>
            </a:r>
            <a:endParaRPr lang="en-NZ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504" y="620688"/>
            <a:ext cx="561662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729259"/>
            <a:ext cx="737734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What we couldn’t show </a:t>
            </a:r>
            <a:r>
              <a:rPr lang="en-US" sz="4000" b="1" dirty="0" smtClean="0">
                <a:solidFill>
                  <a:srgbClr val="92D050"/>
                </a:solidFill>
              </a:rPr>
              <a:t>last</a:t>
            </a:r>
            <a:r>
              <a:rPr lang="en-US" sz="4000" b="1" dirty="0" smtClean="0">
                <a:solidFill>
                  <a:schemeClr val="bg1"/>
                </a:solidFill>
              </a:rPr>
              <a:t> time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Gantt Chart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WBS</a:t>
            </a:r>
            <a:endParaRPr lang="en-NZ" sz="3200" dirty="0">
              <a:solidFill>
                <a:schemeClr val="bg1"/>
              </a:solidFill>
            </a:endParaRPr>
          </a:p>
        </p:txBody>
      </p:sp>
      <p:sp>
        <p:nvSpPr>
          <p:cNvPr id="2" name="AutoShape 2" descr="http://www.google.com/url?sa=i&amp;source=images&amp;cd=&amp;docid=IwjF5_iC9XvqFM&amp;tbnid=KuGkDfQL6ACT5M:&amp;ved=0CAUQjBwwADgT&amp;url=http%3A%2F%2Fwiki.tropicraft.net%2Fw%2Fimages%2Ff%2Ff0%2FSea_Turtle.png&amp;ei=_7QKUv3BL47MkQW99IHwDA&amp;psig=AFQjCNH0VDQb38uiAJ9QTa5XgM1bmsLs7A&amp;ust=1376519807813595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" name="AutoShape 4" descr="http://www.google.com/url?sa=i&amp;source=images&amp;cd=&amp;docid=IwjF5_iC9XvqFM&amp;tbnid=KuGkDfQL6ACT5M:&amp;ved=0CAUQjBwwADgT&amp;url=http%3A%2F%2Fwiki.tropicraft.net%2Fw%2Fimages%2Ff%2Ff0%2FSea_Turtle.png&amp;ei=_7QKUv3BL47MkQW99IHwDA&amp;psig=AFQjCNH0VDQb38uiAJ9QTa5XgM1bmsLs7A&amp;ust=137651980781359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" name="AutoShape 6" descr="http://www.google.com/url?sa=i&amp;source=images&amp;cd=&amp;docid=Jf4P9zLQQZ9YRM&amp;tbnid=9Cb8Z9B-jOBV3M:&amp;ved=0CAUQjBwwAA&amp;url=http%3A%2F%2Fi.imgur.com%2FiGJGD.png&amp;ei=O7UKUv3HCpGglQWw94GwCA&amp;psig=AFQjCNHXr4w9vlU0Fyc_NfkEGTsDju8r_g&amp;ust=1376519867209457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2055" name="Picture 7" descr="C:\Users\Peter\Desktop\Local Disk (F)\UoA\Part 3 - Softeng\SEM2\SOFTENG 306\iGJG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861" y="4653136"/>
            <a:ext cx="1077943" cy="130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30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11429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Oriental Turtles</a:t>
            </a:r>
            <a:endParaRPr lang="en-NZ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309320"/>
            <a:ext cx="864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</a:t>
            </a:r>
            <a:r>
              <a:rPr lang="en-US" sz="2800" dirty="0" smtClean="0">
                <a:solidFill>
                  <a:srgbClr val="FFABAB"/>
                </a:solidFill>
              </a:rPr>
              <a:t>S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ROSROSROSROSROSROSROSROSROSROSROSROS</a:t>
            </a:r>
            <a:endParaRPr lang="en-NZ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504" y="620688"/>
            <a:ext cx="561662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498" y="2427278"/>
            <a:ext cx="92400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0" b="1" dirty="0" smtClean="0">
                <a:solidFill>
                  <a:schemeClr val="bg1"/>
                </a:solidFill>
              </a:rPr>
              <a:t>GANTT CHART</a:t>
            </a:r>
            <a:endParaRPr lang="en-NZ" sz="1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11429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Oriental Turtles</a:t>
            </a:r>
            <a:endParaRPr lang="en-NZ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309320"/>
            <a:ext cx="864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ROS</a:t>
            </a:r>
            <a:r>
              <a:rPr lang="en-US" sz="2800" dirty="0" smtClean="0">
                <a:solidFill>
                  <a:srgbClr val="FFABAB"/>
                </a:solidFill>
              </a:rPr>
              <a:t>R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OSROSROSROSROSROSROSROSROSROSROSROS</a:t>
            </a:r>
            <a:endParaRPr lang="en-NZ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504" y="620688"/>
            <a:ext cx="561662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980728"/>
            <a:ext cx="22172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Gantt Chart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C:\Users\Peter\Desktop\Local Disk (F)\UoA\Part 3 - Softeng\SEM2\SOFTENG 306\970308_305795519565830_1184248640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51810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11429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Oriental Turtles</a:t>
            </a:r>
            <a:endParaRPr lang="en-NZ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309320"/>
            <a:ext cx="864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ROSR</a:t>
            </a:r>
            <a:r>
              <a:rPr lang="en-US" sz="2800" dirty="0" smtClean="0">
                <a:solidFill>
                  <a:srgbClr val="FFABAB"/>
                </a:solidFill>
              </a:rPr>
              <a:t>O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SROSROSROSROSROSROSROSROSROSROSROS</a:t>
            </a:r>
            <a:endParaRPr lang="en-NZ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504" y="620688"/>
            <a:ext cx="561662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5680" y="1269829"/>
            <a:ext cx="768274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W</a:t>
            </a:r>
            <a:r>
              <a:rPr lang="en-US" sz="9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ORK</a:t>
            </a:r>
            <a:r>
              <a:rPr lang="en-US" sz="96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9600" b="1" dirty="0" smtClean="0">
                <a:solidFill>
                  <a:schemeClr val="bg1"/>
                </a:solidFill>
              </a:rPr>
              <a:t>B</a:t>
            </a:r>
            <a:r>
              <a:rPr lang="en-US" sz="9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REAKDOWN</a:t>
            </a:r>
            <a:r>
              <a:rPr lang="en-US" sz="96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9600" b="1" dirty="0" smtClean="0">
                <a:solidFill>
                  <a:schemeClr val="bg1"/>
                </a:solidFill>
              </a:rPr>
              <a:t>S</a:t>
            </a:r>
            <a:r>
              <a:rPr lang="en-US" sz="9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TRUCTURE</a:t>
            </a:r>
            <a:endParaRPr lang="en-NZ" sz="8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11429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Oriental Turtles</a:t>
            </a:r>
            <a:endParaRPr lang="en-NZ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309320"/>
            <a:ext cx="864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ROSR</a:t>
            </a:r>
            <a:r>
              <a:rPr lang="en-US" sz="2800" dirty="0" smtClean="0">
                <a:solidFill>
                  <a:srgbClr val="FFABAB"/>
                </a:solidFill>
              </a:rPr>
              <a:t>O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SROSROSROSROSROSROSROSROSROSROSROS</a:t>
            </a:r>
            <a:endParaRPr lang="en-NZ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504" y="620688"/>
            <a:ext cx="561662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980728"/>
            <a:ext cx="10214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WBS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789331" cy="252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4869160"/>
            <a:ext cx="6580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7 main tasks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Based on Gantt chart and project requirements</a:t>
            </a:r>
            <a:endParaRPr lang="en-NZ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2" descr="C:\Users\Peter\Desktop\Local Disk (F)\UoA\Part 3 - Softeng\SEM2\SOFTENG 306\TMNT_zpse96c013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0"/>
            <a:ext cx="1100222" cy="6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2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11429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Oriental Turtles</a:t>
            </a:r>
            <a:endParaRPr lang="en-NZ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309320"/>
            <a:ext cx="864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ROSRO</a:t>
            </a:r>
            <a:r>
              <a:rPr lang="en-US" sz="2800" dirty="0" smtClean="0">
                <a:solidFill>
                  <a:srgbClr val="FFABAB"/>
                </a:solidFill>
              </a:rPr>
              <a:t>S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ROSROSROSROSROSROSROSROSROSROSROS</a:t>
            </a:r>
            <a:endParaRPr lang="en-NZ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504" y="620688"/>
            <a:ext cx="561662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752" y="2132856"/>
            <a:ext cx="445666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 smtClean="0">
                <a:solidFill>
                  <a:schemeClr val="bg1"/>
                </a:solidFill>
              </a:rPr>
              <a:t>UML</a:t>
            </a:r>
            <a:endParaRPr lang="en-NZ" sz="1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11429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Oriental Turtles</a:t>
            </a:r>
            <a:endParaRPr lang="en-NZ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309320"/>
            <a:ext cx="864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ROSROS</a:t>
            </a:r>
            <a:r>
              <a:rPr lang="en-US" sz="2800" dirty="0" smtClean="0">
                <a:solidFill>
                  <a:srgbClr val="FFABAB"/>
                </a:solidFill>
              </a:rPr>
              <a:t>R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OSROSROSROSROSROSROSROSROSROSROS</a:t>
            </a:r>
            <a:endParaRPr lang="en-NZ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504" y="620688"/>
            <a:ext cx="561662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980728"/>
            <a:ext cx="40479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UML CLASS DIAGRAM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 descr="C:\Users\Peter\Desktop\Local Disk (F)\UoA\Part 3 - Softeng\SEM2\SOFTENG 306\github\class_diagram_v1.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5113121" cy="439728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08104" y="1916832"/>
            <a:ext cx="3677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Robot</a:t>
            </a:r>
            <a:r>
              <a:rPr lang="en-US" sz="2400" dirty="0" smtClean="0">
                <a:solidFill>
                  <a:schemeClr val="bg1"/>
                </a:solidFill>
              </a:rPr>
              <a:t> as super class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Yes, our grass can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absorb poo!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Our blueprint for coding</a:t>
            </a:r>
            <a:endParaRPr lang="en-NZ" sz="2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Peter\Desktop\Local Disk (F)\UoA\Part 3 - Softeng\SEM2\SOFTENG 306\g2vb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84368" y="5182597"/>
            <a:ext cx="913032" cy="89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24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11429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Oriental Turtles</a:t>
            </a:r>
            <a:endParaRPr lang="en-NZ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309320"/>
            <a:ext cx="864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ROSROSR</a:t>
            </a:r>
            <a:r>
              <a:rPr lang="en-US" sz="2800" dirty="0" smtClean="0">
                <a:solidFill>
                  <a:srgbClr val="FFABAB"/>
                </a:solidFill>
              </a:rPr>
              <a:t>O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SROSROSROSROSROSROSROSROSROSROS</a:t>
            </a:r>
            <a:endParaRPr lang="en-NZ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504" y="620688"/>
            <a:ext cx="561662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5030" y="1700808"/>
            <a:ext cx="7039106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 smtClean="0">
                <a:solidFill>
                  <a:schemeClr val="bg1"/>
                </a:solidFill>
              </a:rPr>
              <a:t>CURRENT</a:t>
            </a:r>
          </a:p>
          <a:p>
            <a:pPr algn="ctr"/>
            <a:r>
              <a:rPr lang="en-US" sz="11500" b="1" dirty="0" smtClean="0">
                <a:solidFill>
                  <a:schemeClr val="bg1"/>
                </a:solidFill>
              </a:rPr>
              <a:t>PROGRESS</a:t>
            </a:r>
            <a:endParaRPr lang="en-NZ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9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681</TotalTime>
  <Words>540</Words>
  <Application>Microsoft Office PowerPoint</Application>
  <PresentationFormat>On-screen Show (4:3)</PresentationFormat>
  <Paragraphs>134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Elemental</vt:lpstr>
      <vt:lpstr>ORIENTAL TURTLES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29</cp:revision>
  <dcterms:created xsi:type="dcterms:W3CDTF">2013-08-13T01:19:26Z</dcterms:created>
  <dcterms:modified xsi:type="dcterms:W3CDTF">2013-08-13T23:37:37Z</dcterms:modified>
</cp:coreProperties>
</file>