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Slab Light"/>
      <p:regular r:id="rId30"/>
      <p:bold r:id="rId31"/>
    </p:embeddedFont>
    <p:embeddedFont>
      <p:font typeface="Patrick Hand"/>
      <p:regular r:id="rId32"/>
    </p:embeddedFont>
    <p:embeddedFont>
      <p:font typeface="Neucha"/>
      <p:regular r:id="rId33"/>
    </p:embeddedFont>
    <p:embeddedFont>
      <p:font typeface="Roboto"/>
      <p:regular r:id="rId34"/>
      <p:bold r:id="rId35"/>
      <p:italic r:id="rId36"/>
      <p:boldItalic r:id="rId37"/>
    </p:embeddedFont>
    <p:embeddedFont>
      <p:font typeface="Roboto Medium"/>
      <p:regular r:id="rId38"/>
      <p:bold r:id="rId39"/>
      <p:italic r:id="rId40"/>
      <p:boldItalic r:id="rId41"/>
    </p:embeddedFont>
    <p:embeddedFont>
      <p:font typeface="Amatic SC"/>
      <p:regular r:id="rId42"/>
      <p:bold r:id="rId43"/>
    </p:embeddedFont>
    <p:embeddedFont>
      <p:font typeface="Fira Sans Extra Condensed Medium"/>
      <p:regular r:id="rId44"/>
      <p:bold r:id="rId45"/>
      <p:italic r:id="rId46"/>
      <p:boldItalic r:id="rId47"/>
    </p:embeddedFont>
    <p:embeddedFont>
      <p:font typeface="Roboto Condensed"/>
      <p:regular r:id="rId48"/>
      <p:bold r:id="rId49"/>
      <p:italic r:id="rId50"/>
      <p:boldItalic r:id="rId51"/>
    </p:embeddedFont>
    <p:embeddedFont>
      <p:font typeface="Bahiana"/>
      <p:regular r:id="rId52"/>
    </p:embeddedFont>
    <p:embeddedFont>
      <p:font typeface="Barlow Semi Condensed"/>
      <p:regular r:id="rId53"/>
      <p:bold r:id="rId54"/>
      <p:italic r:id="rId55"/>
      <p:boldItalic r:id="rId56"/>
    </p:embeddedFont>
    <p:embeddedFont>
      <p:font typeface="Barlow Semi Condensed SemiBold"/>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guide id="3" orient="horz" pos="59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26F42F-EA95-4CCC-924C-23FC938949EB}">
  <a:tblStyle styleId="{6A26F42F-EA95-4CCC-924C-23FC938949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italic.fntdata"/><Relationship Id="rId42" Type="http://schemas.openxmlformats.org/officeDocument/2006/relationships/font" Target="fonts/AmaticSC-regular.fntdata"/><Relationship Id="rId41" Type="http://schemas.openxmlformats.org/officeDocument/2006/relationships/font" Target="fonts/RobotoMedium-boldItalic.fntdata"/><Relationship Id="rId44" Type="http://schemas.openxmlformats.org/officeDocument/2006/relationships/font" Target="fonts/FiraSansExtraCondensedMedium-regular.fntdata"/><Relationship Id="rId43" Type="http://schemas.openxmlformats.org/officeDocument/2006/relationships/font" Target="fonts/AmaticSC-bold.fntdata"/><Relationship Id="rId46" Type="http://schemas.openxmlformats.org/officeDocument/2006/relationships/font" Target="fonts/FiraSansExtraCondensedMedium-italic.fntdata"/><Relationship Id="rId45"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Condensed-regular.fntdata"/><Relationship Id="rId47" Type="http://schemas.openxmlformats.org/officeDocument/2006/relationships/font" Target="fonts/FiraSansExtraCondensedMedium-boldItalic.fntdata"/><Relationship Id="rId49" Type="http://schemas.openxmlformats.org/officeDocument/2006/relationships/font" Target="fonts/RobotoCondense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Light-bold.fntdata"/><Relationship Id="rId30" Type="http://schemas.openxmlformats.org/officeDocument/2006/relationships/font" Target="fonts/RobotoSlabLight-regular.fntdata"/><Relationship Id="rId33" Type="http://schemas.openxmlformats.org/officeDocument/2006/relationships/font" Target="fonts/Neucha-regular.fntdata"/><Relationship Id="rId32" Type="http://schemas.openxmlformats.org/officeDocument/2006/relationships/font" Target="fonts/PatrickHand-regular.fntdata"/><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RobotoMedium-bold.fntdata"/><Relationship Id="rId38" Type="http://schemas.openxmlformats.org/officeDocument/2006/relationships/font" Target="fonts/RobotoMedium-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BarlowSemiCondensedSemiBold-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Condensed-boldItalic.fntdata"/><Relationship Id="rId50" Type="http://schemas.openxmlformats.org/officeDocument/2006/relationships/font" Target="fonts/RobotoCondensed-italic.fntdata"/><Relationship Id="rId53" Type="http://schemas.openxmlformats.org/officeDocument/2006/relationships/font" Target="fonts/BarlowSemiCondensed-regular.fntdata"/><Relationship Id="rId52" Type="http://schemas.openxmlformats.org/officeDocument/2006/relationships/font" Target="fonts/Bahiana-regular.fntdata"/><Relationship Id="rId11" Type="http://schemas.openxmlformats.org/officeDocument/2006/relationships/slide" Target="slides/slide5.xml"/><Relationship Id="rId55" Type="http://schemas.openxmlformats.org/officeDocument/2006/relationships/font" Target="fonts/BarlowSemiCondensed-italic.fntdata"/><Relationship Id="rId10" Type="http://schemas.openxmlformats.org/officeDocument/2006/relationships/slide" Target="slides/slide4.xml"/><Relationship Id="rId54" Type="http://schemas.openxmlformats.org/officeDocument/2006/relationships/font" Target="fonts/BarlowSemiCondensed-bold.fntdata"/><Relationship Id="rId13" Type="http://schemas.openxmlformats.org/officeDocument/2006/relationships/slide" Target="slides/slide7.xml"/><Relationship Id="rId57" Type="http://schemas.openxmlformats.org/officeDocument/2006/relationships/font" Target="fonts/BarlowSemiCondensedSemiBold-regular.fntdata"/><Relationship Id="rId12" Type="http://schemas.openxmlformats.org/officeDocument/2006/relationships/slide" Target="slides/slide6.xml"/><Relationship Id="rId56" Type="http://schemas.openxmlformats.org/officeDocument/2006/relationships/font" Target="fonts/BarlowSemiCondensed-boldItalic.fntdata"/><Relationship Id="rId15" Type="http://schemas.openxmlformats.org/officeDocument/2006/relationships/slide" Target="slides/slide9.xml"/><Relationship Id="rId59" Type="http://schemas.openxmlformats.org/officeDocument/2006/relationships/font" Target="fonts/BarlowSemiCondensedSemiBold-italic.fntdata"/><Relationship Id="rId14" Type="http://schemas.openxmlformats.org/officeDocument/2006/relationships/slide" Target="slides/slide8.xml"/><Relationship Id="rId58" Type="http://schemas.openxmlformats.org/officeDocument/2006/relationships/font" Target="fonts/BarlowSemiCondensed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6bd56c9061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6bd56c9061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2189a562aa6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2189a562aa6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2189a562aa6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2189a562aa6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1212f61b5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1212f61b5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2189a562aa6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2189a562aa6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6ba96a1c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6ba96a1c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g1212f61b5c1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5" name="Google Shape;1635;g1212f61b5c1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2189a562aa6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2189a562aa6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6bd56c906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6bd56c906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1212f61b5c1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1212f61b5c1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2189a562aa6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2189a562aa6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6be81bf08b_0_12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6be81bf08b_0_12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2189a562aa6_6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2189a562aa6_6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70c1df8b9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70c1df8b9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2189a562aa6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2189a562aa6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12327264d5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12327264d5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1212f61b5c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1212f61b5c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70c1df8b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70c1df8b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2189a562aa6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2189a562aa6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2189a562aa6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2189a562aa6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2189a562aa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2189a562a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g2189a562aa6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9" name="Google Shape;1579;g2189a562aa6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1212f61b5c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1212f61b5c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idx="1" type="subTitle"/>
          </p:nvPr>
        </p:nvSpPr>
        <p:spPr>
          <a:xfrm>
            <a:off x="716725" y="2695845"/>
            <a:ext cx="38553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accent4"/>
                </a:solidFill>
              </a:defRPr>
            </a:lvl1pPr>
            <a:lvl2pPr lvl="1" rtl="0">
              <a:lnSpc>
                <a:spcPct val="100000"/>
              </a:lnSpc>
              <a:spcBef>
                <a:spcPts val="0"/>
              </a:spcBef>
              <a:spcAft>
                <a:spcPts val="0"/>
              </a:spcAft>
              <a:buNone/>
              <a:defRPr sz="1600">
                <a:solidFill>
                  <a:schemeClr val="accent4"/>
                </a:solidFill>
              </a:defRPr>
            </a:lvl2pPr>
            <a:lvl3pPr lvl="2" rtl="0">
              <a:lnSpc>
                <a:spcPct val="100000"/>
              </a:lnSpc>
              <a:spcBef>
                <a:spcPts val="0"/>
              </a:spcBef>
              <a:spcAft>
                <a:spcPts val="0"/>
              </a:spcAft>
              <a:buNone/>
              <a:defRPr sz="1600">
                <a:solidFill>
                  <a:schemeClr val="accent4"/>
                </a:solidFill>
              </a:defRPr>
            </a:lvl3pPr>
            <a:lvl4pPr lvl="3" rtl="0">
              <a:lnSpc>
                <a:spcPct val="100000"/>
              </a:lnSpc>
              <a:spcBef>
                <a:spcPts val="0"/>
              </a:spcBef>
              <a:spcAft>
                <a:spcPts val="0"/>
              </a:spcAft>
              <a:buNone/>
              <a:defRPr sz="1600">
                <a:solidFill>
                  <a:schemeClr val="accent4"/>
                </a:solidFill>
              </a:defRPr>
            </a:lvl4pPr>
            <a:lvl5pPr lvl="4" rtl="0">
              <a:lnSpc>
                <a:spcPct val="100000"/>
              </a:lnSpc>
              <a:spcBef>
                <a:spcPts val="0"/>
              </a:spcBef>
              <a:spcAft>
                <a:spcPts val="0"/>
              </a:spcAft>
              <a:buNone/>
              <a:defRPr sz="1600">
                <a:solidFill>
                  <a:schemeClr val="accent4"/>
                </a:solidFill>
              </a:defRPr>
            </a:lvl5pPr>
            <a:lvl6pPr lvl="5" rtl="0">
              <a:lnSpc>
                <a:spcPct val="100000"/>
              </a:lnSpc>
              <a:spcBef>
                <a:spcPts val="0"/>
              </a:spcBef>
              <a:spcAft>
                <a:spcPts val="0"/>
              </a:spcAft>
              <a:buNone/>
              <a:defRPr sz="1600">
                <a:solidFill>
                  <a:schemeClr val="accent4"/>
                </a:solidFill>
              </a:defRPr>
            </a:lvl6pPr>
            <a:lvl7pPr lvl="6" rtl="0">
              <a:lnSpc>
                <a:spcPct val="100000"/>
              </a:lnSpc>
              <a:spcBef>
                <a:spcPts val="0"/>
              </a:spcBef>
              <a:spcAft>
                <a:spcPts val="0"/>
              </a:spcAft>
              <a:buNone/>
              <a:defRPr sz="1600">
                <a:solidFill>
                  <a:schemeClr val="accent4"/>
                </a:solidFill>
              </a:defRPr>
            </a:lvl7pPr>
            <a:lvl8pPr lvl="7" rtl="0">
              <a:lnSpc>
                <a:spcPct val="100000"/>
              </a:lnSpc>
              <a:spcBef>
                <a:spcPts val="0"/>
              </a:spcBef>
              <a:spcAft>
                <a:spcPts val="0"/>
              </a:spcAft>
              <a:buNone/>
              <a:defRPr sz="1600">
                <a:solidFill>
                  <a:schemeClr val="accent4"/>
                </a:solidFill>
              </a:defRPr>
            </a:lvl8pPr>
            <a:lvl9pPr lvl="8" rtl="0">
              <a:lnSpc>
                <a:spcPct val="100000"/>
              </a:lnSpc>
              <a:spcBef>
                <a:spcPts val="0"/>
              </a:spcBef>
              <a:spcAft>
                <a:spcPts val="0"/>
              </a:spcAft>
              <a:buNone/>
              <a:defRPr sz="1600">
                <a:solidFill>
                  <a:schemeClr val="accent4"/>
                </a:solidFill>
              </a:defRPr>
            </a:lvl9pPr>
          </a:lstStyle>
          <a:p/>
        </p:txBody>
      </p:sp>
      <p:sp>
        <p:nvSpPr>
          <p:cNvPr id="10" name="Google Shape;10;p2"/>
          <p:cNvSpPr txBox="1"/>
          <p:nvPr>
            <p:ph type="ctrTitle"/>
          </p:nvPr>
        </p:nvSpPr>
        <p:spPr>
          <a:xfrm>
            <a:off x="716725" y="541050"/>
            <a:ext cx="4593000" cy="23460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1"/>
              </a:buClr>
              <a:buSzPts val="6000"/>
              <a:buNone/>
              <a:defRPr sz="7000">
                <a:solidFill>
                  <a:schemeClr val="accent4"/>
                </a:solidFill>
              </a:defRPr>
            </a:lvl1pPr>
            <a:lvl2pPr lvl="1"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2pPr>
            <a:lvl3pPr lvl="2"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3pPr>
            <a:lvl4pPr lvl="3"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4pPr>
            <a:lvl5pPr lvl="4"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5pPr>
            <a:lvl6pPr lvl="5"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6pPr>
            <a:lvl7pPr lvl="6"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7pPr>
            <a:lvl8pPr lvl="7"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8pPr>
            <a:lvl9pPr lvl="8" rtl="0">
              <a:spcBef>
                <a:spcPts val="0"/>
              </a:spcBef>
              <a:spcAft>
                <a:spcPts val="0"/>
              </a:spcAft>
              <a:buClr>
                <a:schemeClr val="dk1"/>
              </a:buClr>
              <a:buSzPts val="6000"/>
              <a:buFont typeface="Bahiana"/>
              <a:buNone/>
              <a:defRPr sz="6000">
                <a:solidFill>
                  <a:schemeClr val="dk1"/>
                </a:solidFill>
                <a:latin typeface="Bahiana"/>
                <a:ea typeface="Bahiana"/>
                <a:cs typeface="Bahiana"/>
                <a:sym typeface="Bahiana"/>
              </a:defRPr>
            </a:lvl9pPr>
          </a:lstStyle>
          <a:p/>
        </p:txBody>
      </p:sp>
      <p:grpSp>
        <p:nvGrpSpPr>
          <p:cNvPr id="11" name="Google Shape;11;p2"/>
          <p:cNvGrpSpPr/>
          <p:nvPr/>
        </p:nvGrpSpPr>
        <p:grpSpPr>
          <a:xfrm flipH="1" rot="-5400000">
            <a:off x="4507511" y="686831"/>
            <a:ext cx="5418290" cy="4523354"/>
            <a:chOff x="1645525" y="677625"/>
            <a:chExt cx="4313925" cy="3465375"/>
          </a:xfrm>
        </p:grpSpPr>
        <p:sp>
          <p:nvSpPr>
            <p:cNvPr id="12" name="Google Shape;12;p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flipH="1" rot="-350230">
            <a:off x="-2574603" y="3238095"/>
            <a:ext cx="4313860" cy="3465323"/>
            <a:chOff x="1645525" y="677625"/>
            <a:chExt cx="4313925" cy="3465375"/>
          </a:xfrm>
        </p:grpSpPr>
        <p:sp>
          <p:nvSpPr>
            <p:cNvPr id="21" name="Google Shape;21;p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84" name="Shape 184"/>
        <p:cNvGrpSpPr/>
        <p:nvPr/>
      </p:nvGrpSpPr>
      <p:grpSpPr>
        <a:xfrm>
          <a:off x="0" y="0"/>
          <a:ext cx="0" cy="0"/>
          <a:chOff x="0" y="0"/>
          <a:chExt cx="0" cy="0"/>
        </a:xfrm>
      </p:grpSpPr>
      <p:sp>
        <p:nvSpPr>
          <p:cNvPr id="185" name="Google Shape;185;p11"/>
          <p:cNvSpPr txBox="1"/>
          <p:nvPr>
            <p:ph idx="1" type="subTitle"/>
          </p:nvPr>
        </p:nvSpPr>
        <p:spPr>
          <a:xfrm>
            <a:off x="720000" y="3433200"/>
            <a:ext cx="7704000" cy="38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600">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86" name="Google Shape;186;p11"/>
          <p:cNvSpPr txBox="1"/>
          <p:nvPr>
            <p:ph hasCustomPrompt="1" type="title"/>
          </p:nvPr>
        </p:nvSpPr>
        <p:spPr>
          <a:xfrm>
            <a:off x="720000" y="13217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Char char="+"/>
              <a:defRPr sz="9600">
                <a:solidFill>
                  <a:schemeClr val="lt1"/>
                </a:solidFill>
              </a:defRPr>
            </a:lvl1pPr>
            <a:lvl2pPr lvl="1" rtl="0" algn="ctr">
              <a:spcBef>
                <a:spcPts val="0"/>
              </a:spcBef>
              <a:spcAft>
                <a:spcPts val="0"/>
              </a:spcAft>
              <a:buClr>
                <a:schemeClr val="lt1"/>
              </a:buClr>
              <a:buSzPts val="12000"/>
              <a:buChar char="+"/>
              <a:defRPr sz="12000">
                <a:solidFill>
                  <a:schemeClr val="lt1"/>
                </a:solidFill>
              </a:defRPr>
            </a:lvl2pPr>
            <a:lvl3pPr lvl="2" rtl="0" algn="ctr">
              <a:spcBef>
                <a:spcPts val="0"/>
              </a:spcBef>
              <a:spcAft>
                <a:spcPts val="0"/>
              </a:spcAft>
              <a:buClr>
                <a:schemeClr val="lt1"/>
              </a:buClr>
              <a:buSzPts val="12000"/>
              <a:buChar char="+"/>
              <a:defRPr sz="12000">
                <a:solidFill>
                  <a:schemeClr val="lt1"/>
                </a:solidFill>
              </a:defRPr>
            </a:lvl3pPr>
            <a:lvl4pPr lvl="3" rtl="0" algn="ctr">
              <a:spcBef>
                <a:spcPts val="0"/>
              </a:spcBef>
              <a:spcAft>
                <a:spcPts val="0"/>
              </a:spcAft>
              <a:buClr>
                <a:schemeClr val="lt1"/>
              </a:buClr>
              <a:buSzPts val="12000"/>
              <a:buChar char="+"/>
              <a:defRPr sz="12000">
                <a:solidFill>
                  <a:schemeClr val="lt1"/>
                </a:solidFill>
              </a:defRPr>
            </a:lvl4pPr>
            <a:lvl5pPr lvl="4" rtl="0" algn="ctr">
              <a:spcBef>
                <a:spcPts val="0"/>
              </a:spcBef>
              <a:spcAft>
                <a:spcPts val="0"/>
              </a:spcAft>
              <a:buClr>
                <a:schemeClr val="lt1"/>
              </a:buClr>
              <a:buSzPts val="12000"/>
              <a:buChar char="+"/>
              <a:defRPr sz="12000">
                <a:solidFill>
                  <a:schemeClr val="lt1"/>
                </a:solidFill>
              </a:defRPr>
            </a:lvl5pPr>
            <a:lvl6pPr lvl="5" rtl="0" algn="ctr">
              <a:spcBef>
                <a:spcPts val="0"/>
              </a:spcBef>
              <a:spcAft>
                <a:spcPts val="0"/>
              </a:spcAft>
              <a:buClr>
                <a:schemeClr val="lt1"/>
              </a:buClr>
              <a:buSzPts val="12000"/>
              <a:buChar char="+"/>
              <a:defRPr sz="12000">
                <a:solidFill>
                  <a:schemeClr val="lt1"/>
                </a:solidFill>
              </a:defRPr>
            </a:lvl6pPr>
            <a:lvl7pPr lvl="6" rtl="0" algn="ctr">
              <a:spcBef>
                <a:spcPts val="0"/>
              </a:spcBef>
              <a:spcAft>
                <a:spcPts val="0"/>
              </a:spcAft>
              <a:buClr>
                <a:schemeClr val="lt1"/>
              </a:buClr>
              <a:buSzPts val="12000"/>
              <a:buChar char="+"/>
              <a:defRPr sz="12000">
                <a:solidFill>
                  <a:schemeClr val="lt1"/>
                </a:solidFill>
              </a:defRPr>
            </a:lvl7pPr>
            <a:lvl8pPr lvl="7" rtl="0" algn="ctr">
              <a:spcBef>
                <a:spcPts val="0"/>
              </a:spcBef>
              <a:spcAft>
                <a:spcPts val="0"/>
              </a:spcAft>
              <a:buClr>
                <a:schemeClr val="lt1"/>
              </a:buClr>
              <a:buSzPts val="12000"/>
              <a:buChar char="+"/>
              <a:defRPr sz="12000">
                <a:solidFill>
                  <a:schemeClr val="lt1"/>
                </a:solidFill>
              </a:defRPr>
            </a:lvl8pPr>
            <a:lvl9pPr lvl="8" rtl="0" algn="ctr">
              <a:spcBef>
                <a:spcPts val="0"/>
              </a:spcBef>
              <a:spcAft>
                <a:spcPts val="0"/>
              </a:spcAft>
              <a:buClr>
                <a:schemeClr val="lt1"/>
              </a:buClr>
              <a:buSzPts val="12000"/>
              <a:buChar char="+"/>
              <a:defRPr sz="12000">
                <a:solidFill>
                  <a:schemeClr val="lt1"/>
                </a:solidFill>
              </a:defRPr>
            </a:lvl9pPr>
          </a:lstStyle>
          <a:p>
            <a:r>
              <a:t>xx%</a:t>
            </a:r>
          </a:p>
        </p:txBody>
      </p:sp>
      <p:grpSp>
        <p:nvGrpSpPr>
          <p:cNvPr id="187" name="Google Shape;187;p11"/>
          <p:cNvGrpSpPr/>
          <p:nvPr/>
        </p:nvGrpSpPr>
        <p:grpSpPr>
          <a:xfrm flipH="1" rot="-5400000">
            <a:off x="6726244" y="-1813891"/>
            <a:ext cx="4313925" cy="3465375"/>
            <a:chOff x="1645525" y="677625"/>
            <a:chExt cx="4313925" cy="3465375"/>
          </a:xfrm>
        </p:grpSpPr>
        <p:sp>
          <p:nvSpPr>
            <p:cNvPr id="188" name="Google Shape;188;p1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1"/>
          <p:cNvGrpSpPr/>
          <p:nvPr/>
        </p:nvGrpSpPr>
        <p:grpSpPr>
          <a:xfrm flipH="1">
            <a:off x="-3378906" y="3148409"/>
            <a:ext cx="4313925" cy="3465375"/>
            <a:chOff x="1645525" y="677625"/>
            <a:chExt cx="4313925" cy="3465375"/>
          </a:xfrm>
        </p:grpSpPr>
        <p:sp>
          <p:nvSpPr>
            <p:cNvPr id="197" name="Google Shape;197;p1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5" name="Shape 2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2"/>
        </a:solidFill>
      </p:bgPr>
    </p:bg>
    <p:spTree>
      <p:nvGrpSpPr>
        <p:cNvPr id="206" name="Shape 206"/>
        <p:cNvGrpSpPr/>
        <p:nvPr/>
      </p:nvGrpSpPr>
      <p:grpSpPr>
        <a:xfrm>
          <a:off x="0" y="0"/>
          <a:ext cx="0" cy="0"/>
          <a:chOff x="0" y="0"/>
          <a:chExt cx="0" cy="0"/>
        </a:xfrm>
      </p:grpSpPr>
      <p:sp>
        <p:nvSpPr>
          <p:cNvPr id="207" name="Google Shape;207;p13"/>
          <p:cNvSpPr txBox="1"/>
          <p:nvPr>
            <p:ph type="ctrTitle"/>
          </p:nvPr>
        </p:nvSpPr>
        <p:spPr>
          <a:xfrm>
            <a:off x="1654404" y="1586197"/>
            <a:ext cx="1645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800">
                <a:solidFill>
                  <a:schemeClr val="lt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208" name="Google Shape;208;p13"/>
          <p:cNvSpPr txBox="1"/>
          <p:nvPr>
            <p:ph hasCustomPrompt="1" idx="2" type="title"/>
          </p:nvPr>
        </p:nvSpPr>
        <p:spPr>
          <a:xfrm>
            <a:off x="738445" y="1487400"/>
            <a:ext cx="888300" cy="900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4800">
                <a:solidFill>
                  <a:schemeClr val="lt1"/>
                </a:solidFill>
              </a:defRPr>
            </a:lvl1pPr>
            <a:lvl2pPr lvl="1"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09" name="Google Shape;209;p13"/>
          <p:cNvSpPr txBox="1"/>
          <p:nvPr>
            <p:ph idx="3" type="ctrTitle"/>
          </p:nvPr>
        </p:nvSpPr>
        <p:spPr>
          <a:xfrm>
            <a:off x="1654404" y="3339978"/>
            <a:ext cx="1645800" cy="40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800">
                <a:solidFill>
                  <a:schemeClr val="lt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210" name="Google Shape;210;p13"/>
          <p:cNvSpPr txBox="1"/>
          <p:nvPr>
            <p:ph hasCustomPrompt="1" idx="4" type="title"/>
          </p:nvPr>
        </p:nvSpPr>
        <p:spPr>
          <a:xfrm>
            <a:off x="738396" y="3236500"/>
            <a:ext cx="888300" cy="900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4800">
                <a:solidFill>
                  <a:schemeClr val="lt1"/>
                </a:solidFill>
              </a:defRPr>
            </a:lvl1pPr>
            <a:lvl2pPr lvl="1"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11" name="Google Shape;211;p13"/>
          <p:cNvSpPr txBox="1"/>
          <p:nvPr>
            <p:ph idx="1" type="subTitle"/>
          </p:nvPr>
        </p:nvSpPr>
        <p:spPr>
          <a:xfrm flipH="1">
            <a:off x="1654404" y="3630227"/>
            <a:ext cx="25602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l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12" name="Google Shape;212;p13"/>
          <p:cNvSpPr txBox="1"/>
          <p:nvPr>
            <p:ph idx="5" type="subTitle"/>
          </p:nvPr>
        </p:nvSpPr>
        <p:spPr>
          <a:xfrm flipH="1">
            <a:off x="1654404" y="1877658"/>
            <a:ext cx="25602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l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13" name="Google Shape;213;p13"/>
          <p:cNvSpPr txBox="1"/>
          <p:nvPr>
            <p:ph idx="6" type="ctrTitle"/>
          </p:nvPr>
        </p:nvSpPr>
        <p:spPr>
          <a:xfrm>
            <a:off x="5845404" y="1586197"/>
            <a:ext cx="1645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800">
                <a:solidFill>
                  <a:schemeClr val="lt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214" name="Google Shape;214;p13"/>
          <p:cNvSpPr txBox="1"/>
          <p:nvPr>
            <p:ph hasCustomPrompt="1" idx="7" type="title"/>
          </p:nvPr>
        </p:nvSpPr>
        <p:spPr>
          <a:xfrm>
            <a:off x="4929372" y="1487400"/>
            <a:ext cx="888300" cy="900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4800">
                <a:solidFill>
                  <a:schemeClr val="lt1"/>
                </a:solidFill>
              </a:defRPr>
            </a:lvl1pPr>
            <a:lvl2pPr lvl="1"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15" name="Google Shape;215;p13"/>
          <p:cNvSpPr txBox="1"/>
          <p:nvPr>
            <p:ph idx="8" type="ctrTitle"/>
          </p:nvPr>
        </p:nvSpPr>
        <p:spPr>
          <a:xfrm>
            <a:off x="5845404" y="3339978"/>
            <a:ext cx="1645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800">
                <a:solidFill>
                  <a:schemeClr val="lt1"/>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216" name="Google Shape;216;p13"/>
          <p:cNvSpPr txBox="1"/>
          <p:nvPr>
            <p:ph hasCustomPrompt="1" idx="9" type="title"/>
          </p:nvPr>
        </p:nvSpPr>
        <p:spPr>
          <a:xfrm>
            <a:off x="4929522" y="3236500"/>
            <a:ext cx="888300" cy="900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4800">
                <a:solidFill>
                  <a:schemeClr val="lt1"/>
                </a:solidFill>
              </a:defRPr>
            </a:lvl1pPr>
            <a:lvl2pPr lvl="1"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17" name="Google Shape;217;p13"/>
          <p:cNvSpPr txBox="1"/>
          <p:nvPr>
            <p:ph idx="13" type="subTitle"/>
          </p:nvPr>
        </p:nvSpPr>
        <p:spPr>
          <a:xfrm flipH="1">
            <a:off x="5845404" y="3630227"/>
            <a:ext cx="25602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l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18" name="Google Shape;218;p13"/>
          <p:cNvSpPr txBox="1"/>
          <p:nvPr>
            <p:ph idx="14" type="subTitle"/>
          </p:nvPr>
        </p:nvSpPr>
        <p:spPr>
          <a:xfrm flipH="1">
            <a:off x="5845404" y="1877658"/>
            <a:ext cx="25602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lt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grpSp>
        <p:nvGrpSpPr>
          <p:cNvPr id="219" name="Google Shape;219;p13"/>
          <p:cNvGrpSpPr/>
          <p:nvPr/>
        </p:nvGrpSpPr>
        <p:grpSpPr>
          <a:xfrm flipH="1" rot="-5400000">
            <a:off x="6598594" y="-1758041"/>
            <a:ext cx="4313925" cy="3465375"/>
            <a:chOff x="1645525" y="677625"/>
            <a:chExt cx="4313925" cy="3465375"/>
          </a:xfrm>
        </p:grpSpPr>
        <p:sp>
          <p:nvSpPr>
            <p:cNvPr id="220" name="Google Shape;220;p1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3"/>
          <p:cNvGrpSpPr/>
          <p:nvPr/>
        </p:nvGrpSpPr>
        <p:grpSpPr>
          <a:xfrm flipH="1">
            <a:off x="-3378906" y="3148409"/>
            <a:ext cx="4313925" cy="3465375"/>
            <a:chOff x="1645525" y="677625"/>
            <a:chExt cx="4313925" cy="3465375"/>
          </a:xfrm>
        </p:grpSpPr>
        <p:sp>
          <p:nvSpPr>
            <p:cNvPr id="229" name="Google Shape;229;p1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3"/>
          <p:cNvSpPr txBox="1"/>
          <p:nvPr>
            <p:ph idx="15" type="ctrTitle"/>
          </p:nvPr>
        </p:nvSpPr>
        <p:spPr>
          <a:xfrm>
            <a:off x="713228" y="543425"/>
            <a:ext cx="2877600" cy="512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bg>
      <p:bgPr>
        <a:solidFill>
          <a:schemeClr val="dk2"/>
        </a:solidFill>
      </p:bgPr>
    </p:bg>
    <p:spTree>
      <p:nvGrpSpPr>
        <p:cNvPr id="238" name="Shape 238"/>
        <p:cNvGrpSpPr/>
        <p:nvPr/>
      </p:nvGrpSpPr>
      <p:grpSpPr>
        <a:xfrm>
          <a:off x="0" y="0"/>
          <a:ext cx="0" cy="0"/>
          <a:chOff x="0" y="0"/>
          <a:chExt cx="0" cy="0"/>
        </a:xfrm>
      </p:grpSpPr>
      <p:sp>
        <p:nvSpPr>
          <p:cNvPr id="239" name="Google Shape;239;p14"/>
          <p:cNvSpPr txBox="1"/>
          <p:nvPr>
            <p:ph type="ctrTitle"/>
          </p:nvPr>
        </p:nvSpPr>
        <p:spPr>
          <a:xfrm>
            <a:off x="2027737" y="1914150"/>
            <a:ext cx="245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8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240" name="Google Shape;240;p14"/>
          <p:cNvSpPr txBox="1"/>
          <p:nvPr>
            <p:ph hasCustomPrompt="1" idx="2" type="title"/>
          </p:nvPr>
        </p:nvSpPr>
        <p:spPr>
          <a:xfrm>
            <a:off x="2829337" y="1129550"/>
            <a:ext cx="8520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41" name="Google Shape;241;p14"/>
          <p:cNvSpPr txBox="1"/>
          <p:nvPr>
            <p:ph idx="3" type="ctrTitle"/>
          </p:nvPr>
        </p:nvSpPr>
        <p:spPr>
          <a:xfrm>
            <a:off x="718949" y="3639025"/>
            <a:ext cx="2455200" cy="40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8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242" name="Google Shape;242;p14"/>
          <p:cNvSpPr txBox="1"/>
          <p:nvPr>
            <p:ph hasCustomPrompt="1" idx="4" type="title"/>
          </p:nvPr>
        </p:nvSpPr>
        <p:spPr>
          <a:xfrm>
            <a:off x="1520549" y="2849749"/>
            <a:ext cx="8520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43" name="Google Shape;243;p14"/>
          <p:cNvSpPr txBox="1"/>
          <p:nvPr>
            <p:ph idx="1" type="subTitle"/>
          </p:nvPr>
        </p:nvSpPr>
        <p:spPr>
          <a:xfrm flipH="1">
            <a:off x="718949" y="3958175"/>
            <a:ext cx="24552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44" name="Google Shape;244;p14"/>
          <p:cNvSpPr txBox="1"/>
          <p:nvPr>
            <p:ph idx="5" type="subTitle"/>
          </p:nvPr>
        </p:nvSpPr>
        <p:spPr>
          <a:xfrm flipH="1">
            <a:off x="2027737" y="2205607"/>
            <a:ext cx="24552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45" name="Google Shape;245;p14"/>
          <p:cNvSpPr txBox="1"/>
          <p:nvPr>
            <p:ph idx="6" type="ctrTitle"/>
          </p:nvPr>
        </p:nvSpPr>
        <p:spPr>
          <a:xfrm>
            <a:off x="4645312" y="1914150"/>
            <a:ext cx="245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8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246" name="Google Shape;246;p14"/>
          <p:cNvSpPr txBox="1"/>
          <p:nvPr>
            <p:ph hasCustomPrompt="1" idx="7" type="title"/>
          </p:nvPr>
        </p:nvSpPr>
        <p:spPr>
          <a:xfrm>
            <a:off x="5446912" y="1129550"/>
            <a:ext cx="8520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47" name="Google Shape;247;p14"/>
          <p:cNvSpPr txBox="1"/>
          <p:nvPr>
            <p:ph idx="8" type="ctrTitle"/>
          </p:nvPr>
        </p:nvSpPr>
        <p:spPr>
          <a:xfrm>
            <a:off x="3336525" y="3639025"/>
            <a:ext cx="245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8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248" name="Google Shape;248;p14"/>
          <p:cNvSpPr txBox="1"/>
          <p:nvPr>
            <p:ph hasCustomPrompt="1" idx="9" type="title"/>
          </p:nvPr>
        </p:nvSpPr>
        <p:spPr>
          <a:xfrm>
            <a:off x="4138125" y="2849749"/>
            <a:ext cx="8520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49" name="Google Shape;249;p14"/>
          <p:cNvSpPr txBox="1"/>
          <p:nvPr>
            <p:ph idx="13" type="subTitle"/>
          </p:nvPr>
        </p:nvSpPr>
        <p:spPr>
          <a:xfrm flipH="1">
            <a:off x="3336525" y="3958175"/>
            <a:ext cx="24552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50" name="Google Shape;250;p14"/>
          <p:cNvSpPr txBox="1"/>
          <p:nvPr>
            <p:ph idx="14" type="subTitle"/>
          </p:nvPr>
        </p:nvSpPr>
        <p:spPr>
          <a:xfrm flipH="1">
            <a:off x="4645312" y="2205607"/>
            <a:ext cx="24552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51" name="Google Shape;251;p14"/>
          <p:cNvSpPr txBox="1"/>
          <p:nvPr>
            <p:ph idx="15" type="ctrTitle"/>
          </p:nvPr>
        </p:nvSpPr>
        <p:spPr>
          <a:xfrm>
            <a:off x="713228" y="545125"/>
            <a:ext cx="2877600" cy="512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2" name="Google Shape;252;p14"/>
          <p:cNvSpPr txBox="1"/>
          <p:nvPr>
            <p:ph idx="16" type="ctrTitle"/>
          </p:nvPr>
        </p:nvSpPr>
        <p:spPr>
          <a:xfrm>
            <a:off x="5954100" y="3639025"/>
            <a:ext cx="245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800">
                <a:solidFill>
                  <a:schemeClr val="dk1"/>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253" name="Google Shape;253;p14"/>
          <p:cNvSpPr txBox="1"/>
          <p:nvPr>
            <p:ph hasCustomPrompt="1" idx="17" type="title"/>
          </p:nvPr>
        </p:nvSpPr>
        <p:spPr>
          <a:xfrm>
            <a:off x="6755700" y="2849749"/>
            <a:ext cx="852000" cy="900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254" name="Google Shape;254;p14"/>
          <p:cNvSpPr txBox="1"/>
          <p:nvPr>
            <p:ph idx="18" type="subTitle"/>
          </p:nvPr>
        </p:nvSpPr>
        <p:spPr>
          <a:xfrm flipH="1">
            <a:off x="5954100" y="3958175"/>
            <a:ext cx="24552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grpSp>
        <p:nvGrpSpPr>
          <p:cNvPr id="255" name="Google Shape;255;p14"/>
          <p:cNvGrpSpPr/>
          <p:nvPr/>
        </p:nvGrpSpPr>
        <p:grpSpPr>
          <a:xfrm flipH="1" rot="-5400000">
            <a:off x="6598594" y="-1758041"/>
            <a:ext cx="4313925" cy="3465375"/>
            <a:chOff x="1645525" y="677625"/>
            <a:chExt cx="4313925" cy="3465375"/>
          </a:xfrm>
        </p:grpSpPr>
        <p:sp>
          <p:nvSpPr>
            <p:cNvPr id="256" name="Google Shape;256;p1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4"/>
          <p:cNvGrpSpPr/>
          <p:nvPr/>
        </p:nvGrpSpPr>
        <p:grpSpPr>
          <a:xfrm flipH="1" rot="5400000">
            <a:off x="-3138931" y="1481509"/>
            <a:ext cx="4313925" cy="3465375"/>
            <a:chOff x="1645525" y="677625"/>
            <a:chExt cx="4313925" cy="3465375"/>
          </a:xfrm>
        </p:grpSpPr>
        <p:sp>
          <p:nvSpPr>
            <p:cNvPr id="265" name="Google Shape;265;p1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TITLE_AND_DESCRIPTION_1_1">
    <p:bg>
      <p:bgPr>
        <a:solidFill>
          <a:schemeClr val="lt2"/>
        </a:solidFill>
      </p:bgPr>
    </p:bg>
    <p:spTree>
      <p:nvGrpSpPr>
        <p:cNvPr id="273" name="Shape 273"/>
        <p:cNvGrpSpPr/>
        <p:nvPr/>
      </p:nvGrpSpPr>
      <p:grpSpPr>
        <a:xfrm>
          <a:off x="0" y="0"/>
          <a:ext cx="0" cy="0"/>
          <a:chOff x="0" y="0"/>
          <a:chExt cx="0" cy="0"/>
        </a:xfrm>
      </p:grpSpPr>
      <p:grpSp>
        <p:nvGrpSpPr>
          <p:cNvPr id="274" name="Google Shape;274;p15"/>
          <p:cNvGrpSpPr/>
          <p:nvPr/>
        </p:nvGrpSpPr>
        <p:grpSpPr>
          <a:xfrm flipH="1" rot="-5400000">
            <a:off x="6726244" y="-1813891"/>
            <a:ext cx="4313925" cy="3465375"/>
            <a:chOff x="1645525" y="677625"/>
            <a:chExt cx="4313925" cy="3465375"/>
          </a:xfrm>
        </p:grpSpPr>
        <p:sp>
          <p:nvSpPr>
            <p:cNvPr id="275" name="Google Shape;275;p1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5"/>
          <p:cNvGrpSpPr/>
          <p:nvPr/>
        </p:nvGrpSpPr>
        <p:grpSpPr>
          <a:xfrm flipH="1">
            <a:off x="-3378906" y="3148409"/>
            <a:ext cx="4313925" cy="3465375"/>
            <a:chOff x="1645525" y="677625"/>
            <a:chExt cx="4313925" cy="3465375"/>
          </a:xfrm>
        </p:grpSpPr>
        <p:sp>
          <p:nvSpPr>
            <p:cNvPr id="284" name="Google Shape;284;p1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5"/>
          <p:cNvSpPr txBox="1"/>
          <p:nvPr>
            <p:ph type="title"/>
          </p:nvPr>
        </p:nvSpPr>
        <p:spPr>
          <a:xfrm>
            <a:off x="713225" y="1554480"/>
            <a:ext cx="3430200" cy="1694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293" name="Google Shape;293;p15"/>
          <p:cNvSpPr txBox="1"/>
          <p:nvPr>
            <p:ph idx="1" type="subTitle"/>
          </p:nvPr>
        </p:nvSpPr>
        <p:spPr>
          <a:xfrm>
            <a:off x="716725" y="4203575"/>
            <a:ext cx="4122600" cy="39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294" name="Google Shape;294;p15"/>
          <p:cNvSpPr txBox="1"/>
          <p:nvPr>
            <p:ph hasCustomPrompt="1" idx="2" type="title"/>
          </p:nvPr>
        </p:nvSpPr>
        <p:spPr>
          <a:xfrm>
            <a:off x="713229" y="315950"/>
            <a:ext cx="991800" cy="979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2"/>
              </a:buClr>
              <a:buSzPts val="3600"/>
              <a:buNone/>
              <a:defRPr sz="6000">
                <a:solidFill>
                  <a:schemeClr val="dk2"/>
                </a:solidFill>
              </a:defRPr>
            </a:lvl1pPr>
            <a:lvl2pPr lvl="1"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lt2"/>
        </a:solidFill>
      </p:bgPr>
    </p:bg>
    <p:spTree>
      <p:nvGrpSpPr>
        <p:cNvPr id="295" name="Shape 295"/>
        <p:cNvGrpSpPr/>
        <p:nvPr/>
      </p:nvGrpSpPr>
      <p:grpSpPr>
        <a:xfrm>
          <a:off x="0" y="0"/>
          <a:ext cx="0" cy="0"/>
          <a:chOff x="0" y="0"/>
          <a:chExt cx="0" cy="0"/>
        </a:xfrm>
      </p:grpSpPr>
      <p:sp>
        <p:nvSpPr>
          <p:cNvPr id="296" name="Google Shape;296;p16"/>
          <p:cNvSpPr txBox="1"/>
          <p:nvPr>
            <p:ph idx="1" type="subTitle"/>
          </p:nvPr>
        </p:nvSpPr>
        <p:spPr>
          <a:xfrm>
            <a:off x="2836800" y="3154888"/>
            <a:ext cx="5572500" cy="38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200"/>
              <a:buNone/>
              <a:defRPr sz="1600">
                <a:solidFill>
                  <a:schemeClr val="dk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297" name="Google Shape;297;p16"/>
          <p:cNvSpPr txBox="1"/>
          <p:nvPr>
            <p:ph hasCustomPrompt="1" type="title"/>
          </p:nvPr>
        </p:nvSpPr>
        <p:spPr>
          <a:xfrm>
            <a:off x="2836800" y="1355550"/>
            <a:ext cx="5572500" cy="165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2000"/>
              <a:buChar char="+"/>
              <a:defRPr sz="13000">
                <a:solidFill>
                  <a:schemeClr val="lt1"/>
                </a:solidFill>
              </a:defRPr>
            </a:lvl1pPr>
            <a:lvl2pPr lvl="1" rtl="0" algn="ctr">
              <a:spcBef>
                <a:spcPts val="0"/>
              </a:spcBef>
              <a:spcAft>
                <a:spcPts val="0"/>
              </a:spcAft>
              <a:buClr>
                <a:schemeClr val="lt1"/>
              </a:buClr>
              <a:buSzPts val="12000"/>
              <a:buChar char="+"/>
              <a:defRPr sz="12000">
                <a:solidFill>
                  <a:schemeClr val="lt1"/>
                </a:solidFill>
              </a:defRPr>
            </a:lvl2pPr>
            <a:lvl3pPr lvl="2" rtl="0" algn="ctr">
              <a:spcBef>
                <a:spcPts val="0"/>
              </a:spcBef>
              <a:spcAft>
                <a:spcPts val="0"/>
              </a:spcAft>
              <a:buClr>
                <a:schemeClr val="lt1"/>
              </a:buClr>
              <a:buSzPts val="12000"/>
              <a:buChar char="+"/>
              <a:defRPr sz="12000">
                <a:solidFill>
                  <a:schemeClr val="lt1"/>
                </a:solidFill>
              </a:defRPr>
            </a:lvl3pPr>
            <a:lvl4pPr lvl="3" rtl="0" algn="ctr">
              <a:spcBef>
                <a:spcPts val="0"/>
              </a:spcBef>
              <a:spcAft>
                <a:spcPts val="0"/>
              </a:spcAft>
              <a:buClr>
                <a:schemeClr val="lt1"/>
              </a:buClr>
              <a:buSzPts val="12000"/>
              <a:buChar char="+"/>
              <a:defRPr sz="12000">
                <a:solidFill>
                  <a:schemeClr val="lt1"/>
                </a:solidFill>
              </a:defRPr>
            </a:lvl4pPr>
            <a:lvl5pPr lvl="4" rtl="0" algn="ctr">
              <a:spcBef>
                <a:spcPts val="0"/>
              </a:spcBef>
              <a:spcAft>
                <a:spcPts val="0"/>
              </a:spcAft>
              <a:buClr>
                <a:schemeClr val="lt1"/>
              </a:buClr>
              <a:buSzPts val="12000"/>
              <a:buChar char="+"/>
              <a:defRPr sz="12000">
                <a:solidFill>
                  <a:schemeClr val="lt1"/>
                </a:solidFill>
              </a:defRPr>
            </a:lvl5pPr>
            <a:lvl6pPr lvl="5" rtl="0" algn="ctr">
              <a:spcBef>
                <a:spcPts val="0"/>
              </a:spcBef>
              <a:spcAft>
                <a:spcPts val="0"/>
              </a:spcAft>
              <a:buClr>
                <a:schemeClr val="lt1"/>
              </a:buClr>
              <a:buSzPts val="12000"/>
              <a:buChar char="+"/>
              <a:defRPr sz="12000">
                <a:solidFill>
                  <a:schemeClr val="lt1"/>
                </a:solidFill>
              </a:defRPr>
            </a:lvl6pPr>
            <a:lvl7pPr lvl="6" rtl="0" algn="ctr">
              <a:spcBef>
                <a:spcPts val="0"/>
              </a:spcBef>
              <a:spcAft>
                <a:spcPts val="0"/>
              </a:spcAft>
              <a:buClr>
                <a:schemeClr val="lt1"/>
              </a:buClr>
              <a:buSzPts val="12000"/>
              <a:buChar char="+"/>
              <a:defRPr sz="12000">
                <a:solidFill>
                  <a:schemeClr val="lt1"/>
                </a:solidFill>
              </a:defRPr>
            </a:lvl7pPr>
            <a:lvl8pPr lvl="7" rtl="0" algn="ctr">
              <a:spcBef>
                <a:spcPts val="0"/>
              </a:spcBef>
              <a:spcAft>
                <a:spcPts val="0"/>
              </a:spcAft>
              <a:buClr>
                <a:schemeClr val="lt1"/>
              </a:buClr>
              <a:buSzPts val="12000"/>
              <a:buChar char="+"/>
              <a:defRPr sz="12000">
                <a:solidFill>
                  <a:schemeClr val="lt1"/>
                </a:solidFill>
              </a:defRPr>
            </a:lvl8pPr>
            <a:lvl9pPr lvl="8" rtl="0" algn="ctr">
              <a:spcBef>
                <a:spcPts val="0"/>
              </a:spcBef>
              <a:spcAft>
                <a:spcPts val="0"/>
              </a:spcAft>
              <a:buClr>
                <a:schemeClr val="lt1"/>
              </a:buClr>
              <a:buSzPts val="12000"/>
              <a:buChar char="+"/>
              <a:defRPr sz="12000">
                <a:solidFill>
                  <a:schemeClr val="lt1"/>
                </a:solidFill>
              </a:defRPr>
            </a:lvl9pPr>
          </a:lstStyle>
          <a:p>
            <a:r>
              <a:t>xx%</a:t>
            </a:r>
          </a:p>
        </p:txBody>
      </p:sp>
      <p:grpSp>
        <p:nvGrpSpPr>
          <p:cNvPr id="298" name="Google Shape;298;p16"/>
          <p:cNvGrpSpPr/>
          <p:nvPr/>
        </p:nvGrpSpPr>
        <p:grpSpPr>
          <a:xfrm rot="3346751">
            <a:off x="-1727694" y="287383"/>
            <a:ext cx="4314049" cy="3465474"/>
            <a:chOff x="1645525" y="677625"/>
            <a:chExt cx="4313925" cy="3465375"/>
          </a:xfrm>
        </p:grpSpPr>
        <p:sp>
          <p:nvSpPr>
            <p:cNvPr id="299" name="Google Shape;299;p1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6"/>
          <p:cNvGrpSpPr/>
          <p:nvPr/>
        </p:nvGrpSpPr>
        <p:grpSpPr>
          <a:xfrm>
            <a:off x="6402919" y="3148409"/>
            <a:ext cx="4313925" cy="3465375"/>
            <a:chOff x="1645525" y="677625"/>
            <a:chExt cx="4313925" cy="3465375"/>
          </a:xfrm>
        </p:grpSpPr>
        <p:sp>
          <p:nvSpPr>
            <p:cNvPr id="308" name="Google Shape;308;p1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TITLE_AND_DESCRIPTION_1">
    <p:bg>
      <p:bgPr>
        <a:solidFill>
          <a:schemeClr val="lt2"/>
        </a:solidFill>
      </p:bgPr>
    </p:bg>
    <p:spTree>
      <p:nvGrpSpPr>
        <p:cNvPr id="316" name="Shape 316"/>
        <p:cNvGrpSpPr/>
        <p:nvPr/>
      </p:nvGrpSpPr>
      <p:grpSpPr>
        <a:xfrm>
          <a:off x="0" y="0"/>
          <a:ext cx="0" cy="0"/>
          <a:chOff x="0" y="0"/>
          <a:chExt cx="0" cy="0"/>
        </a:xfrm>
      </p:grpSpPr>
      <p:sp>
        <p:nvSpPr>
          <p:cNvPr id="317" name="Google Shape;317;p17"/>
          <p:cNvSpPr txBox="1"/>
          <p:nvPr>
            <p:ph type="title"/>
          </p:nvPr>
        </p:nvSpPr>
        <p:spPr>
          <a:xfrm>
            <a:off x="4451675" y="2254300"/>
            <a:ext cx="3957600" cy="942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1"/>
              </a:buClr>
              <a:buSzPts val="4200"/>
              <a:buNone/>
              <a:defRPr sz="4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318" name="Google Shape;318;p17"/>
          <p:cNvSpPr txBox="1"/>
          <p:nvPr>
            <p:ph idx="1" type="subTitle"/>
          </p:nvPr>
        </p:nvSpPr>
        <p:spPr>
          <a:xfrm>
            <a:off x="4078200" y="3125828"/>
            <a:ext cx="4331100" cy="39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19" name="Google Shape;319;p17"/>
          <p:cNvSpPr/>
          <p:nvPr/>
        </p:nvSpPr>
        <p:spPr>
          <a:xfrm flipH="1">
            <a:off x="13197" y="1159470"/>
            <a:ext cx="4331054" cy="4317678"/>
          </a:xfrm>
          <a:custGeom>
            <a:rect b="b" l="l" r="r" t="t"/>
            <a:pathLst>
              <a:path extrusionOk="0" h="77796" w="78037">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17"/>
          <p:cNvGrpSpPr/>
          <p:nvPr/>
        </p:nvGrpSpPr>
        <p:grpSpPr>
          <a:xfrm rot="-1023257">
            <a:off x="-3184051" y="4033494"/>
            <a:ext cx="4314253" cy="3465639"/>
            <a:chOff x="1645525" y="677625"/>
            <a:chExt cx="4313925" cy="3465375"/>
          </a:xfrm>
        </p:grpSpPr>
        <p:sp>
          <p:nvSpPr>
            <p:cNvPr id="321" name="Google Shape;321;p1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7"/>
          <p:cNvGrpSpPr/>
          <p:nvPr/>
        </p:nvGrpSpPr>
        <p:grpSpPr>
          <a:xfrm rot="8534648">
            <a:off x="3389306" y="-2721286"/>
            <a:ext cx="4313233" cy="3464819"/>
            <a:chOff x="1645525" y="677625"/>
            <a:chExt cx="4313925" cy="3465375"/>
          </a:xfrm>
        </p:grpSpPr>
        <p:sp>
          <p:nvSpPr>
            <p:cNvPr id="330" name="Google Shape;330;p1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7"/>
          <p:cNvSpPr txBox="1"/>
          <p:nvPr>
            <p:ph hasCustomPrompt="1" idx="2" type="title"/>
          </p:nvPr>
        </p:nvSpPr>
        <p:spPr>
          <a:xfrm>
            <a:off x="7417500" y="1378700"/>
            <a:ext cx="991800" cy="9795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3600"/>
              <a:buNone/>
              <a:defRPr sz="6000">
                <a:solidFill>
                  <a:schemeClr val="dk2"/>
                </a:solidFill>
              </a:defRPr>
            </a:lvl1pPr>
            <a:lvl2pPr lvl="1"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TITLE_AND_DESCRIPTION_1_2">
    <p:bg>
      <p:bgPr>
        <a:solidFill>
          <a:schemeClr val="lt2"/>
        </a:solidFill>
      </p:bgPr>
    </p:bg>
    <p:spTree>
      <p:nvGrpSpPr>
        <p:cNvPr id="339" name="Shape 339"/>
        <p:cNvGrpSpPr/>
        <p:nvPr/>
      </p:nvGrpSpPr>
      <p:grpSpPr>
        <a:xfrm>
          <a:off x="0" y="0"/>
          <a:ext cx="0" cy="0"/>
          <a:chOff x="0" y="0"/>
          <a:chExt cx="0" cy="0"/>
        </a:xfrm>
      </p:grpSpPr>
      <p:sp>
        <p:nvSpPr>
          <p:cNvPr id="340" name="Google Shape;340;p18"/>
          <p:cNvSpPr txBox="1"/>
          <p:nvPr>
            <p:ph type="title"/>
          </p:nvPr>
        </p:nvSpPr>
        <p:spPr>
          <a:xfrm>
            <a:off x="3635175" y="2408499"/>
            <a:ext cx="3957600" cy="871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200"/>
              <a:buNone/>
              <a:defRPr sz="4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341" name="Google Shape;341;p18"/>
          <p:cNvSpPr txBox="1"/>
          <p:nvPr>
            <p:ph idx="1" type="subTitle"/>
          </p:nvPr>
        </p:nvSpPr>
        <p:spPr>
          <a:xfrm>
            <a:off x="3635175" y="3279701"/>
            <a:ext cx="4331100" cy="39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grpSp>
        <p:nvGrpSpPr>
          <p:cNvPr id="342" name="Google Shape;342;p18"/>
          <p:cNvGrpSpPr/>
          <p:nvPr/>
        </p:nvGrpSpPr>
        <p:grpSpPr>
          <a:xfrm rot="1345426">
            <a:off x="-2317392" y="3179203"/>
            <a:ext cx="4314448" cy="3465795"/>
            <a:chOff x="1645525" y="677625"/>
            <a:chExt cx="4313925" cy="3465375"/>
          </a:xfrm>
        </p:grpSpPr>
        <p:sp>
          <p:nvSpPr>
            <p:cNvPr id="343" name="Google Shape;343;p1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8"/>
          <p:cNvGrpSpPr/>
          <p:nvPr/>
        </p:nvGrpSpPr>
        <p:grpSpPr>
          <a:xfrm rot="-6817152">
            <a:off x="7226013" y="794923"/>
            <a:ext cx="4313320" cy="3464889"/>
            <a:chOff x="1645525" y="677625"/>
            <a:chExt cx="4313925" cy="3465375"/>
          </a:xfrm>
        </p:grpSpPr>
        <p:sp>
          <p:nvSpPr>
            <p:cNvPr id="352" name="Google Shape;352;p1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1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1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1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1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1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1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1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0" name="Google Shape;360;p18"/>
          <p:cNvSpPr txBox="1"/>
          <p:nvPr>
            <p:ph hasCustomPrompt="1" idx="2" type="title"/>
          </p:nvPr>
        </p:nvSpPr>
        <p:spPr>
          <a:xfrm>
            <a:off x="3635175" y="1468999"/>
            <a:ext cx="991800" cy="979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600"/>
              <a:buNone/>
              <a:defRPr sz="6000">
                <a:solidFill>
                  <a:schemeClr val="dk2"/>
                </a:solidFill>
              </a:defRPr>
            </a:lvl1pPr>
            <a:lvl2pPr lvl="1"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361" name="Google Shape;361;p18"/>
          <p:cNvGrpSpPr/>
          <p:nvPr/>
        </p:nvGrpSpPr>
        <p:grpSpPr>
          <a:xfrm rot="-8677529">
            <a:off x="-1126310" y="-1741839"/>
            <a:ext cx="4314532" cy="3465862"/>
            <a:chOff x="1645525" y="677625"/>
            <a:chExt cx="4313925" cy="3465375"/>
          </a:xfrm>
        </p:grpSpPr>
        <p:sp>
          <p:nvSpPr>
            <p:cNvPr id="362" name="Google Shape;362;p1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TITLE_AND_DESCRIPTION_1_2_1">
    <p:bg>
      <p:bgPr>
        <a:solidFill>
          <a:schemeClr val="lt2"/>
        </a:solidFill>
      </p:bgPr>
    </p:bg>
    <p:spTree>
      <p:nvGrpSpPr>
        <p:cNvPr id="370" name="Shape 370"/>
        <p:cNvGrpSpPr/>
        <p:nvPr/>
      </p:nvGrpSpPr>
      <p:grpSpPr>
        <a:xfrm>
          <a:off x="0" y="0"/>
          <a:ext cx="0" cy="0"/>
          <a:chOff x="0" y="0"/>
          <a:chExt cx="0" cy="0"/>
        </a:xfrm>
      </p:grpSpPr>
      <p:sp>
        <p:nvSpPr>
          <p:cNvPr id="371" name="Google Shape;371;p19"/>
          <p:cNvSpPr txBox="1"/>
          <p:nvPr>
            <p:ph type="title"/>
          </p:nvPr>
        </p:nvSpPr>
        <p:spPr>
          <a:xfrm>
            <a:off x="4234200" y="2374050"/>
            <a:ext cx="4175100" cy="979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200"/>
              <a:buNone/>
              <a:defRPr sz="4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372" name="Google Shape;372;p19"/>
          <p:cNvSpPr txBox="1"/>
          <p:nvPr>
            <p:ph idx="1" type="subTitle"/>
          </p:nvPr>
        </p:nvSpPr>
        <p:spPr>
          <a:xfrm>
            <a:off x="4234200" y="3242588"/>
            <a:ext cx="4175100" cy="39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grpSp>
        <p:nvGrpSpPr>
          <p:cNvPr id="373" name="Google Shape;373;p19"/>
          <p:cNvGrpSpPr/>
          <p:nvPr/>
        </p:nvGrpSpPr>
        <p:grpSpPr>
          <a:xfrm rot="-1656163">
            <a:off x="1592871" y="4071471"/>
            <a:ext cx="4314501" cy="3465838"/>
            <a:chOff x="1645525" y="677625"/>
            <a:chExt cx="4313925" cy="3465375"/>
          </a:xfrm>
        </p:grpSpPr>
        <p:sp>
          <p:nvSpPr>
            <p:cNvPr id="374" name="Google Shape;374;p1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19"/>
          <p:cNvSpPr txBox="1"/>
          <p:nvPr>
            <p:ph hasCustomPrompt="1" idx="2" type="title"/>
          </p:nvPr>
        </p:nvSpPr>
        <p:spPr>
          <a:xfrm>
            <a:off x="4234200" y="1511338"/>
            <a:ext cx="991800" cy="979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600"/>
              <a:buNone/>
              <a:defRPr sz="6000">
                <a:solidFill>
                  <a:schemeClr val="dk2"/>
                </a:solidFill>
              </a:defRPr>
            </a:lvl1pPr>
            <a:lvl2pPr lvl="1"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383" name="Google Shape;383;p19"/>
          <p:cNvGrpSpPr/>
          <p:nvPr/>
        </p:nvGrpSpPr>
        <p:grpSpPr>
          <a:xfrm rot="-9718034">
            <a:off x="5656481" y="-1476980"/>
            <a:ext cx="4314471" cy="3465814"/>
            <a:chOff x="1645525" y="677625"/>
            <a:chExt cx="4313925" cy="3465375"/>
          </a:xfrm>
        </p:grpSpPr>
        <p:sp>
          <p:nvSpPr>
            <p:cNvPr id="384" name="Google Shape;384;p1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2">
    <p:bg>
      <p:bgPr>
        <a:solidFill>
          <a:schemeClr val="lt1"/>
        </a:solidFill>
      </p:bgPr>
    </p:bg>
    <p:spTree>
      <p:nvGrpSpPr>
        <p:cNvPr id="392" name="Shape 392"/>
        <p:cNvGrpSpPr/>
        <p:nvPr/>
      </p:nvGrpSpPr>
      <p:grpSpPr>
        <a:xfrm>
          <a:off x="0" y="0"/>
          <a:ext cx="0" cy="0"/>
          <a:chOff x="0" y="0"/>
          <a:chExt cx="0" cy="0"/>
        </a:xfrm>
      </p:grpSpPr>
      <p:sp>
        <p:nvSpPr>
          <p:cNvPr id="393" name="Google Shape;393;p20"/>
          <p:cNvSpPr txBox="1"/>
          <p:nvPr>
            <p:ph type="ctrTitle"/>
          </p:nvPr>
        </p:nvSpPr>
        <p:spPr>
          <a:xfrm>
            <a:off x="3813900" y="3697778"/>
            <a:ext cx="4595400" cy="900600"/>
          </a:xfrm>
          <a:prstGeom prst="rect">
            <a:avLst/>
          </a:prstGeom>
          <a:noFill/>
        </p:spPr>
        <p:txBody>
          <a:bodyPr anchorCtr="0" anchor="ctr" bIns="91425" lIns="91425" spcFirstLastPara="1" rIns="91425" wrap="square" tIns="91425">
            <a:noAutofit/>
          </a:bodyPr>
          <a:lstStyle>
            <a:lvl1pPr lvl="0" rtl="0" algn="r">
              <a:lnSpc>
                <a:spcPct val="80000"/>
              </a:lnSpc>
              <a:spcBef>
                <a:spcPts val="0"/>
              </a:spcBef>
              <a:spcAft>
                <a:spcPts val="0"/>
              </a:spcAft>
              <a:buClr>
                <a:schemeClr val="accent5"/>
              </a:buClr>
              <a:buSzPts val="1400"/>
              <a:buNone/>
              <a:defRPr sz="4000">
                <a:solidFill>
                  <a:schemeClr val="lt2"/>
                </a:solidFill>
              </a:defRPr>
            </a:lvl1pPr>
            <a:lvl2pPr lvl="1" rtl="0" algn="ctr">
              <a:spcBef>
                <a:spcPts val="0"/>
              </a:spcBef>
              <a:spcAft>
                <a:spcPts val="0"/>
              </a:spcAft>
              <a:buClr>
                <a:schemeClr val="accent5"/>
              </a:buClr>
              <a:buSzPts val="1400"/>
              <a:buNone/>
              <a:defRPr sz="1400">
                <a:solidFill>
                  <a:schemeClr val="accent5"/>
                </a:solidFill>
              </a:defRPr>
            </a:lvl2pPr>
            <a:lvl3pPr lvl="2" rtl="0" algn="ctr">
              <a:spcBef>
                <a:spcPts val="0"/>
              </a:spcBef>
              <a:spcAft>
                <a:spcPts val="0"/>
              </a:spcAft>
              <a:buClr>
                <a:schemeClr val="accent5"/>
              </a:buClr>
              <a:buSzPts val="1400"/>
              <a:buNone/>
              <a:defRPr sz="1400">
                <a:solidFill>
                  <a:schemeClr val="accent5"/>
                </a:solidFill>
              </a:defRPr>
            </a:lvl3pPr>
            <a:lvl4pPr lvl="3" rtl="0" algn="ctr">
              <a:spcBef>
                <a:spcPts val="0"/>
              </a:spcBef>
              <a:spcAft>
                <a:spcPts val="0"/>
              </a:spcAft>
              <a:buClr>
                <a:schemeClr val="accent5"/>
              </a:buClr>
              <a:buSzPts val="1400"/>
              <a:buNone/>
              <a:defRPr sz="1400">
                <a:solidFill>
                  <a:schemeClr val="accent5"/>
                </a:solidFill>
              </a:defRPr>
            </a:lvl4pPr>
            <a:lvl5pPr lvl="4" rtl="0" algn="ctr">
              <a:spcBef>
                <a:spcPts val="0"/>
              </a:spcBef>
              <a:spcAft>
                <a:spcPts val="0"/>
              </a:spcAft>
              <a:buClr>
                <a:schemeClr val="accent5"/>
              </a:buClr>
              <a:buSzPts val="1400"/>
              <a:buNone/>
              <a:defRPr sz="1400">
                <a:solidFill>
                  <a:schemeClr val="accent5"/>
                </a:solidFill>
              </a:defRPr>
            </a:lvl5pPr>
            <a:lvl6pPr lvl="5" rtl="0" algn="ctr">
              <a:spcBef>
                <a:spcPts val="0"/>
              </a:spcBef>
              <a:spcAft>
                <a:spcPts val="0"/>
              </a:spcAft>
              <a:buClr>
                <a:schemeClr val="accent5"/>
              </a:buClr>
              <a:buSzPts val="1400"/>
              <a:buNone/>
              <a:defRPr sz="1400">
                <a:solidFill>
                  <a:schemeClr val="accent5"/>
                </a:solidFill>
              </a:defRPr>
            </a:lvl6pPr>
            <a:lvl7pPr lvl="6" rtl="0" algn="ctr">
              <a:spcBef>
                <a:spcPts val="0"/>
              </a:spcBef>
              <a:spcAft>
                <a:spcPts val="0"/>
              </a:spcAft>
              <a:buClr>
                <a:schemeClr val="accent5"/>
              </a:buClr>
              <a:buSzPts val="1400"/>
              <a:buNone/>
              <a:defRPr sz="1400">
                <a:solidFill>
                  <a:schemeClr val="accent5"/>
                </a:solidFill>
              </a:defRPr>
            </a:lvl7pPr>
            <a:lvl8pPr lvl="7" rtl="0" algn="ctr">
              <a:spcBef>
                <a:spcPts val="0"/>
              </a:spcBef>
              <a:spcAft>
                <a:spcPts val="0"/>
              </a:spcAft>
              <a:buClr>
                <a:schemeClr val="accent5"/>
              </a:buClr>
              <a:buSzPts val="1400"/>
              <a:buNone/>
              <a:defRPr sz="1400">
                <a:solidFill>
                  <a:schemeClr val="accent5"/>
                </a:solidFill>
              </a:defRPr>
            </a:lvl8pPr>
            <a:lvl9pPr lvl="8" rtl="0" algn="ctr">
              <a:spcBef>
                <a:spcPts val="0"/>
              </a:spcBef>
              <a:spcAft>
                <a:spcPts val="0"/>
              </a:spcAft>
              <a:buClr>
                <a:schemeClr val="accent5"/>
              </a:buClr>
              <a:buSzPts val="1400"/>
              <a:buNone/>
              <a:defRPr sz="1400">
                <a:solidFill>
                  <a:schemeClr val="accent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FFFFF"/>
        </a:solidFill>
      </p:bgPr>
    </p:bg>
    <p:spTree>
      <p:nvGrpSpPr>
        <p:cNvPr id="29" name="Shape 29"/>
        <p:cNvGrpSpPr/>
        <p:nvPr/>
      </p:nvGrpSpPr>
      <p:grpSpPr>
        <a:xfrm>
          <a:off x="0" y="0"/>
          <a:ext cx="0" cy="0"/>
          <a:chOff x="0" y="0"/>
          <a:chExt cx="0" cy="0"/>
        </a:xfrm>
      </p:grpSpPr>
      <p:sp>
        <p:nvSpPr>
          <p:cNvPr id="30" name="Google Shape;30;p3"/>
          <p:cNvSpPr txBox="1"/>
          <p:nvPr>
            <p:ph type="title"/>
          </p:nvPr>
        </p:nvSpPr>
        <p:spPr>
          <a:xfrm>
            <a:off x="5024950" y="1555600"/>
            <a:ext cx="3402300" cy="16944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41294A"/>
              </a:buClr>
              <a:buSzPts val="4200"/>
              <a:buNone/>
              <a:defRPr sz="4800">
                <a:solidFill>
                  <a:schemeClr val="lt1"/>
                </a:solidFill>
              </a:defRPr>
            </a:lvl1pPr>
            <a:lvl2pPr lvl="1" rtl="0" algn="r">
              <a:spcBef>
                <a:spcPts val="0"/>
              </a:spcBef>
              <a:spcAft>
                <a:spcPts val="0"/>
              </a:spcAft>
              <a:buClr>
                <a:srgbClr val="41294A"/>
              </a:buClr>
              <a:buSzPts val="4200"/>
              <a:buNone/>
              <a:defRPr sz="4200">
                <a:solidFill>
                  <a:srgbClr val="41294A"/>
                </a:solidFill>
              </a:defRPr>
            </a:lvl2pPr>
            <a:lvl3pPr lvl="2" rtl="0" algn="r">
              <a:spcBef>
                <a:spcPts val="0"/>
              </a:spcBef>
              <a:spcAft>
                <a:spcPts val="0"/>
              </a:spcAft>
              <a:buClr>
                <a:srgbClr val="41294A"/>
              </a:buClr>
              <a:buSzPts val="4200"/>
              <a:buNone/>
              <a:defRPr sz="4200">
                <a:solidFill>
                  <a:srgbClr val="41294A"/>
                </a:solidFill>
              </a:defRPr>
            </a:lvl3pPr>
            <a:lvl4pPr lvl="3" rtl="0" algn="r">
              <a:spcBef>
                <a:spcPts val="0"/>
              </a:spcBef>
              <a:spcAft>
                <a:spcPts val="0"/>
              </a:spcAft>
              <a:buClr>
                <a:srgbClr val="41294A"/>
              </a:buClr>
              <a:buSzPts val="4200"/>
              <a:buNone/>
              <a:defRPr sz="4200">
                <a:solidFill>
                  <a:srgbClr val="41294A"/>
                </a:solidFill>
              </a:defRPr>
            </a:lvl4pPr>
            <a:lvl5pPr lvl="4" rtl="0" algn="r">
              <a:spcBef>
                <a:spcPts val="0"/>
              </a:spcBef>
              <a:spcAft>
                <a:spcPts val="0"/>
              </a:spcAft>
              <a:buClr>
                <a:srgbClr val="41294A"/>
              </a:buClr>
              <a:buSzPts val="4200"/>
              <a:buNone/>
              <a:defRPr sz="4200">
                <a:solidFill>
                  <a:srgbClr val="41294A"/>
                </a:solidFill>
              </a:defRPr>
            </a:lvl5pPr>
            <a:lvl6pPr lvl="5" rtl="0" algn="r">
              <a:spcBef>
                <a:spcPts val="0"/>
              </a:spcBef>
              <a:spcAft>
                <a:spcPts val="0"/>
              </a:spcAft>
              <a:buClr>
                <a:srgbClr val="41294A"/>
              </a:buClr>
              <a:buSzPts val="4200"/>
              <a:buNone/>
              <a:defRPr sz="4200">
                <a:solidFill>
                  <a:srgbClr val="41294A"/>
                </a:solidFill>
              </a:defRPr>
            </a:lvl6pPr>
            <a:lvl7pPr lvl="6" rtl="0" algn="r">
              <a:spcBef>
                <a:spcPts val="0"/>
              </a:spcBef>
              <a:spcAft>
                <a:spcPts val="0"/>
              </a:spcAft>
              <a:buClr>
                <a:srgbClr val="41294A"/>
              </a:buClr>
              <a:buSzPts val="4200"/>
              <a:buNone/>
              <a:defRPr sz="4200">
                <a:solidFill>
                  <a:srgbClr val="41294A"/>
                </a:solidFill>
              </a:defRPr>
            </a:lvl7pPr>
            <a:lvl8pPr lvl="7" rtl="0" algn="r">
              <a:spcBef>
                <a:spcPts val="0"/>
              </a:spcBef>
              <a:spcAft>
                <a:spcPts val="0"/>
              </a:spcAft>
              <a:buClr>
                <a:srgbClr val="41294A"/>
              </a:buClr>
              <a:buSzPts val="4200"/>
              <a:buNone/>
              <a:defRPr sz="4200">
                <a:solidFill>
                  <a:srgbClr val="41294A"/>
                </a:solidFill>
              </a:defRPr>
            </a:lvl8pPr>
            <a:lvl9pPr lvl="8" rtl="0" algn="r">
              <a:spcBef>
                <a:spcPts val="0"/>
              </a:spcBef>
              <a:spcAft>
                <a:spcPts val="0"/>
              </a:spcAft>
              <a:buClr>
                <a:srgbClr val="41294A"/>
              </a:buClr>
              <a:buSzPts val="4200"/>
              <a:buNone/>
              <a:defRPr sz="4200">
                <a:solidFill>
                  <a:srgbClr val="41294A"/>
                </a:solidFill>
              </a:defRPr>
            </a:lvl9pPr>
          </a:lstStyle>
          <a:p/>
        </p:txBody>
      </p:sp>
      <p:sp>
        <p:nvSpPr>
          <p:cNvPr id="31" name="Google Shape;31;p3"/>
          <p:cNvSpPr txBox="1"/>
          <p:nvPr>
            <p:ph idx="1" type="subTitle"/>
          </p:nvPr>
        </p:nvSpPr>
        <p:spPr>
          <a:xfrm>
            <a:off x="4231150" y="4203565"/>
            <a:ext cx="4196100" cy="39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1294A"/>
              </a:buClr>
              <a:buSzPts val="2100"/>
              <a:buNone/>
              <a:defRPr sz="1600">
                <a:solidFill>
                  <a:schemeClr val="lt1"/>
                </a:solidFill>
              </a:defRPr>
            </a:lvl1pPr>
            <a:lvl2pPr lvl="1" rtl="0" algn="r">
              <a:lnSpc>
                <a:spcPct val="100000"/>
              </a:lnSpc>
              <a:spcBef>
                <a:spcPts val="0"/>
              </a:spcBef>
              <a:spcAft>
                <a:spcPts val="0"/>
              </a:spcAft>
              <a:buClr>
                <a:srgbClr val="41294A"/>
              </a:buClr>
              <a:buSzPts val="2100"/>
              <a:buNone/>
              <a:defRPr sz="2100">
                <a:solidFill>
                  <a:srgbClr val="41294A"/>
                </a:solidFill>
              </a:defRPr>
            </a:lvl2pPr>
            <a:lvl3pPr lvl="2" rtl="0" algn="r">
              <a:lnSpc>
                <a:spcPct val="100000"/>
              </a:lnSpc>
              <a:spcBef>
                <a:spcPts val="0"/>
              </a:spcBef>
              <a:spcAft>
                <a:spcPts val="0"/>
              </a:spcAft>
              <a:buClr>
                <a:srgbClr val="41294A"/>
              </a:buClr>
              <a:buSzPts val="2100"/>
              <a:buNone/>
              <a:defRPr sz="2100">
                <a:solidFill>
                  <a:srgbClr val="41294A"/>
                </a:solidFill>
              </a:defRPr>
            </a:lvl3pPr>
            <a:lvl4pPr lvl="3" rtl="0" algn="r">
              <a:lnSpc>
                <a:spcPct val="100000"/>
              </a:lnSpc>
              <a:spcBef>
                <a:spcPts val="0"/>
              </a:spcBef>
              <a:spcAft>
                <a:spcPts val="0"/>
              </a:spcAft>
              <a:buClr>
                <a:srgbClr val="41294A"/>
              </a:buClr>
              <a:buSzPts val="2100"/>
              <a:buNone/>
              <a:defRPr sz="2100">
                <a:solidFill>
                  <a:srgbClr val="41294A"/>
                </a:solidFill>
              </a:defRPr>
            </a:lvl4pPr>
            <a:lvl5pPr lvl="4" rtl="0" algn="r">
              <a:lnSpc>
                <a:spcPct val="100000"/>
              </a:lnSpc>
              <a:spcBef>
                <a:spcPts val="0"/>
              </a:spcBef>
              <a:spcAft>
                <a:spcPts val="0"/>
              </a:spcAft>
              <a:buClr>
                <a:srgbClr val="41294A"/>
              </a:buClr>
              <a:buSzPts val="2100"/>
              <a:buNone/>
              <a:defRPr sz="2100">
                <a:solidFill>
                  <a:srgbClr val="41294A"/>
                </a:solidFill>
              </a:defRPr>
            </a:lvl5pPr>
            <a:lvl6pPr lvl="5" rtl="0" algn="r">
              <a:lnSpc>
                <a:spcPct val="100000"/>
              </a:lnSpc>
              <a:spcBef>
                <a:spcPts val="0"/>
              </a:spcBef>
              <a:spcAft>
                <a:spcPts val="0"/>
              </a:spcAft>
              <a:buClr>
                <a:srgbClr val="41294A"/>
              </a:buClr>
              <a:buSzPts val="2100"/>
              <a:buNone/>
              <a:defRPr sz="2100">
                <a:solidFill>
                  <a:srgbClr val="41294A"/>
                </a:solidFill>
              </a:defRPr>
            </a:lvl6pPr>
            <a:lvl7pPr lvl="6" rtl="0" algn="r">
              <a:lnSpc>
                <a:spcPct val="100000"/>
              </a:lnSpc>
              <a:spcBef>
                <a:spcPts val="0"/>
              </a:spcBef>
              <a:spcAft>
                <a:spcPts val="0"/>
              </a:spcAft>
              <a:buClr>
                <a:srgbClr val="41294A"/>
              </a:buClr>
              <a:buSzPts val="2100"/>
              <a:buNone/>
              <a:defRPr sz="2100">
                <a:solidFill>
                  <a:srgbClr val="41294A"/>
                </a:solidFill>
              </a:defRPr>
            </a:lvl7pPr>
            <a:lvl8pPr lvl="7" rtl="0" algn="r">
              <a:lnSpc>
                <a:spcPct val="100000"/>
              </a:lnSpc>
              <a:spcBef>
                <a:spcPts val="0"/>
              </a:spcBef>
              <a:spcAft>
                <a:spcPts val="0"/>
              </a:spcAft>
              <a:buClr>
                <a:srgbClr val="41294A"/>
              </a:buClr>
              <a:buSzPts val="2100"/>
              <a:buNone/>
              <a:defRPr sz="2100">
                <a:solidFill>
                  <a:srgbClr val="41294A"/>
                </a:solidFill>
              </a:defRPr>
            </a:lvl8pPr>
            <a:lvl9pPr lvl="8" rtl="0" algn="r">
              <a:lnSpc>
                <a:spcPct val="100000"/>
              </a:lnSpc>
              <a:spcBef>
                <a:spcPts val="0"/>
              </a:spcBef>
              <a:spcAft>
                <a:spcPts val="0"/>
              </a:spcAft>
              <a:buClr>
                <a:srgbClr val="41294A"/>
              </a:buClr>
              <a:buSzPts val="2100"/>
              <a:buNone/>
              <a:defRPr sz="2100">
                <a:solidFill>
                  <a:srgbClr val="41294A"/>
                </a:solidFill>
              </a:defRPr>
            </a:lvl9pPr>
          </a:lstStyle>
          <a:p/>
        </p:txBody>
      </p:sp>
      <p:sp>
        <p:nvSpPr>
          <p:cNvPr id="32" name="Google Shape;32;p3"/>
          <p:cNvSpPr/>
          <p:nvPr/>
        </p:nvSpPr>
        <p:spPr>
          <a:xfrm>
            <a:off x="255838" y="541050"/>
            <a:ext cx="4777035" cy="4762282"/>
          </a:xfrm>
          <a:custGeom>
            <a:rect b="b" l="l" r="r" t="t"/>
            <a:pathLst>
              <a:path extrusionOk="0" h="77796" w="78037">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rot="-6721043">
            <a:off x="7548010" y="3679328"/>
            <a:ext cx="4314064" cy="3465487"/>
            <a:chOff x="1645525" y="677625"/>
            <a:chExt cx="4313925" cy="3465375"/>
          </a:xfrm>
        </p:grpSpPr>
        <p:sp>
          <p:nvSpPr>
            <p:cNvPr id="34" name="Google Shape;34;p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rot="-9532838">
            <a:off x="-3152758" y="-2029478"/>
            <a:ext cx="4313778" cy="3465257"/>
            <a:chOff x="1645525" y="677625"/>
            <a:chExt cx="4313925" cy="3465375"/>
          </a:xfrm>
        </p:grpSpPr>
        <p:sp>
          <p:nvSpPr>
            <p:cNvPr id="43" name="Google Shape;43;p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txBox="1"/>
          <p:nvPr>
            <p:ph hasCustomPrompt="1" idx="2" type="title"/>
          </p:nvPr>
        </p:nvSpPr>
        <p:spPr>
          <a:xfrm>
            <a:off x="6323650" y="315950"/>
            <a:ext cx="2103600" cy="979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999999"/>
              </a:buClr>
              <a:buSzPts val="3600"/>
              <a:buNone/>
              <a:defRPr sz="6000">
                <a:solidFill>
                  <a:schemeClr val="dk2"/>
                </a:solidFill>
              </a:defRPr>
            </a:lvl1pPr>
            <a:lvl2pPr lvl="1"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
    <p:bg>
      <p:bgPr>
        <a:solidFill>
          <a:schemeClr val="lt1"/>
        </a:solidFill>
      </p:bgPr>
    </p:bg>
    <p:spTree>
      <p:nvGrpSpPr>
        <p:cNvPr id="394" name="Shape 394"/>
        <p:cNvGrpSpPr/>
        <p:nvPr/>
      </p:nvGrpSpPr>
      <p:grpSpPr>
        <a:xfrm>
          <a:off x="0" y="0"/>
          <a:ext cx="0" cy="0"/>
          <a:chOff x="0" y="0"/>
          <a:chExt cx="0" cy="0"/>
        </a:xfrm>
      </p:grpSpPr>
      <p:sp>
        <p:nvSpPr>
          <p:cNvPr id="395" name="Google Shape;395;p21"/>
          <p:cNvSpPr txBox="1"/>
          <p:nvPr>
            <p:ph type="ctrTitle"/>
          </p:nvPr>
        </p:nvSpPr>
        <p:spPr>
          <a:xfrm>
            <a:off x="4289700" y="3212775"/>
            <a:ext cx="2700000" cy="355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accent5"/>
              </a:buClr>
              <a:buSzPts val="1400"/>
              <a:buNone/>
              <a:defRPr sz="1800">
                <a:solidFill>
                  <a:schemeClr val="lt2"/>
                </a:solidFill>
              </a:defRPr>
            </a:lvl1pPr>
            <a:lvl2pPr lvl="1" rtl="0" algn="ctr">
              <a:spcBef>
                <a:spcPts val="0"/>
              </a:spcBef>
              <a:spcAft>
                <a:spcPts val="0"/>
              </a:spcAft>
              <a:buClr>
                <a:schemeClr val="accent5"/>
              </a:buClr>
              <a:buSzPts val="1400"/>
              <a:buNone/>
              <a:defRPr sz="1400">
                <a:solidFill>
                  <a:schemeClr val="accent5"/>
                </a:solidFill>
              </a:defRPr>
            </a:lvl2pPr>
            <a:lvl3pPr lvl="2" rtl="0" algn="ctr">
              <a:spcBef>
                <a:spcPts val="0"/>
              </a:spcBef>
              <a:spcAft>
                <a:spcPts val="0"/>
              </a:spcAft>
              <a:buClr>
                <a:schemeClr val="accent5"/>
              </a:buClr>
              <a:buSzPts val="1400"/>
              <a:buNone/>
              <a:defRPr sz="1400">
                <a:solidFill>
                  <a:schemeClr val="accent5"/>
                </a:solidFill>
              </a:defRPr>
            </a:lvl3pPr>
            <a:lvl4pPr lvl="3" rtl="0" algn="ctr">
              <a:spcBef>
                <a:spcPts val="0"/>
              </a:spcBef>
              <a:spcAft>
                <a:spcPts val="0"/>
              </a:spcAft>
              <a:buClr>
                <a:schemeClr val="accent5"/>
              </a:buClr>
              <a:buSzPts val="1400"/>
              <a:buNone/>
              <a:defRPr sz="1400">
                <a:solidFill>
                  <a:schemeClr val="accent5"/>
                </a:solidFill>
              </a:defRPr>
            </a:lvl4pPr>
            <a:lvl5pPr lvl="4" rtl="0" algn="ctr">
              <a:spcBef>
                <a:spcPts val="0"/>
              </a:spcBef>
              <a:spcAft>
                <a:spcPts val="0"/>
              </a:spcAft>
              <a:buClr>
                <a:schemeClr val="accent5"/>
              </a:buClr>
              <a:buSzPts val="1400"/>
              <a:buNone/>
              <a:defRPr sz="1400">
                <a:solidFill>
                  <a:schemeClr val="accent5"/>
                </a:solidFill>
              </a:defRPr>
            </a:lvl5pPr>
            <a:lvl6pPr lvl="5" rtl="0" algn="ctr">
              <a:spcBef>
                <a:spcPts val="0"/>
              </a:spcBef>
              <a:spcAft>
                <a:spcPts val="0"/>
              </a:spcAft>
              <a:buClr>
                <a:schemeClr val="accent5"/>
              </a:buClr>
              <a:buSzPts val="1400"/>
              <a:buNone/>
              <a:defRPr sz="1400">
                <a:solidFill>
                  <a:schemeClr val="accent5"/>
                </a:solidFill>
              </a:defRPr>
            </a:lvl6pPr>
            <a:lvl7pPr lvl="6" rtl="0" algn="ctr">
              <a:spcBef>
                <a:spcPts val="0"/>
              </a:spcBef>
              <a:spcAft>
                <a:spcPts val="0"/>
              </a:spcAft>
              <a:buClr>
                <a:schemeClr val="accent5"/>
              </a:buClr>
              <a:buSzPts val="1400"/>
              <a:buNone/>
              <a:defRPr sz="1400">
                <a:solidFill>
                  <a:schemeClr val="accent5"/>
                </a:solidFill>
              </a:defRPr>
            </a:lvl7pPr>
            <a:lvl8pPr lvl="7" rtl="0" algn="ctr">
              <a:spcBef>
                <a:spcPts val="0"/>
              </a:spcBef>
              <a:spcAft>
                <a:spcPts val="0"/>
              </a:spcAft>
              <a:buClr>
                <a:schemeClr val="accent5"/>
              </a:buClr>
              <a:buSzPts val="1400"/>
              <a:buNone/>
              <a:defRPr sz="1400">
                <a:solidFill>
                  <a:schemeClr val="accent5"/>
                </a:solidFill>
              </a:defRPr>
            </a:lvl8pPr>
            <a:lvl9pPr lvl="8" rtl="0" algn="ctr">
              <a:spcBef>
                <a:spcPts val="0"/>
              </a:spcBef>
              <a:spcAft>
                <a:spcPts val="0"/>
              </a:spcAft>
              <a:buClr>
                <a:schemeClr val="accent5"/>
              </a:buClr>
              <a:buSzPts val="1400"/>
              <a:buNone/>
              <a:defRPr sz="1400">
                <a:solidFill>
                  <a:schemeClr val="accent5"/>
                </a:solidFill>
              </a:defRPr>
            </a:lvl9pPr>
          </a:lstStyle>
          <a:p/>
        </p:txBody>
      </p:sp>
      <p:sp>
        <p:nvSpPr>
          <p:cNvPr id="396" name="Google Shape;396;p21"/>
          <p:cNvSpPr txBox="1"/>
          <p:nvPr>
            <p:ph idx="1" type="subTitle"/>
          </p:nvPr>
        </p:nvSpPr>
        <p:spPr>
          <a:xfrm>
            <a:off x="4289700" y="1575225"/>
            <a:ext cx="4119600" cy="15504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2200">
                <a:solidFill>
                  <a:schemeClr val="lt2"/>
                </a:solidFill>
              </a:defRPr>
            </a:lvl1pPr>
            <a:lvl2pPr lvl="1" rtl="0">
              <a:lnSpc>
                <a:spcPct val="100000"/>
              </a:lnSpc>
              <a:spcBef>
                <a:spcPts val="0"/>
              </a:spcBef>
              <a:spcAft>
                <a:spcPts val="0"/>
              </a:spcAft>
              <a:buNone/>
              <a:defRPr sz="2200">
                <a:solidFill>
                  <a:schemeClr val="lt2"/>
                </a:solidFill>
              </a:defRPr>
            </a:lvl2pPr>
            <a:lvl3pPr lvl="2" rtl="0">
              <a:lnSpc>
                <a:spcPct val="100000"/>
              </a:lnSpc>
              <a:spcBef>
                <a:spcPts val="0"/>
              </a:spcBef>
              <a:spcAft>
                <a:spcPts val="0"/>
              </a:spcAft>
              <a:buNone/>
              <a:defRPr sz="2200">
                <a:solidFill>
                  <a:schemeClr val="lt2"/>
                </a:solidFill>
              </a:defRPr>
            </a:lvl3pPr>
            <a:lvl4pPr lvl="3" rtl="0">
              <a:lnSpc>
                <a:spcPct val="100000"/>
              </a:lnSpc>
              <a:spcBef>
                <a:spcPts val="0"/>
              </a:spcBef>
              <a:spcAft>
                <a:spcPts val="0"/>
              </a:spcAft>
              <a:buNone/>
              <a:defRPr sz="2200">
                <a:solidFill>
                  <a:schemeClr val="lt2"/>
                </a:solidFill>
              </a:defRPr>
            </a:lvl4pPr>
            <a:lvl5pPr lvl="4" rtl="0">
              <a:lnSpc>
                <a:spcPct val="100000"/>
              </a:lnSpc>
              <a:spcBef>
                <a:spcPts val="0"/>
              </a:spcBef>
              <a:spcAft>
                <a:spcPts val="0"/>
              </a:spcAft>
              <a:buNone/>
              <a:defRPr sz="2200">
                <a:solidFill>
                  <a:schemeClr val="lt2"/>
                </a:solidFill>
              </a:defRPr>
            </a:lvl5pPr>
            <a:lvl6pPr lvl="5" rtl="0">
              <a:lnSpc>
                <a:spcPct val="100000"/>
              </a:lnSpc>
              <a:spcBef>
                <a:spcPts val="0"/>
              </a:spcBef>
              <a:spcAft>
                <a:spcPts val="0"/>
              </a:spcAft>
              <a:buNone/>
              <a:defRPr sz="2200">
                <a:solidFill>
                  <a:schemeClr val="lt2"/>
                </a:solidFill>
              </a:defRPr>
            </a:lvl6pPr>
            <a:lvl7pPr lvl="6" rtl="0">
              <a:lnSpc>
                <a:spcPct val="100000"/>
              </a:lnSpc>
              <a:spcBef>
                <a:spcPts val="0"/>
              </a:spcBef>
              <a:spcAft>
                <a:spcPts val="0"/>
              </a:spcAft>
              <a:buNone/>
              <a:defRPr sz="2200">
                <a:solidFill>
                  <a:schemeClr val="lt2"/>
                </a:solidFill>
              </a:defRPr>
            </a:lvl7pPr>
            <a:lvl8pPr lvl="7" rtl="0">
              <a:lnSpc>
                <a:spcPct val="100000"/>
              </a:lnSpc>
              <a:spcBef>
                <a:spcPts val="0"/>
              </a:spcBef>
              <a:spcAft>
                <a:spcPts val="0"/>
              </a:spcAft>
              <a:buNone/>
              <a:defRPr sz="2200">
                <a:solidFill>
                  <a:schemeClr val="lt2"/>
                </a:solidFill>
              </a:defRPr>
            </a:lvl8pPr>
            <a:lvl9pPr lvl="8" rtl="0">
              <a:lnSpc>
                <a:spcPct val="100000"/>
              </a:lnSpc>
              <a:spcBef>
                <a:spcPts val="0"/>
              </a:spcBef>
              <a:spcAft>
                <a:spcPts val="0"/>
              </a:spcAft>
              <a:buNone/>
              <a:defRPr sz="2200">
                <a:solidFill>
                  <a:schemeClr val="lt2"/>
                </a:solidFill>
              </a:defRPr>
            </a:lvl9pPr>
          </a:lstStyle>
          <a:p/>
        </p:txBody>
      </p:sp>
      <p:grpSp>
        <p:nvGrpSpPr>
          <p:cNvPr id="397" name="Google Shape;397;p21"/>
          <p:cNvGrpSpPr/>
          <p:nvPr/>
        </p:nvGrpSpPr>
        <p:grpSpPr>
          <a:xfrm flipH="1" rot="2178779">
            <a:off x="-1036428" y="4190277"/>
            <a:ext cx="4313956" cy="3465400"/>
            <a:chOff x="1645525" y="677625"/>
            <a:chExt cx="4313925" cy="3465375"/>
          </a:xfrm>
        </p:grpSpPr>
        <p:sp>
          <p:nvSpPr>
            <p:cNvPr id="398" name="Google Shape;398;p2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1"/>
          <p:cNvGrpSpPr/>
          <p:nvPr/>
        </p:nvGrpSpPr>
        <p:grpSpPr>
          <a:xfrm flipH="1" rot="2545579">
            <a:off x="6522531" y="4250820"/>
            <a:ext cx="4313659" cy="3465161"/>
            <a:chOff x="1645525" y="677625"/>
            <a:chExt cx="4313925" cy="3465375"/>
          </a:xfrm>
        </p:grpSpPr>
        <p:sp>
          <p:nvSpPr>
            <p:cNvPr id="407" name="Google Shape;407;p2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1"/>
          <p:cNvGrpSpPr/>
          <p:nvPr/>
        </p:nvGrpSpPr>
        <p:grpSpPr>
          <a:xfrm rot="-9670140">
            <a:off x="4639138" y="-2811682"/>
            <a:ext cx="6670468" cy="4313030"/>
            <a:chOff x="1645525" y="677625"/>
            <a:chExt cx="4313925" cy="3465375"/>
          </a:xfrm>
        </p:grpSpPr>
        <p:sp>
          <p:nvSpPr>
            <p:cNvPr id="416" name="Google Shape;416;p2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solidFill>
          <a:schemeClr val="lt1"/>
        </a:solidFill>
      </p:bgPr>
    </p:bg>
    <p:spTree>
      <p:nvGrpSpPr>
        <p:cNvPr id="424" name="Shape 424"/>
        <p:cNvGrpSpPr/>
        <p:nvPr/>
      </p:nvGrpSpPr>
      <p:grpSpPr>
        <a:xfrm>
          <a:off x="0" y="0"/>
          <a:ext cx="0" cy="0"/>
          <a:chOff x="0" y="0"/>
          <a:chExt cx="0" cy="0"/>
        </a:xfrm>
      </p:grpSpPr>
      <p:grpSp>
        <p:nvGrpSpPr>
          <p:cNvPr id="425" name="Google Shape;425;p22"/>
          <p:cNvGrpSpPr/>
          <p:nvPr/>
        </p:nvGrpSpPr>
        <p:grpSpPr>
          <a:xfrm>
            <a:off x="8003119" y="3148409"/>
            <a:ext cx="4313925" cy="3465375"/>
            <a:chOff x="1645525" y="677625"/>
            <a:chExt cx="4313925" cy="3465375"/>
          </a:xfrm>
        </p:grpSpPr>
        <p:sp>
          <p:nvSpPr>
            <p:cNvPr id="426" name="Google Shape;426;p2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2"/>
          <p:cNvGrpSpPr/>
          <p:nvPr/>
        </p:nvGrpSpPr>
        <p:grpSpPr>
          <a:xfrm rot="5400000">
            <a:off x="-1974381" y="-1758041"/>
            <a:ext cx="4313925" cy="3465375"/>
            <a:chOff x="1645525" y="677625"/>
            <a:chExt cx="4313925" cy="3465375"/>
          </a:xfrm>
        </p:grpSpPr>
        <p:sp>
          <p:nvSpPr>
            <p:cNvPr id="435" name="Google Shape;435;p2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22"/>
          <p:cNvSpPr txBox="1"/>
          <p:nvPr>
            <p:ph idx="1" type="subTitle"/>
          </p:nvPr>
        </p:nvSpPr>
        <p:spPr>
          <a:xfrm>
            <a:off x="2637975" y="3936000"/>
            <a:ext cx="2896800" cy="57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444" name="Google Shape;444;p22"/>
          <p:cNvSpPr txBox="1"/>
          <p:nvPr>
            <p:ph type="ctrTitle"/>
          </p:nvPr>
        </p:nvSpPr>
        <p:spPr>
          <a:xfrm>
            <a:off x="715050" y="545125"/>
            <a:ext cx="77139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accent4"/>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445" name="Google Shape;445;p22"/>
          <p:cNvSpPr txBox="1"/>
          <p:nvPr>
            <p:ph idx="2" type="subTitle"/>
          </p:nvPr>
        </p:nvSpPr>
        <p:spPr>
          <a:xfrm>
            <a:off x="3601050" y="1823656"/>
            <a:ext cx="2898600" cy="576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lt2"/>
                </a:solidFill>
              </a:defRPr>
            </a:lvl1pPr>
            <a:lvl2pPr lvl="1" rtl="0" algn="r">
              <a:lnSpc>
                <a:spcPct val="100000"/>
              </a:lnSpc>
              <a:spcBef>
                <a:spcPts val="0"/>
              </a:spcBef>
              <a:spcAft>
                <a:spcPts val="0"/>
              </a:spcAft>
              <a:buNone/>
              <a:defRPr sz="1600">
                <a:solidFill>
                  <a:schemeClr val="lt2"/>
                </a:solidFill>
              </a:defRPr>
            </a:lvl2pPr>
            <a:lvl3pPr lvl="2" rtl="0" algn="r">
              <a:lnSpc>
                <a:spcPct val="100000"/>
              </a:lnSpc>
              <a:spcBef>
                <a:spcPts val="0"/>
              </a:spcBef>
              <a:spcAft>
                <a:spcPts val="0"/>
              </a:spcAft>
              <a:buNone/>
              <a:defRPr sz="1600">
                <a:solidFill>
                  <a:schemeClr val="lt2"/>
                </a:solidFill>
              </a:defRPr>
            </a:lvl3pPr>
            <a:lvl4pPr lvl="3" rtl="0" algn="r">
              <a:lnSpc>
                <a:spcPct val="100000"/>
              </a:lnSpc>
              <a:spcBef>
                <a:spcPts val="0"/>
              </a:spcBef>
              <a:spcAft>
                <a:spcPts val="0"/>
              </a:spcAft>
              <a:buNone/>
              <a:defRPr sz="1600">
                <a:solidFill>
                  <a:schemeClr val="lt2"/>
                </a:solidFill>
              </a:defRPr>
            </a:lvl4pPr>
            <a:lvl5pPr lvl="4" rtl="0" algn="r">
              <a:lnSpc>
                <a:spcPct val="100000"/>
              </a:lnSpc>
              <a:spcBef>
                <a:spcPts val="0"/>
              </a:spcBef>
              <a:spcAft>
                <a:spcPts val="0"/>
              </a:spcAft>
              <a:buNone/>
              <a:defRPr sz="1600">
                <a:solidFill>
                  <a:schemeClr val="lt2"/>
                </a:solidFill>
              </a:defRPr>
            </a:lvl5pPr>
            <a:lvl6pPr lvl="5" rtl="0" algn="r">
              <a:lnSpc>
                <a:spcPct val="100000"/>
              </a:lnSpc>
              <a:spcBef>
                <a:spcPts val="0"/>
              </a:spcBef>
              <a:spcAft>
                <a:spcPts val="0"/>
              </a:spcAft>
              <a:buNone/>
              <a:defRPr sz="1600">
                <a:solidFill>
                  <a:schemeClr val="lt2"/>
                </a:solidFill>
              </a:defRPr>
            </a:lvl6pPr>
            <a:lvl7pPr lvl="6" rtl="0" algn="r">
              <a:lnSpc>
                <a:spcPct val="100000"/>
              </a:lnSpc>
              <a:spcBef>
                <a:spcPts val="0"/>
              </a:spcBef>
              <a:spcAft>
                <a:spcPts val="0"/>
              </a:spcAft>
              <a:buNone/>
              <a:defRPr sz="1600">
                <a:solidFill>
                  <a:schemeClr val="lt2"/>
                </a:solidFill>
              </a:defRPr>
            </a:lvl7pPr>
            <a:lvl8pPr lvl="7" rtl="0" algn="r">
              <a:lnSpc>
                <a:spcPct val="100000"/>
              </a:lnSpc>
              <a:spcBef>
                <a:spcPts val="0"/>
              </a:spcBef>
              <a:spcAft>
                <a:spcPts val="0"/>
              </a:spcAft>
              <a:buNone/>
              <a:defRPr sz="1600">
                <a:solidFill>
                  <a:schemeClr val="lt2"/>
                </a:solidFill>
              </a:defRPr>
            </a:lvl8pPr>
            <a:lvl9pPr lvl="8" rtl="0" algn="r">
              <a:lnSpc>
                <a:spcPct val="100000"/>
              </a:lnSpc>
              <a:spcBef>
                <a:spcPts val="0"/>
              </a:spcBef>
              <a:spcAft>
                <a:spcPts val="0"/>
              </a:spcAft>
              <a:buNone/>
              <a:defRPr sz="1600">
                <a:solidFill>
                  <a:schemeClr val="lt2"/>
                </a:solidFill>
              </a:defRPr>
            </a:lvl9pPr>
          </a:lstStyle>
          <a:p/>
        </p:txBody>
      </p:sp>
      <p:sp>
        <p:nvSpPr>
          <p:cNvPr id="446" name="Google Shape;446;p22"/>
          <p:cNvSpPr txBox="1"/>
          <p:nvPr>
            <p:ph idx="3" type="subTitle"/>
          </p:nvPr>
        </p:nvSpPr>
        <p:spPr>
          <a:xfrm>
            <a:off x="2637975" y="3535625"/>
            <a:ext cx="2231100" cy="521100"/>
          </a:xfrm>
          <a:prstGeom prst="rect">
            <a:avLst/>
          </a:prstGeom>
          <a:noFill/>
        </p:spPr>
        <p:txBody>
          <a:bodyPr anchorCtr="0" anchor="t" bIns="0" lIns="91425" spcFirstLastPara="1" rIns="91425" wrap="square" tIns="91425">
            <a:noAutofit/>
          </a:bodyPr>
          <a:lstStyle>
            <a:lvl1pPr lvl="0"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9pPr>
          </a:lstStyle>
          <a:p/>
        </p:txBody>
      </p:sp>
      <p:sp>
        <p:nvSpPr>
          <p:cNvPr id="447" name="Google Shape;447;p22"/>
          <p:cNvSpPr txBox="1"/>
          <p:nvPr>
            <p:ph idx="4" type="subTitle"/>
          </p:nvPr>
        </p:nvSpPr>
        <p:spPr>
          <a:xfrm>
            <a:off x="4271250" y="1422036"/>
            <a:ext cx="2228400" cy="521100"/>
          </a:xfrm>
          <a:prstGeom prst="rect">
            <a:avLst/>
          </a:prstGeom>
          <a:noFill/>
        </p:spPr>
        <p:txBody>
          <a:bodyPr anchorCtr="0" anchor="t" bIns="0" lIns="91425" spcFirstLastPara="1" rIns="91425" wrap="square" tIns="91425">
            <a:noAutofit/>
          </a:bodyPr>
          <a:lstStyle>
            <a:lvl1pPr lvl="0"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1pPr>
            <a:lvl2pPr lvl="1"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2pPr>
            <a:lvl3pPr lvl="2"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3pPr>
            <a:lvl4pPr lvl="3"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4pPr>
            <a:lvl5pPr lvl="4"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5pPr>
            <a:lvl6pPr lvl="5"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6pPr>
            <a:lvl7pPr lvl="6"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7pPr>
            <a:lvl8pPr lvl="7"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8pPr>
            <a:lvl9pPr lvl="8"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bg>
      <p:bgPr>
        <a:solidFill>
          <a:schemeClr val="lt1"/>
        </a:solidFill>
      </p:bgPr>
    </p:bg>
    <p:spTree>
      <p:nvGrpSpPr>
        <p:cNvPr id="448" name="Shape 448"/>
        <p:cNvGrpSpPr/>
        <p:nvPr/>
      </p:nvGrpSpPr>
      <p:grpSpPr>
        <a:xfrm>
          <a:off x="0" y="0"/>
          <a:ext cx="0" cy="0"/>
          <a:chOff x="0" y="0"/>
          <a:chExt cx="0" cy="0"/>
        </a:xfrm>
      </p:grpSpPr>
      <p:grpSp>
        <p:nvGrpSpPr>
          <p:cNvPr id="449" name="Google Shape;449;p23"/>
          <p:cNvGrpSpPr/>
          <p:nvPr/>
        </p:nvGrpSpPr>
        <p:grpSpPr>
          <a:xfrm>
            <a:off x="-2223756" y="2491959"/>
            <a:ext cx="4313925" cy="3465375"/>
            <a:chOff x="1645525" y="677625"/>
            <a:chExt cx="4313925" cy="3465375"/>
          </a:xfrm>
        </p:grpSpPr>
        <p:sp>
          <p:nvSpPr>
            <p:cNvPr id="450" name="Google Shape;450;p2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23"/>
          <p:cNvGrpSpPr/>
          <p:nvPr/>
        </p:nvGrpSpPr>
        <p:grpSpPr>
          <a:xfrm rot="-9041831">
            <a:off x="7543116" y="-302326"/>
            <a:ext cx="4313701" cy="3465195"/>
            <a:chOff x="1645525" y="677625"/>
            <a:chExt cx="4313925" cy="3465375"/>
          </a:xfrm>
        </p:grpSpPr>
        <p:sp>
          <p:nvSpPr>
            <p:cNvPr id="459" name="Google Shape;459;p2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23"/>
          <p:cNvSpPr txBox="1"/>
          <p:nvPr>
            <p:ph idx="1" type="subTitle"/>
          </p:nvPr>
        </p:nvSpPr>
        <p:spPr>
          <a:xfrm>
            <a:off x="4572838" y="3695223"/>
            <a:ext cx="2823900" cy="65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468" name="Google Shape;468;p23"/>
          <p:cNvSpPr txBox="1"/>
          <p:nvPr>
            <p:ph type="ctrTitle"/>
          </p:nvPr>
        </p:nvSpPr>
        <p:spPr>
          <a:xfrm>
            <a:off x="715050" y="549950"/>
            <a:ext cx="77139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accent4"/>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469" name="Google Shape;469;p23"/>
          <p:cNvSpPr txBox="1"/>
          <p:nvPr>
            <p:ph idx="2" type="subTitle"/>
          </p:nvPr>
        </p:nvSpPr>
        <p:spPr>
          <a:xfrm>
            <a:off x="1747250" y="1802962"/>
            <a:ext cx="2825400" cy="65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lt2"/>
                </a:solidFill>
              </a:defRPr>
            </a:lvl1pPr>
            <a:lvl2pPr lvl="1" rtl="0" algn="r">
              <a:lnSpc>
                <a:spcPct val="100000"/>
              </a:lnSpc>
              <a:spcBef>
                <a:spcPts val="0"/>
              </a:spcBef>
              <a:spcAft>
                <a:spcPts val="0"/>
              </a:spcAft>
              <a:buNone/>
              <a:defRPr sz="1600">
                <a:solidFill>
                  <a:schemeClr val="lt2"/>
                </a:solidFill>
              </a:defRPr>
            </a:lvl2pPr>
            <a:lvl3pPr lvl="2" rtl="0" algn="r">
              <a:lnSpc>
                <a:spcPct val="100000"/>
              </a:lnSpc>
              <a:spcBef>
                <a:spcPts val="0"/>
              </a:spcBef>
              <a:spcAft>
                <a:spcPts val="0"/>
              </a:spcAft>
              <a:buNone/>
              <a:defRPr sz="1600">
                <a:solidFill>
                  <a:schemeClr val="lt2"/>
                </a:solidFill>
              </a:defRPr>
            </a:lvl3pPr>
            <a:lvl4pPr lvl="3" rtl="0" algn="r">
              <a:lnSpc>
                <a:spcPct val="100000"/>
              </a:lnSpc>
              <a:spcBef>
                <a:spcPts val="0"/>
              </a:spcBef>
              <a:spcAft>
                <a:spcPts val="0"/>
              </a:spcAft>
              <a:buNone/>
              <a:defRPr sz="1600">
                <a:solidFill>
                  <a:schemeClr val="lt2"/>
                </a:solidFill>
              </a:defRPr>
            </a:lvl4pPr>
            <a:lvl5pPr lvl="4" rtl="0" algn="r">
              <a:lnSpc>
                <a:spcPct val="100000"/>
              </a:lnSpc>
              <a:spcBef>
                <a:spcPts val="0"/>
              </a:spcBef>
              <a:spcAft>
                <a:spcPts val="0"/>
              </a:spcAft>
              <a:buNone/>
              <a:defRPr sz="1600">
                <a:solidFill>
                  <a:schemeClr val="lt2"/>
                </a:solidFill>
              </a:defRPr>
            </a:lvl5pPr>
            <a:lvl6pPr lvl="5" rtl="0" algn="r">
              <a:lnSpc>
                <a:spcPct val="100000"/>
              </a:lnSpc>
              <a:spcBef>
                <a:spcPts val="0"/>
              </a:spcBef>
              <a:spcAft>
                <a:spcPts val="0"/>
              </a:spcAft>
              <a:buNone/>
              <a:defRPr sz="1600">
                <a:solidFill>
                  <a:schemeClr val="lt2"/>
                </a:solidFill>
              </a:defRPr>
            </a:lvl6pPr>
            <a:lvl7pPr lvl="6" rtl="0" algn="r">
              <a:lnSpc>
                <a:spcPct val="100000"/>
              </a:lnSpc>
              <a:spcBef>
                <a:spcPts val="0"/>
              </a:spcBef>
              <a:spcAft>
                <a:spcPts val="0"/>
              </a:spcAft>
              <a:buNone/>
              <a:defRPr sz="1600">
                <a:solidFill>
                  <a:schemeClr val="lt2"/>
                </a:solidFill>
              </a:defRPr>
            </a:lvl7pPr>
            <a:lvl8pPr lvl="7" rtl="0" algn="r">
              <a:lnSpc>
                <a:spcPct val="100000"/>
              </a:lnSpc>
              <a:spcBef>
                <a:spcPts val="0"/>
              </a:spcBef>
              <a:spcAft>
                <a:spcPts val="0"/>
              </a:spcAft>
              <a:buNone/>
              <a:defRPr sz="1600">
                <a:solidFill>
                  <a:schemeClr val="lt2"/>
                </a:solidFill>
              </a:defRPr>
            </a:lvl8pPr>
            <a:lvl9pPr lvl="8" rtl="0" algn="r">
              <a:lnSpc>
                <a:spcPct val="100000"/>
              </a:lnSpc>
              <a:spcBef>
                <a:spcPts val="0"/>
              </a:spcBef>
              <a:spcAft>
                <a:spcPts val="0"/>
              </a:spcAft>
              <a:buNone/>
              <a:defRPr sz="1600">
                <a:solidFill>
                  <a:schemeClr val="lt2"/>
                </a:solidFill>
              </a:defRPr>
            </a:lvl9pPr>
          </a:lstStyle>
          <a:p/>
        </p:txBody>
      </p:sp>
      <p:sp>
        <p:nvSpPr>
          <p:cNvPr id="470" name="Google Shape;470;p23"/>
          <p:cNvSpPr txBox="1"/>
          <p:nvPr>
            <p:ph idx="3" type="subTitle"/>
          </p:nvPr>
        </p:nvSpPr>
        <p:spPr>
          <a:xfrm>
            <a:off x="4572850" y="3301071"/>
            <a:ext cx="2174700" cy="352200"/>
          </a:xfrm>
          <a:prstGeom prst="rect">
            <a:avLst/>
          </a:prstGeom>
          <a:noFill/>
        </p:spPr>
        <p:txBody>
          <a:bodyPr anchorCtr="0" anchor="t" bIns="0" lIns="91425" spcFirstLastPara="1" rIns="91425" wrap="square" tIns="91425">
            <a:noAutofit/>
          </a:bodyPr>
          <a:lstStyle>
            <a:lvl1pPr lvl="0"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9pPr>
          </a:lstStyle>
          <a:p/>
        </p:txBody>
      </p:sp>
      <p:sp>
        <p:nvSpPr>
          <p:cNvPr id="471" name="Google Shape;471;p23"/>
          <p:cNvSpPr txBox="1"/>
          <p:nvPr>
            <p:ph idx="4" type="subTitle"/>
          </p:nvPr>
        </p:nvSpPr>
        <p:spPr>
          <a:xfrm>
            <a:off x="2400550" y="1407475"/>
            <a:ext cx="2172300" cy="352200"/>
          </a:xfrm>
          <a:prstGeom prst="rect">
            <a:avLst/>
          </a:prstGeom>
          <a:noFill/>
        </p:spPr>
        <p:txBody>
          <a:bodyPr anchorCtr="0" anchor="t" bIns="0" lIns="91425" spcFirstLastPara="1" rIns="91425" wrap="square" tIns="91425">
            <a:noAutofit/>
          </a:bodyPr>
          <a:lstStyle>
            <a:lvl1pPr lvl="0"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1pPr>
            <a:lvl2pPr lvl="1"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2pPr>
            <a:lvl3pPr lvl="2"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3pPr>
            <a:lvl4pPr lvl="3"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4pPr>
            <a:lvl5pPr lvl="4"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5pPr>
            <a:lvl6pPr lvl="5"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6pPr>
            <a:lvl7pPr lvl="6"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7pPr>
            <a:lvl8pPr lvl="7"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8pPr>
            <a:lvl9pPr lvl="8" rtl="0" algn="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bg>
      <p:bgPr>
        <a:solidFill>
          <a:schemeClr val="lt1"/>
        </a:solidFill>
      </p:bgPr>
    </p:bg>
    <p:spTree>
      <p:nvGrpSpPr>
        <p:cNvPr id="472" name="Shape 472"/>
        <p:cNvGrpSpPr/>
        <p:nvPr/>
      </p:nvGrpSpPr>
      <p:grpSpPr>
        <a:xfrm>
          <a:off x="0" y="0"/>
          <a:ext cx="0" cy="0"/>
          <a:chOff x="0" y="0"/>
          <a:chExt cx="0" cy="0"/>
        </a:xfrm>
      </p:grpSpPr>
      <p:sp>
        <p:nvSpPr>
          <p:cNvPr id="473" name="Google Shape;473;p24"/>
          <p:cNvSpPr txBox="1"/>
          <p:nvPr>
            <p:ph idx="1" type="body"/>
          </p:nvPr>
        </p:nvSpPr>
        <p:spPr>
          <a:xfrm>
            <a:off x="721425" y="1106541"/>
            <a:ext cx="7687800" cy="638100"/>
          </a:xfrm>
          <a:prstGeom prst="rect">
            <a:avLst/>
          </a:prstGeom>
        </p:spPr>
        <p:txBody>
          <a:bodyPr anchorCtr="0" anchor="t" bIns="91425" lIns="91425" spcFirstLastPara="1" rIns="91425" wrap="square" tIns="91425">
            <a:noAutofit/>
          </a:bodyPr>
          <a:lstStyle>
            <a:lvl1pPr indent="-330200" lvl="0" marL="457200" rtl="0">
              <a:lnSpc>
                <a:spcPct val="90000"/>
              </a:lnSpc>
              <a:spcBef>
                <a:spcPts val="0"/>
              </a:spcBef>
              <a:spcAft>
                <a:spcPts val="0"/>
              </a:spcAft>
              <a:buClr>
                <a:schemeClr val="lt2"/>
              </a:buClr>
              <a:buSzPts val="1600"/>
              <a:buFont typeface="Nunito Light"/>
              <a:buChar char="●"/>
              <a:defRPr>
                <a:solidFill>
                  <a:schemeClr val="lt2"/>
                </a:solidFill>
              </a:defRPr>
            </a:lvl1pPr>
            <a:lvl2pPr indent="-330200" lvl="1" marL="914400" rtl="0">
              <a:spcBef>
                <a:spcPts val="0"/>
              </a:spcBef>
              <a:spcAft>
                <a:spcPts val="0"/>
              </a:spcAft>
              <a:buClr>
                <a:schemeClr val="lt2"/>
              </a:buClr>
              <a:buSzPts val="1600"/>
              <a:buFont typeface="Nunito Light"/>
              <a:buChar char="○"/>
              <a:defRPr>
                <a:solidFill>
                  <a:schemeClr val="lt2"/>
                </a:solidFill>
              </a:defRPr>
            </a:lvl2pPr>
            <a:lvl3pPr indent="-323850" lvl="2" marL="1371600" rtl="0">
              <a:spcBef>
                <a:spcPts val="1600"/>
              </a:spcBef>
              <a:spcAft>
                <a:spcPts val="0"/>
              </a:spcAft>
              <a:buClr>
                <a:schemeClr val="lt2"/>
              </a:buClr>
              <a:buSzPts val="1500"/>
              <a:buFont typeface="Nunito Light"/>
              <a:buChar char="■"/>
              <a:defRPr>
                <a:solidFill>
                  <a:schemeClr val="lt2"/>
                </a:solidFill>
              </a:defRPr>
            </a:lvl3pPr>
            <a:lvl4pPr indent="-323850" lvl="3" marL="1828800" rtl="0">
              <a:spcBef>
                <a:spcPts val="1600"/>
              </a:spcBef>
              <a:spcAft>
                <a:spcPts val="0"/>
              </a:spcAft>
              <a:buClr>
                <a:schemeClr val="lt2"/>
              </a:buClr>
              <a:buSzPts val="1500"/>
              <a:buFont typeface="Nunito Light"/>
              <a:buChar char="●"/>
              <a:defRPr>
                <a:solidFill>
                  <a:schemeClr val="lt2"/>
                </a:solidFill>
              </a:defRPr>
            </a:lvl4pPr>
            <a:lvl5pPr indent="-304800" lvl="4" marL="2286000" rtl="0">
              <a:spcBef>
                <a:spcPts val="1600"/>
              </a:spcBef>
              <a:spcAft>
                <a:spcPts val="0"/>
              </a:spcAft>
              <a:buClr>
                <a:schemeClr val="lt2"/>
              </a:buClr>
              <a:buSzPts val="1200"/>
              <a:buFont typeface="Nunito Light"/>
              <a:buChar char="○"/>
              <a:defRPr>
                <a:solidFill>
                  <a:schemeClr val="lt2"/>
                </a:solidFill>
              </a:defRPr>
            </a:lvl5pPr>
            <a:lvl6pPr indent="-304800" lvl="5" marL="2743200" rtl="0">
              <a:spcBef>
                <a:spcPts val="1600"/>
              </a:spcBef>
              <a:spcAft>
                <a:spcPts val="0"/>
              </a:spcAft>
              <a:buClr>
                <a:schemeClr val="lt2"/>
              </a:buClr>
              <a:buSzPts val="1200"/>
              <a:buFont typeface="Nunito Light"/>
              <a:buChar char="■"/>
              <a:defRPr>
                <a:solidFill>
                  <a:schemeClr val="lt2"/>
                </a:solidFill>
              </a:defRPr>
            </a:lvl6pPr>
            <a:lvl7pPr indent="-311150" lvl="6" marL="3200400" rtl="0">
              <a:spcBef>
                <a:spcPts val="1600"/>
              </a:spcBef>
              <a:spcAft>
                <a:spcPts val="0"/>
              </a:spcAft>
              <a:buClr>
                <a:schemeClr val="lt2"/>
              </a:buClr>
              <a:buSzPts val="1300"/>
              <a:buFont typeface="Nunito Light"/>
              <a:buChar char="●"/>
              <a:defRPr>
                <a:solidFill>
                  <a:schemeClr val="lt2"/>
                </a:solidFill>
              </a:defRPr>
            </a:lvl7pPr>
            <a:lvl8pPr indent="-311150" lvl="7" marL="3657600" rtl="0">
              <a:spcBef>
                <a:spcPts val="1600"/>
              </a:spcBef>
              <a:spcAft>
                <a:spcPts val="0"/>
              </a:spcAft>
              <a:buClr>
                <a:schemeClr val="lt2"/>
              </a:buClr>
              <a:buSzPts val="1300"/>
              <a:buFont typeface="Nunito Light"/>
              <a:buChar char="○"/>
              <a:defRPr>
                <a:solidFill>
                  <a:schemeClr val="lt2"/>
                </a:solidFill>
              </a:defRPr>
            </a:lvl8pPr>
            <a:lvl9pPr indent="-304800" lvl="8" marL="4114800" rtl="0">
              <a:spcBef>
                <a:spcPts val="1600"/>
              </a:spcBef>
              <a:spcAft>
                <a:spcPts val="1600"/>
              </a:spcAft>
              <a:buClr>
                <a:schemeClr val="lt2"/>
              </a:buClr>
              <a:buSzPts val="1200"/>
              <a:buFont typeface="Nunito Light"/>
              <a:buChar char="■"/>
              <a:defRPr>
                <a:solidFill>
                  <a:schemeClr val="lt2"/>
                </a:solidFill>
              </a:defRPr>
            </a:lvl9pPr>
          </a:lstStyle>
          <a:p/>
        </p:txBody>
      </p:sp>
      <p:sp>
        <p:nvSpPr>
          <p:cNvPr id="474" name="Google Shape;474;p24"/>
          <p:cNvSpPr txBox="1"/>
          <p:nvPr>
            <p:ph type="ctrTitle"/>
          </p:nvPr>
        </p:nvSpPr>
        <p:spPr>
          <a:xfrm>
            <a:off x="721425" y="545125"/>
            <a:ext cx="4276500" cy="513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grpSp>
        <p:nvGrpSpPr>
          <p:cNvPr id="475" name="Google Shape;475;p24"/>
          <p:cNvGrpSpPr/>
          <p:nvPr/>
        </p:nvGrpSpPr>
        <p:grpSpPr>
          <a:xfrm flipH="1" rot="7177401">
            <a:off x="-2825536" y="2948753"/>
            <a:ext cx="4313957" cy="3465401"/>
            <a:chOff x="1645525" y="677625"/>
            <a:chExt cx="4313925" cy="3465375"/>
          </a:xfrm>
        </p:grpSpPr>
        <p:sp>
          <p:nvSpPr>
            <p:cNvPr id="476" name="Google Shape;476;p2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4"/>
          <p:cNvGrpSpPr/>
          <p:nvPr/>
        </p:nvGrpSpPr>
        <p:grpSpPr>
          <a:xfrm flipH="1" rot="10329259">
            <a:off x="6650001" y="-1897103"/>
            <a:ext cx="4313754" cy="3465237"/>
            <a:chOff x="1645525" y="677625"/>
            <a:chExt cx="4313925" cy="3465375"/>
          </a:xfrm>
        </p:grpSpPr>
        <p:sp>
          <p:nvSpPr>
            <p:cNvPr id="485" name="Google Shape;485;p2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24"/>
          <p:cNvGrpSpPr/>
          <p:nvPr/>
        </p:nvGrpSpPr>
        <p:grpSpPr>
          <a:xfrm flipH="1" rot="-7440092">
            <a:off x="-484789" y="-2943647"/>
            <a:ext cx="4313808" cy="3465281"/>
            <a:chOff x="1645525" y="677625"/>
            <a:chExt cx="4313925" cy="3465375"/>
          </a:xfrm>
        </p:grpSpPr>
        <p:sp>
          <p:nvSpPr>
            <p:cNvPr id="494" name="Google Shape;494;p2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4"/>
          <p:cNvGrpSpPr/>
          <p:nvPr/>
        </p:nvGrpSpPr>
        <p:grpSpPr>
          <a:xfrm flipH="1">
            <a:off x="7473558" y="3875173"/>
            <a:ext cx="4313925" cy="3465375"/>
            <a:chOff x="1645525" y="677625"/>
            <a:chExt cx="4313925" cy="3465375"/>
          </a:xfrm>
        </p:grpSpPr>
        <p:sp>
          <p:nvSpPr>
            <p:cNvPr id="503" name="Google Shape;503;p2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_2">
    <p:bg>
      <p:bgPr>
        <a:solidFill>
          <a:schemeClr val="lt1"/>
        </a:solidFill>
      </p:bgPr>
    </p:bg>
    <p:spTree>
      <p:nvGrpSpPr>
        <p:cNvPr id="511" name="Shape 511"/>
        <p:cNvGrpSpPr/>
        <p:nvPr/>
      </p:nvGrpSpPr>
      <p:grpSpPr>
        <a:xfrm>
          <a:off x="0" y="0"/>
          <a:ext cx="0" cy="0"/>
          <a:chOff x="0" y="0"/>
          <a:chExt cx="0" cy="0"/>
        </a:xfrm>
      </p:grpSpPr>
      <p:sp>
        <p:nvSpPr>
          <p:cNvPr id="512" name="Google Shape;512;p25"/>
          <p:cNvSpPr txBox="1"/>
          <p:nvPr>
            <p:ph idx="1" type="body"/>
          </p:nvPr>
        </p:nvSpPr>
        <p:spPr>
          <a:xfrm>
            <a:off x="737838" y="1147150"/>
            <a:ext cx="3855300" cy="3451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Livvic"/>
              <a:buChar char="●"/>
              <a:defRPr sz="1300">
                <a:solidFill>
                  <a:schemeClr val="lt2"/>
                </a:solidFill>
              </a:defRPr>
            </a:lvl1pPr>
            <a:lvl2pPr indent="-304800" lvl="1" marL="914400" rtl="0">
              <a:spcBef>
                <a:spcPts val="0"/>
              </a:spcBef>
              <a:spcAft>
                <a:spcPts val="0"/>
              </a:spcAft>
              <a:buClr>
                <a:schemeClr val="lt2"/>
              </a:buClr>
              <a:buSzPts val="1200"/>
              <a:buFont typeface="Roboto Condensed Light"/>
              <a:buChar char="○"/>
              <a:defRPr>
                <a:solidFill>
                  <a:schemeClr val="lt2"/>
                </a:solidFill>
              </a:defRPr>
            </a:lvl2pPr>
            <a:lvl3pPr indent="-304800" lvl="2" marL="1371600" rtl="0">
              <a:spcBef>
                <a:spcPts val="1600"/>
              </a:spcBef>
              <a:spcAft>
                <a:spcPts val="0"/>
              </a:spcAft>
              <a:buClr>
                <a:schemeClr val="lt2"/>
              </a:buClr>
              <a:buSzPts val="1200"/>
              <a:buFont typeface="Roboto Condensed Light"/>
              <a:buChar char="■"/>
              <a:defRPr>
                <a:solidFill>
                  <a:schemeClr val="lt2"/>
                </a:solidFill>
              </a:defRPr>
            </a:lvl3pPr>
            <a:lvl4pPr indent="-304800" lvl="3" marL="1828800" rtl="0">
              <a:spcBef>
                <a:spcPts val="1600"/>
              </a:spcBef>
              <a:spcAft>
                <a:spcPts val="0"/>
              </a:spcAft>
              <a:buClr>
                <a:schemeClr val="lt2"/>
              </a:buClr>
              <a:buSzPts val="1200"/>
              <a:buFont typeface="Roboto Condensed Light"/>
              <a:buChar char="●"/>
              <a:defRPr>
                <a:solidFill>
                  <a:schemeClr val="lt2"/>
                </a:solidFill>
              </a:defRPr>
            </a:lvl4pPr>
            <a:lvl5pPr indent="-304800" lvl="4" marL="2286000" rtl="0">
              <a:spcBef>
                <a:spcPts val="1600"/>
              </a:spcBef>
              <a:spcAft>
                <a:spcPts val="0"/>
              </a:spcAft>
              <a:buClr>
                <a:schemeClr val="lt2"/>
              </a:buClr>
              <a:buSzPts val="1200"/>
              <a:buFont typeface="Roboto Condensed Light"/>
              <a:buChar char="○"/>
              <a:defRPr>
                <a:solidFill>
                  <a:schemeClr val="lt2"/>
                </a:solidFill>
              </a:defRPr>
            </a:lvl5pPr>
            <a:lvl6pPr indent="-304800" lvl="5" marL="2743200" rtl="0">
              <a:spcBef>
                <a:spcPts val="1600"/>
              </a:spcBef>
              <a:spcAft>
                <a:spcPts val="0"/>
              </a:spcAft>
              <a:buClr>
                <a:schemeClr val="lt2"/>
              </a:buClr>
              <a:buSzPts val="1200"/>
              <a:buFont typeface="Roboto Condensed Light"/>
              <a:buChar char="■"/>
              <a:defRPr>
                <a:solidFill>
                  <a:schemeClr val="lt2"/>
                </a:solidFill>
              </a:defRPr>
            </a:lvl6pPr>
            <a:lvl7pPr indent="-304800" lvl="6" marL="3200400" rtl="0">
              <a:spcBef>
                <a:spcPts val="1600"/>
              </a:spcBef>
              <a:spcAft>
                <a:spcPts val="0"/>
              </a:spcAft>
              <a:buClr>
                <a:schemeClr val="lt2"/>
              </a:buClr>
              <a:buSzPts val="1200"/>
              <a:buFont typeface="Roboto Condensed Light"/>
              <a:buChar char="●"/>
              <a:defRPr>
                <a:solidFill>
                  <a:schemeClr val="lt2"/>
                </a:solidFill>
              </a:defRPr>
            </a:lvl7pPr>
            <a:lvl8pPr indent="-304800" lvl="7" marL="3657600" rtl="0">
              <a:spcBef>
                <a:spcPts val="1600"/>
              </a:spcBef>
              <a:spcAft>
                <a:spcPts val="0"/>
              </a:spcAft>
              <a:buClr>
                <a:schemeClr val="lt2"/>
              </a:buClr>
              <a:buSzPts val="1200"/>
              <a:buFont typeface="Roboto Condensed Light"/>
              <a:buChar char="○"/>
              <a:defRPr>
                <a:solidFill>
                  <a:schemeClr val="lt2"/>
                </a:solidFill>
              </a:defRPr>
            </a:lvl8pPr>
            <a:lvl9pPr indent="-304800" lvl="8" marL="4114800" rtl="0">
              <a:spcBef>
                <a:spcPts val="1600"/>
              </a:spcBef>
              <a:spcAft>
                <a:spcPts val="1600"/>
              </a:spcAft>
              <a:buClr>
                <a:schemeClr val="lt2"/>
              </a:buClr>
              <a:buSzPts val="1200"/>
              <a:buFont typeface="Roboto Condensed Light"/>
              <a:buChar char="■"/>
              <a:defRPr>
                <a:solidFill>
                  <a:schemeClr val="lt2"/>
                </a:solidFill>
              </a:defRPr>
            </a:lvl9pPr>
          </a:lstStyle>
          <a:p/>
        </p:txBody>
      </p:sp>
      <p:sp>
        <p:nvSpPr>
          <p:cNvPr id="513" name="Google Shape;513;p25"/>
          <p:cNvSpPr txBox="1"/>
          <p:nvPr>
            <p:ph type="ctrTitle"/>
          </p:nvPr>
        </p:nvSpPr>
        <p:spPr>
          <a:xfrm>
            <a:off x="716726" y="545125"/>
            <a:ext cx="4396500" cy="513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grpSp>
        <p:nvGrpSpPr>
          <p:cNvPr id="514" name="Google Shape;514;p25"/>
          <p:cNvGrpSpPr/>
          <p:nvPr/>
        </p:nvGrpSpPr>
        <p:grpSpPr>
          <a:xfrm flipH="1">
            <a:off x="-3378906" y="3148409"/>
            <a:ext cx="4313925" cy="3465375"/>
            <a:chOff x="1645525" y="677625"/>
            <a:chExt cx="4313925" cy="3465375"/>
          </a:xfrm>
        </p:grpSpPr>
        <p:sp>
          <p:nvSpPr>
            <p:cNvPr id="515" name="Google Shape;515;p2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5"/>
          <p:cNvGrpSpPr/>
          <p:nvPr/>
        </p:nvGrpSpPr>
        <p:grpSpPr>
          <a:xfrm flipH="1" rot="-5400000">
            <a:off x="6726269" y="-1973466"/>
            <a:ext cx="4313925" cy="3465375"/>
            <a:chOff x="1645525" y="677625"/>
            <a:chExt cx="4313925" cy="3465375"/>
          </a:xfrm>
        </p:grpSpPr>
        <p:sp>
          <p:nvSpPr>
            <p:cNvPr id="524" name="Google Shape;524;p2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25"/>
          <p:cNvSpPr txBox="1"/>
          <p:nvPr>
            <p:ph idx="2" type="body"/>
          </p:nvPr>
        </p:nvSpPr>
        <p:spPr>
          <a:xfrm>
            <a:off x="4550863" y="1577350"/>
            <a:ext cx="3855300" cy="3021300"/>
          </a:xfrm>
          <a:prstGeom prst="rect">
            <a:avLst/>
          </a:prstGeom>
        </p:spPr>
        <p:txBody>
          <a:bodyPr anchorCtr="0" anchor="t" bIns="91425" lIns="91425" spcFirstLastPara="1" rIns="91425" wrap="square" tIns="91425">
            <a:noAutofit/>
          </a:bodyPr>
          <a:lstStyle>
            <a:lvl1pPr indent="-304800" lvl="0" marL="457200" marR="50800" rtl="0">
              <a:lnSpc>
                <a:spcPct val="100000"/>
              </a:lnSpc>
              <a:spcBef>
                <a:spcPts val="0"/>
              </a:spcBef>
              <a:spcAft>
                <a:spcPts val="0"/>
              </a:spcAft>
              <a:buClr>
                <a:schemeClr val="lt2"/>
              </a:buClr>
              <a:buSzPts val="1200"/>
              <a:buFont typeface="Livvic"/>
              <a:buChar char="●"/>
              <a:defRPr sz="1300">
                <a:solidFill>
                  <a:schemeClr val="lt2"/>
                </a:solidFill>
              </a:defRPr>
            </a:lvl1pPr>
            <a:lvl2pPr indent="-304800" lvl="1" marL="914400" rtl="0">
              <a:spcBef>
                <a:spcPts val="0"/>
              </a:spcBef>
              <a:spcAft>
                <a:spcPts val="0"/>
              </a:spcAft>
              <a:buClr>
                <a:schemeClr val="lt2"/>
              </a:buClr>
              <a:buSzPts val="1200"/>
              <a:buFont typeface="Roboto Condensed Light"/>
              <a:buChar char="○"/>
              <a:defRPr>
                <a:solidFill>
                  <a:schemeClr val="lt2"/>
                </a:solidFill>
              </a:defRPr>
            </a:lvl2pPr>
            <a:lvl3pPr indent="-304800" lvl="2" marL="1371600" rtl="0">
              <a:spcBef>
                <a:spcPts val="1600"/>
              </a:spcBef>
              <a:spcAft>
                <a:spcPts val="0"/>
              </a:spcAft>
              <a:buClr>
                <a:schemeClr val="lt2"/>
              </a:buClr>
              <a:buSzPts val="1200"/>
              <a:buFont typeface="Roboto Condensed Light"/>
              <a:buChar char="■"/>
              <a:defRPr>
                <a:solidFill>
                  <a:schemeClr val="lt2"/>
                </a:solidFill>
              </a:defRPr>
            </a:lvl3pPr>
            <a:lvl4pPr indent="-304800" lvl="3" marL="1828800" rtl="0">
              <a:spcBef>
                <a:spcPts val="1600"/>
              </a:spcBef>
              <a:spcAft>
                <a:spcPts val="0"/>
              </a:spcAft>
              <a:buClr>
                <a:schemeClr val="lt2"/>
              </a:buClr>
              <a:buSzPts val="1200"/>
              <a:buFont typeface="Roboto Condensed Light"/>
              <a:buChar char="●"/>
              <a:defRPr>
                <a:solidFill>
                  <a:schemeClr val="lt2"/>
                </a:solidFill>
              </a:defRPr>
            </a:lvl4pPr>
            <a:lvl5pPr indent="-304800" lvl="4" marL="2286000" rtl="0">
              <a:spcBef>
                <a:spcPts val="1600"/>
              </a:spcBef>
              <a:spcAft>
                <a:spcPts val="0"/>
              </a:spcAft>
              <a:buClr>
                <a:schemeClr val="lt2"/>
              </a:buClr>
              <a:buSzPts val="1200"/>
              <a:buFont typeface="Roboto Condensed Light"/>
              <a:buChar char="○"/>
              <a:defRPr>
                <a:solidFill>
                  <a:schemeClr val="lt2"/>
                </a:solidFill>
              </a:defRPr>
            </a:lvl5pPr>
            <a:lvl6pPr indent="-304800" lvl="5" marL="2743200" rtl="0">
              <a:spcBef>
                <a:spcPts val="1600"/>
              </a:spcBef>
              <a:spcAft>
                <a:spcPts val="0"/>
              </a:spcAft>
              <a:buClr>
                <a:schemeClr val="lt2"/>
              </a:buClr>
              <a:buSzPts val="1200"/>
              <a:buFont typeface="Roboto Condensed Light"/>
              <a:buChar char="■"/>
              <a:defRPr>
                <a:solidFill>
                  <a:schemeClr val="lt2"/>
                </a:solidFill>
              </a:defRPr>
            </a:lvl6pPr>
            <a:lvl7pPr indent="-304800" lvl="6" marL="3200400" rtl="0">
              <a:spcBef>
                <a:spcPts val="1600"/>
              </a:spcBef>
              <a:spcAft>
                <a:spcPts val="0"/>
              </a:spcAft>
              <a:buClr>
                <a:schemeClr val="lt2"/>
              </a:buClr>
              <a:buSzPts val="1200"/>
              <a:buFont typeface="Roboto Condensed Light"/>
              <a:buChar char="●"/>
              <a:defRPr>
                <a:solidFill>
                  <a:schemeClr val="lt2"/>
                </a:solidFill>
              </a:defRPr>
            </a:lvl7pPr>
            <a:lvl8pPr indent="-304800" lvl="7" marL="3657600" rtl="0">
              <a:spcBef>
                <a:spcPts val="1600"/>
              </a:spcBef>
              <a:spcAft>
                <a:spcPts val="0"/>
              </a:spcAft>
              <a:buClr>
                <a:schemeClr val="lt2"/>
              </a:buClr>
              <a:buSzPts val="1200"/>
              <a:buFont typeface="Roboto Condensed Light"/>
              <a:buChar char="○"/>
              <a:defRPr>
                <a:solidFill>
                  <a:schemeClr val="lt2"/>
                </a:solidFill>
              </a:defRPr>
            </a:lvl8pPr>
            <a:lvl9pPr indent="-304800" lvl="8" marL="4114800" rtl="0">
              <a:spcBef>
                <a:spcPts val="1600"/>
              </a:spcBef>
              <a:spcAft>
                <a:spcPts val="1600"/>
              </a:spcAft>
              <a:buClr>
                <a:schemeClr val="lt2"/>
              </a:buClr>
              <a:buSzPts val="1200"/>
              <a:buFont typeface="Roboto Condensed Light"/>
              <a:buChar char="■"/>
              <a:defRPr>
                <a:solidFill>
                  <a:schemeClr val="lt2"/>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8_2_2">
    <p:bg>
      <p:bgPr>
        <a:solidFill>
          <a:schemeClr val="lt1"/>
        </a:solidFill>
      </p:bgPr>
    </p:bg>
    <p:spTree>
      <p:nvGrpSpPr>
        <p:cNvPr id="533" name="Shape 533"/>
        <p:cNvGrpSpPr/>
        <p:nvPr/>
      </p:nvGrpSpPr>
      <p:grpSpPr>
        <a:xfrm>
          <a:off x="0" y="0"/>
          <a:ext cx="0" cy="0"/>
          <a:chOff x="0" y="0"/>
          <a:chExt cx="0" cy="0"/>
        </a:xfrm>
      </p:grpSpPr>
      <p:sp>
        <p:nvSpPr>
          <p:cNvPr id="534" name="Google Shape;534;p26"/>
          <p:cNvSpPr txBox="1"/>
          <p:nvPr>
            <p:ph idx="1" type="body"/>
          </p:nvPr>
        </p:nvSpPr>
        <p:spPr>
          <a:xfrm>
            <a:off x="737838" y="1147150"/>
            <a:ext cx="3855300" cy="3451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Livvic"/>
              <a:buChar char="●"/>
              <a:defRPr sz="1300">
                <a:solidFill>
                  <a:schemeClr val="lt2"/>
                </a:solidFill>
              </a:defRPr>
            </a:lvl1pPr>
            <a:lvl2pPr indent="-304800" lvl="1" marL="914400" rtl="0">
              <a:spcBef>
                <a:spcPts val="0"/>
              </a:spcBef>
              <a:spcAft>
                <a:spcPts val="0"/>
              </a:spcAft>
              <a:buClr>
                <a:schemeClr val="lt2"/>
              </a:buClr>
              <a:buSzPts val="1200"/>
              <a:buFont typeface="Roboto Condensed Light"/>
              <a:buChar char="○"/>
              <a:defRPr>
                <a:solidFill>
                  <a:schemeClr val="lt2"/>
                </a:solidFill>
              </a:defRPr>
            </a:lvl2pPr>
            <a:lvl3pPr indent="-304800" lvl="2" marL="1371600" rtl="0">
              <a:spcBef>
                <a:spcPts val="1600"/>
              </a:spcBef>
              <a:spcAft>
                <a:spcPts val="0"/>
              </a:spcAft>
              <a:buClr>
                <a:schemeClr val="lt2"/>
              </a:buClr>
              <a:buSzPts val="1200"/>
              <a:buFont typeface="Roboto Condensed Light"/>
              <a:buChar char="■"/>
              <a:defRPr>
                <a:solidFill>
                  <a:schemeClr val="lt2"/>
                </a:solidFill>
              </a:defRPr>
            </a:lvl3pPr>
            <a:lvl4pPr indent="-304800" lvl="3" marL="1828800" rtl="0">
              <a:spcBef>
                <a:spcPts val="1600"/>
              </a:spcBef>
              <a:spcAft>
                <a:spcPts val="0"/>
              </a:spcAft>
              <a:buClr>
                <a:schemeClr val="lt2"/>
              </a:buClr>
              <a:buSzPts val="1200"/>
              <a:buFont typeface="Roboto Condensed Light"/>
              <a:buChar char="●"/>
              <a:defRPr>
                <a:solidFill>
                  <a:schemeClr val="lt2"/>
                </a:solidFill>
              </a:defRPr>
            </a:lvl4pPr>
            <a:lvl5pPr indent="-304800" lvl="4" marL="2286000" rtl="0">
              <a:spcBef>
                <a:spcPts val="1600"/>
              </a:spcBef>
              <a:spcAft>
                <a:spcPts val="0"/>
              </a:spcAft>
              <a:buClr>
                <a:schemeClr val="lt2"/>
              </a:buClr>
              <a:buSzPts val="1200"/>
              <a:buFont typeface="Roboto Condensed Light"/>
              <a:buChar char="○"/>
              <a:defRPr>
                <a:solidFill>
                  <a:schemeClr val="lt2"/>
                </a:solidFill>
              </a:defRPr>
            </a:lvl5pPr>
            <a:lvl6pPr indent="-304800" lvl="5" marL="2743200" rtl="0">
              <a:spcBef>
                <a:spcPts val="1600"/>
              </a:spcBef>
              <a:spcAft>
                <a:spcPts val="0"/>
              </a:spcAft>
              <a:buClr>
                <a:schemeClr val="lt2"/>
              </a:buClr>
              <a:buSzPts val="1200"/>
              <a:buFont typeface="Roboto Condensed Light"/>
              <a:buChar char="■"/>
              <a:defRPr>
                <a:solidFill>
                  <a:schemeClr val="lt2"/>
                </a:solidFill>
              </a:defRPr>
            </a:lvl6pPr>
            <a:lvl7pPr indent="-304800" lvl="6" marL="3200400" rtl="0">
              <a:spcBef>
                <a:spcPts val="1600"/>
              </a:spcBef>
              <a:spcAft>
                <a:spcPts val="0"/>
              </a:spcAft>
              <a:buClr>
                <a:schemeClr val="lt2"/>
              </a:buClr>
              <a:buSzPts val="1200"/>
              <a:buFont typeface="Roboto Condensed Light"/>
              <a:buChar char="●"/>
              <a:defRPr>
                <a:solidFill>
                  <a:schemeClr val="lt2"/>
                </a:solidFill>
              </a:defRPr>
            </a:lvl7pPr>
            <a:lvl8pPr indent="-304800" lvl="7" marL="3657600" rtl="0">
              <a:spcBef>
                <a:spcPts val="1600"/>
              </a:spcBef>
              <a:spcAft>
                <a:spcPts val="0"/>
              </a:spcAft>
              <a:buClr>
                <a:schemeClr val="lt2"/>
              </a:buClr>
              <a:buSzPts val="1200"/>
              <a:buFont typeface="Roboto Condensed Light"/>
              <a:buChar char="○"/>
              <a:defRPr>
                <a:solidFill>
                  <a:schemeClr val="lt2"/>
                </a:solidFill>
              </a:defRPr>
            </a:lvl8pPr>
            <a:lvl9pPr indent="-304800" lvl="8" marL="4114800" rtl="0">
              <a:spcBef>
                <a:spcPts val="1600"/>
              </a:spcBef>
              <a:spcAft>
                <a:spcPts val="1600"/>
              </a:spcAft>
              <a:buClr>
                <a:schemeClr val="lt2"/>
              </a:buClr>
              <a:buSzPts val="1200"/>
              <a:buFont typeface="Roboto Condensed Light"/>
              <a:buChar char="■"/>
              <a:defRPr>
                <a:solidFill>
                  <a:schemeClr val="lt2"/>
                </a:solidFill>
              </a:defRPr>
            </a:lvl9pPr>
          </a:lstStyle>
          <a:p/>
        </p:txBody>
      </p:sp>
      <p:sp>
        <p:nvSpPr>
          <p:cNvPr id="535" name="Google Shape;535;p26"/>
          <p:cNvSpPr txBox="1"/>
          <p:nvPr>
            <p:ph type="ctrTitle"/>
          </p:nvPr>
        </p:nvSpPr>
        <p:spPr>
          <a:xfrm>
            <a:off x="716726" y="545125"/>
            <a:ext cx="4396500" cy="513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grpSp>
        <p:nvGrpSpPr>
          <p:cNvPr id="536" name="Google Shape;536;p26"/>
          <p:cNvGrpSpPr/>
          <p:nvPr/>
        </p:nvGrpSpPr>
        <p:grpSpPr>
          <a:xfrm flipH="1" rot="5540294">
            <a:off x="-1264051" y="3654307"/>
            <a:ext cx="4314066" cy="3465488"/>
            <a:chOff x="1645525" y="677625"/>
            <a:chExt cx="4313925" cy="3465375"/>
          </a:xfrm>
        </p:grpSpPr>
        <p:sp>
          <p:nvSpPr>
            <p:cNvPr id="537" name="Google Shape;537;p2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6"/>
          <p:cNvGrpSpPr/>
          <p:nvPr/>
        </p:nvGrpSpPr>
        <p:grpSpPr>
          <a:xfrm flipH="1" rot="-5400000">
            <a:off x="8134294" y="632559"/>
            <a:ext cx="4313925" cy="3465375"/>
            <a:chOff x="1645525" y="677625"/>
            <a:chExt cx="4313925" cy="3465375"/>
          </a:xfrm>
        </p:grpSpPr>
        <p:sp>
          <p:nvSpPr>
            <p:cNvPr id="546" name="Google Shape;546;p2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26"/>
          <p:cNvSpPr txBox="1"/>
          <p:nvPr>
            <p:ph idx="2" type="body"/>
          </p:nvPr>
        </p:nvSpPr>
        <p:spPr>
          <a:xfrm>
            <a:off x="4550863" y="1577350"/>
            <a:ext cx="3855300" cy="3021300"/>
          </a:xfrm>
          <a:prstGeom prst="rect">
            <a:avLst/>
          </a:prstGeom>
        </p:spPr>
        <p:txBody>
          <a:bodyPr anchorCtr="0" anchor="t" bIns="91425" lIns="91425" spcFirstLastPara="1" rIns="91425" wrap="square" tIns="91425">
            <a:noAutofit/>
          </a:bodyPr>
          <a:lstStyle>
            <a:lvl1pPr indent="-304800" lvl="0" marL="457200" marR="50800" rtl="0">
              <a:lnSpc>
                <a:spcPct val="100000"/>
              </a:lnSpc>
              <a:spcBef>
                <a:spcPts val="0"/>
              </a:spcBef>
              <a:spcAft>
                <a:spcPts val="0"/>
              </a:spcAft>
              <a:buClr>
                <a:schemeClr val="lt2"/>
              </a:buClr>
              <a:buSzPts val="1200"/>
              <a:buFont typeface="Livvic"/>
              <a:buChar char="●"/>
              <a:defRPr sz="1300">
                <a:solidFill>
                  <a:schemeClr val="lt2"/>
                </a:solidFill>
              </a:defRPr>
            </a:lvl1pPr>
            <a:lvl2pPr indent="-304800" lvl="1" marL="914400" rtl="0">
              <a:spcBef>
                <a:spcPts val="0"/>
              </a:spcBef>
              <a:spcAft>
                <a:spcPts val="0"/>
              </a:spcAft>
              <a:buClr>
                <a:schemeClr val="lt2"/>
              </a:buClr>
              <a:buSzPts val="1200"/>
              <a:buFont typeface="Roboto Condensed Light"/>
              <a:buChar char="○"/>
              <a:defRPr>
                <a:solidFill>
                  <a:schemeClr val="lt2"/>
                </a:solidFill>
              </a:defRPr>
            </a:lvl2pPr>
            <a:lvl3pPr indent="-304800" lvl="2" marL="1371600" rtl="0">
              <a:spcBef>
                <a:spcPts val="1600"/>
              </a:spcBef>
              <a:spcAft>
                <a:spcPts val="0"/>
              </a:spcAft>
              <a:buClr>
                <a:schemeClr val="lt2"/>
              </a:buClr>
              <a:buSzPts val="1200"/>
              <a:buFont typeface="Roboto Condensed Light"/>
              <a:buChar char="■"/>
              <a:defRPr>
                <a:solidFill>
                  <a:schemeClr val="lt2"/>
                </a:solidFill>
              </a:defRPr>
            </a:lvl3pPr>
            <a:lvl4pPr indent="-304800" lvl="3" marL="1828800" rtl="0">
              <a:spcBef>
                <a:spcPts val="1600"/>
              </a:spcBef>
              <a:spcAft>
                <a:spcPts val="0"/>
              </a:spcAft>
              <a:buClr>
                <a:schemeClr val="lt2"/>
              </a:buClr>
              <a:buSzPts val="1200"/>
              <a:buFont typeface="Roboto Condensed Light"/>
              <a:buChar char="●"/>
              <a:defRPr>
                <a:solidFill>
                  <a:schemeClr val="lt2"/>
                </a:solidFill>
              </a:defRPr>
            </a:lvl4pPr>
            <a:lvl5pPr indent="-304800" lvl="4" marL="2286000" rtl="0">
              <a:spcBef>
                <a:spcPts val="1600"/>
              </a:spcBef>
              <a:spcAft>
                <a:spcPts val="0"/>
              </a:spcAft>
              <a:buClr>
                <a:schemeClr val="lt2"/>
              </a:buClr>
              <a:buSzPts val="1200"/>
              <a:buFont typeface="Roboto Condensed Light"/>
              <a:buChar char="○"/>
              <a:defRPr>
                <a:solidFill>
                  <a:schemeClr val="lt2"/>
                </a:solidFill>
              </a:defRPr>
            </a:lvl5pPr>
            <a:lvl6pPr indent="-304800" lvl="5" marL="2743200" rtl="0">
              <a:spcBef>
                <a:spcPts val="1600"/>
              </a:spcBef>
              <a:spcAft>
                <a:spcPts val="0"/>
              </a:spcAft>
              <a:buClr>
                <a:schemeClr val="lt2"/>
              </a:buClr>
              <a:buSzPts val="1200"/>
              <a:buFont typeface="Roboto Condensed Light"/>
              <a:buChar char="■"/>
              <a:defRPr>
                <a:solidFill>
                  <a:schemeClr val="lt2"/>
                </a:solidFill>
              </a:defRPr>
            </a:lvl6pPr>
            <a:lvl7pPr indent="-304800" lvl="6" marL="3200400" rtl="0">
              <a:spcBef>
                <a:spcPts val="1600"/>
              </a:spcBef>
              <a:spcAft>
                <a:spcPts val="0"/>
              </a:spcAft>
              <a:buClr>
                <a:schemeClr val="lt2"/>
              </a:buClr>
              <a:buSzPts val="1200"/>
              <a:buFont typeface="Roboto Condensed Light"/>
              <a:buChar char="●"/>
              <a:defRPr>
                <a:solidFill>
                  <a:schemeClr val="lt2"/>
                </a:solidFill>
              </a:defRPr>
            </a:lvl7pPr>
            <a:lvl8pPr indent="-304800" lvl="7" marL="3657600" rtl="0">
              <a:spcBef>
                <a:spcPts val="1600"/>
              </a:spcBef>
              <a:spcAft>
                <a:spcPts val="0"/>
              </a:spcAft>
              <a:buClr>
                <a:schemeClr val="lt2"/>
              </a:buClr>
              <a:buSzPts val="1200"/>
              <a:buFont typeface="Roboto Condensed Light"/>
              <a:buChar char="○"/>
              <a:defRPr>
                <a:solidFill>
                  <a:schemeClr val="lt2"/>
                </a:solidFill>
              </a:defRPr>
            </a:lvl8pPr>
            <a:lvl9pPr indent="-304800" lvl="8" marL="4114800" rtl="0">
              <a:spcBef>
                <a:spcPts val="1600"/>
              </a:spcBef>
              <a:spcAft>
                <a:spcPts val="1600"/>
              </a:spcAft>
              <a:buClr>
                <a:schemeClr val="lt2"/>
              </a:buClr>
              <a:buSzPts val="1200"/>
              <a:buFont typeface="Roboto Condensed Light"/>
              <a:buChar char="■"/>
              <a:defRPr>
                <a:solidFill>
                  <a:schemeClr val="lt2"/>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8_2_1">
    <p:bg>
      <p:bgPr>
        <a:solidFill>
          <a:schemeClr val="lt1"/>
        </a:solidFill>
      </p:bgPr>
    </p:bg>
    <p:spTree>
      <p:nvGrpSpPr>
        <p:cNvPr id="555" name="Shape 555"/>
        <p:cNvGrpSpPr/>
        <p:nvPr/>
      </p:nvGrpSpPr>
      <p:grpSpPr>
        <a:xfrm>
          <a:off x="0" y="0"/>
          <a:ext cx="0" cy="0"/>
          <a:chOff x="0" y="0"/>
          <a:chExt cx="0" cy="0"/>
        </a:xfrm>
      </p:grpSpPr>
      <p:sp>
        <p:nvSpPr>
          <p:cNvPr id="556" name="Google Shape;556;p27"/>
          <p:cNvSpPr txBox="1"/>
          <p:nvPr>
            <p:ph idx="1" type="body"/>
          </p:nvPr>
        </p:nvSpPr>
        <p:spPr>
          <a:xfrm>
            <a:off x="716725" y="1147150"/>
            <a:ext cx="4153200" cy="3451200"/>
          </a:xfrm>
          <a:prstGeom prst="rect">
            <a:avLst/>
          </a:prstGeom>
        </p:spPr>
        <p:txBody>
          <a:bodyPr anchorCtr="0" anchor="t" bIns="91425" lIns="91425" spcFirstLastPara="1" rIns="91425" wrap="square" tIns="91425">
            <a:noAutofit/>
          </a:bodyPr>
          <a:lstStyle>
            <a:lvl1pPr indent="-304800" lvl="0" marL="457200" marR="50800" rtl="0">
              <a:lnSpc>
                <a:spcPct val="100000"/>
              </a:lnSpc>
              <a:spcBef>
                <a:spcPts val="0"/>
              </a:spcBef>
              <a:spcAft>
                <a:spcPts val="0"/>
              </a:spcAft>
              <a:buClr>
                <a:schemeClr val="lt2"/>
              </a:buClr>
              <a:buSzPts val="1200"/>
              <a:buFont typeface="Livvic"/>
              <a:buChar char="●"/>
              <a:defRPr sz="1300">
                <a:solidFill>
                  <a:schemeClr val="lt2"/>
                </a:solidFill>
              </a:defRPr>
            </a:lvl1pPr>
            <a:lvl2pPr indent="-304800" lvl="1" marL="914400" rtl="0">
              <a:spcBef>
                <a:spcPts val="0"/>
              </a:spcBef>
              <a:spcAft>
                <a:spcPts val="0"/>
              </a:spcAft>
              <a:buClr>
                <a:schemeClr val="lt2"/>
              </a:buClr>
              <a:buSzPts val="1200"/>
              <a:buFont typeface="Roboto Condensed Light"/>
              <a:buChar char="○"/>
              <a:defRPr>
                <a:solidFill>
                  <a:schemeClr val="lt2"/>
                </a:solidFill>
              </a:defRPr>
            </a:lvl2pPr>
            <a:lvl3pPr indent="-304800" lvl="2" marL="1371600" rtl="0">
              <a:spcBef>
                <a:spcPts val="1600"/>
              </a:spcBef>
              <a:spcAft>
                <a:spcPts val="0"/>
              </a:spcAft>
              <a:buClr>
                <a:schemeClr val="lt2"/>
              </a:buClr>
              <a:buSzPts val="1200"/>
              <a:buFont typeface="Roboto Condensed Light"/>
              <a:buChar char="■"/>
              <a:defRPr>
                <a:solidFill>
                  <a:schemeClr val="lt2"/>
                </a:solidFill>
              </a:defRPr>
            </a:lvl3pPr>
            <a:lvl4pPr indent="-304800" lvl="3" marL="1828800" rtl="0">
              <a:spcBef>
                <a:spcPts val="1600"/>
              </a:spcBef>
              <a:spcAft>
                <a:spcPts val="0"/>
              </a:spcAft>
              <a:buClr>
                <a:schemeClr val="lt2"/>
              </a:buClr>
              <a:buSzPts val="1200"/>
              <a:buFont typeface="Roboto Condensed Light"/>
              <a:buChar char="●"/>
              <a:defRPr>
                <a:solidFill>
                  <a:schemeClr val="lt2"/>
                </a:solidFill>
              </a:defRPr>
            </a:lvl4pPr>
            <a:lvl5pPr indent="-304800" lvl="4" marL="2286000" rtl="0">
              <a:spcBef>
                <a:spcPts val="1600"/>
              </a:spcBef>
              <a:spcAft>
                <a:spcPts val="0"/>
              </a:spcAft>
              <a:buClr>
                <a:schemeClr val="lt2"/>
              </a:buClr>
              <a:buSzPts val="1200"/>
              <a:buFont typeface="Roboto Condensed Light"/>
              <a:buChar char="○"/>
              <a:defRPr>
                <a:solidFill>
                  <a:schemeClr val="lt2"/>
                </a:solidFill>
              </a:defRPr>
            </a:lvl5pPr>
            <a:lvl6pPr indent="-304800" lvl="5" marL="2743200" rtl="0">
              <a:spcBef>
                <a:spcPts val="1600"/>
              </a:spcBef>
              <a:spcAft>
                <a:spcPts val="0"/>
              </a:spcAft>
              <a:buClr>
                <a:schemeClr val="lt2"/>
              </a:buClr>
              <a:buSzPts val="1200"/>
              <a:buFont typeface="Roboto Condensed Light"/>
              <a:buChar char="■"/>
              <a:defRPr>
                <a:solidFill>
                  <a:schemeClr val="lt2"/>
                </a:solidFill>
              </a:defRPr>
            </a:lvl6pPr>
            <a:lvl7pPr indent="-304800" lvl="6" marL="3200400" rtl="0">
              <a:spcBef>
                <a:spcPts val="1600"/>
              </a:spcBef>
              <a:spcAft>
                <a:spcPts val="0"/>
              </a:spcAft>
              <a:buClr>
                <a:schemeClr val="lt2"/>
              </a:buClr>
              <a:buSzPts val="1200"/>
              <a:buFont typeface="Roboto Condensed Light"/>
              <a:buChar char="●"/>
              <a:defRPr>
                <a:solidFill>
                  <a:schemeClr val="lt2"/>
                </a:solidFill>
              </a:defRPr>
            </a:lvl7pPr>
            <a:lvl8pPr indent="-304800" lvl="7" marL="3657600" rtl="0">
              <a:spcBef>
                <a:spcPts val="1600"/>
              </a:spcBef>
              <a:spcAft>
                <a:spcPts val="0"/>
              </a:spcAft>
              <a:buClr>
                <a:schemeClr val="lt2"/>
              </a:buClr>
              <a:buSzPts val="1200"/>
              <a:buFont typeface="Roboto Condensed Light"/>
              <a:buChar char="○"/>
              <a:defRPr>
                <a:solidFill>
                  <a:schemeClr val="lt2"/>
                </a:solidFill>
              </a:defRPr>
            </a:lvl8pPr>
            <a:lvl9pPr indent="-304800" lvl="8" marL="4114800" rtl="0">
              <a:spcBef>
                <a:spcPts val="1600"/>
              </a:spcBef>
              <a:spcAft>
                <a:spcPts val="1600"/>
              </a:spcAft>
              <a:buClr>
                <a:schemeClr val="lt2"/>
              </a:buClr>
              <a:buSzPts val="1200"/>
              <a:buFont typeface="Roboto Condensed Light"/>
              <a:buChar char="■"/>
              <a:defRPr>
                <a:solidFill>
                  <a:schemeClr val="lt2"/>
                </a:solidFill>
              </a:defRPr>
            </a:lvl9pPr>
          </a:lstStyle>
          <a:p/>
        </p:txBody>
      </p:sp>
      <p:sp>
        <p:nvSpPr>
          <p:cNvPr id="557" name="Google Shape;557;p27"/>
          <p:cNvSpPr txBox="1"/>
          <p:nvPr>
            <p:ph type="ctrTitle"/>
          </p:nvPr>
        </p:nvSpPr>
        <p:spPr>
          <a:xfrm>
            <a:off x="716726" y="545125"/>
            <a:ext cx="4396500" cy="513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grpSp>
        <p:nvGrpSpPr>
          <p:cNvPr id="558" name="Google Shape;558;p27"/>
          <p:cNvGrpSpPr/>
          <p:nvPr/>
        </p:nvGrpSpPr>
        <p:grpSpPr>
          <a:xfrm flipH="1">
            <a:off x="-3378906" y="3148409"/>
            <a:ext cx="4313925" cy="3465375"/>
            <a:chOff x="1645525" y="677625"/>
            <a:chExt cx="4313925" cy="3465375"/>
          </a:xfrm>
        </p:grpSpPr>
        <p:sp>
          <p:nvSpPr>
            <p:cNvPr id="559" name="Google Shape;559;p2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27"/>
          <p:cNvGrpSpPr/>
          <p:nvPr/>
        </p:nvGrpSpPr>
        <p:grpSpPr>
          <a:xfrm flipH="1" rot="-5400000">
            <a:off x="6726269" y="-1973466"/>
            <a:ext cx="4313925" cy="3465375"/>
            <a:chOff x="1645525" y="677625"/>
            <a:chExt cx="4313925" cy="3465375"/>
          </a:xfrm>
        </p:grpSpPr>
        <p:sp>
          <p:nvSpPr>
            <p:cNvPr id="568" name="Google Shape;568;p2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lt1"/>
        </a:solidFill>
      </p:bgPr>
    </p:bg>
    <p:spTree>
      <p:nvGrpSpPr>
        <p:cNvPr id="576" name="Shape 576"/>
        <p:cNvGrpSpPr/>
        <p:nvPr/>
      </p:nvGrpSpPr>
      <p:grpSpPr>
        <a:xfrm>
          <a:off x="0" y="0"/>
          <a:ext cx="0" cy="0"/>
          <a:chOff x="0" y="0"/>
          <a:chExt cx="0" cy="0"/>
        </a:xfrm>
      </p:grpSpPr>
      <p:sp>
        <p:nvSpPr>
          <p:cNvPr id="577" name="Google Shape;577;p28"/>
          <p:cNvSpPr txBox="1"/>
          <p:nvPr>
            <p:ph type="title"/>
          </p:nvPr>
        </p:nvSpPr>
        <p:spPr>
          <a:xfrm>
            <a:off x="1305000" y="1328250"/>
            <a:ext cx="6534000" cy="279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800"/>
              <a:buNone/>
              <a:defRPr sz="9600">
                <a:solidFill>
                  <a:schemeClr val="lt2"/>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grpSp>
        <p:nvGrpSpPr>
          <p:cNvPr id="578" name="Google Shape;578;p28"/>
          <p:cNvGrpSpPr/>
          <p:nvPr/>
        </p:nvGrpSpPr>
        <p:grpSpPr>
          <a:xfrm flipH="1" rot="2178779">
            <a:off x="-2989553" y="2121102"/>
            <a:ext cx="4313956" cy="3465400"/>
            <a:chOff x="1645525" y="677625"/>
            <a:chExt cx="4313925" cy="3465375"/>
          </a:xfrm>
        </p:grpSpPr>
        <p:sp>
          <p:nvSpPr>
            <p:cNvPr id="579" name="Google Shape;579;p2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28"/>
          <p:cNvGrpSpPr/>
          <p:nvPr/>
        </p:nvGrpSpPr>
        <p:grpSpPr>
          <a:xfrm flipH="1" rot="-8463123">
            <a:off x="7919689" y="-346076"/>
            <a:ext cx="4313828" cy="3465297"/>
            <a:chOff x="1645525" y="677625"/>
            <a:chExt cx="4313925" cy="3465375"/>
          </a:xfrm>
        </p:grpSpPr>
        <p:sp>
          <p:nvSpPr>
            <p:cNvPr id="588" name="Google Shape;588;p2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MAIN_POINT_1_2">
    <p:bg>
      <p:bgPr>
        <a:solidFill>
          <a:schemeClr val="lt1"/>
        </a:solidFill>
      </p:bgPr>
    </p:bg>
    <p:spTree>
      <p:nvGrpSpPr>
        <p:cNvPr id="596" name="Shape 596"/>
        <p:cNvGrpSpPr/>
        <p:nvPr/>
      </p:nvGrpSpPr>
      <p:grpSpPr>
        <a:xfrm>
          <a:off x="0" y="0"/>
          <a:ext cx="0" cy="0"/>
          <a:chOff x="0" y="0"/>
          <a:chExt cx="0" cy="0"/>
        </a:xfrm>
      </p:grpSpPr>
      <p:sp>
        <p:nvSpPr>
          <p:cNvPr id="597" name="Google Shape;597;p29"/>
          <p:cNvSpPr txBox="1"/>
          <p:nvPr>
            <p:ph type="title"/>
          </p:nvPr>
        </p:nvSpPr>
        <p:spPr>
          <a:xfrm>
            <a:off x="4355425" y="1175850"/>
            <a:ext cx="4053900" cy="2791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4800"/>
              <a:buNone/>
              <a:defRPr sz="7200">
                <a:solidFill>
                  <a:schemeClr val="lt2"/>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grpSp>
        <p:nvGrpSpPr>
          <p:cNvPr id="598" name="Google Shape;598;p29"/>
          <p:cNvGrpSpPr/>
          <p:nvPr/>
        </p:nvGrpSpPr>
        <p:grpSpPr>
          <a:xfrm flipH="1" rot="-10124341">
            <a:off x="-1271201" y="-1636245"/>
            <a:ext cx="3366694" cy="2704465"/>
            <a:chOff x="1645525" y="677625"/>
            <a:chExt cx="4313925" cy="3465375"/>
          </a:xfrm>
        </p:grpSpPr>
        <p:sp>
          <p:nvSpPr>
            <p:cNvPr id="599" name="Google Shape;599;p2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29"/>
          <p:cNvGrpSpPr/>
          <p:nvPr/>
        </p:nvGrpSpPr>
        <p:grpSpPr>
          <a:xfrm flipH="1" rot="1438098">
            <a:off x="5766504" y="3985494"/>
            <a:ext cx="4313593" cy="3465108"/>
            <a:chOff x="1645525" y="677625"/>
            <a:chExt cx="4313925" cy="3465375"/>
          </a:xfrm>
        </p:grpSpPr>
        <p:sp>
          <p:nvSpPr>
            <p:cNvPr id="608" name="Google Shape;608;p2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dk2"/>
        </a:solidFill>
      </p:bgPr>
    </p:bg>
    <p:spTree>
      <p:nvGrpSpPr>
        <p:cNvPr id="616" name="Shape 616"/>
        <p:cNvGrpSpPr/>
        <p:nvPr/>
      </p:nvGrpSpPr>
      <p:grpSpPr>
        <a:xfrm>
          <a:off x="0" y="0"/>
          <a:ext cx="0" cy="0"/>
          <a:chOff x="0" y="0"/>
          <a:chExt cx="0" cy="0"/>
        </a:xfrm>
      </p:grpSpPr>
      <p:sp>
        <p:nvSpPr>
          <p:cNvPr id="617" name="Google Shape;617;p30"/>
          <p:cNvSpPr txBox="1"/>
          <p:nvPr>
            <p:ph type="ctrTitle"/>
          </p:nvPr>
        </p:nvSpPr>
        <p:spPr>
          <a:xfrm>
            <a:off x="720050" y="545125"/>
            <a:ext cx="3214200" cy="512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618" name="Google Shape;618;p30"/>
          <p:cNvGrpSpPr/>
          <p:nvPr/>
        </p:nvGrpSpPr>
        <p:grpSpPr>
          <a:xfrm flipH="1" rot="-5400000">
            <a:off x="6598594" y="-1758041"/>
            <a:ext cx="4313925" cy="3465375"/>
            <a:chOff x="1645525" y="677625"/>
            <a:chExt cx="4313925" cy="3465375"/>
          </a:xfrm>
        </p:grpSpPr>
        <p:sp>
          <p:nvSpPr>
            <p:cNvPr id="619" name="Google Shape;619;p3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30"/>
          <p:cNvGrpSpPr/>
          <p:nvPr/>
        </p:nvGrpSpPr>
        <p:grpSpPr>
          <a:xfrm flipH="1">
            <a:off x="-3378906" y="3148409"/>
            <a:ext cx="4313925" cy="3465375"/>
            <a:chOff x="1645525" y="677625"/>
            <a:chExt cx="4313925" cy="3465375"/>
          </a:xfrm>
        </p:grpSpPr>
        <p:sp>
          <p:nvSpPr>
            <p:cNvPr id="628" name="Google Shape;628;p3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52" name="Shape 52"/>
        <p:cNvGrpSpPr/>
        <p:nvPr/>
      </p:nvGrpSpPr>
      <p:grpSpPr>
        <a:xfrm>
          <a:off x="0" y="0"/>
          <a:ext cx="0" cy="0"/>
          <a:chOff x="0" y="0"/>
          <a:chExt cx="0" cy="0"/>
        </a:xfrm>
      </p:grpSpPr>
      <p:sp>
        <p:nvSpPr>
          <p:cNvPr id="53" name="Google Shape;53;p4"/>
          <p:cNvSpPr txBox="1"/>
          <p:nvPr>
            <p:ph idx="1" type="subTitle"/>
          </p:nvPr>
        </p:nvSpPr>
        <p:spPr>
          <a:xfrm flipH="1">
            <a:off x="716725" y="1997475"/>
            <a:ext cx="4547100" cy="22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accent5"/>
                </a:solidFill>
              </a:defRPr>
            </a:lvl1pPr>
            <a:lvl2pPr lvl="1" rtl="0">
              <a:lnSpc>
                <a:spcPct val="100000"/>
              </a:lnSpc>
              <a:spcBef>
                <a:spcPts val="0"/>
              </a:spcBef>
              <a:spcAft>
                <a:spcPts val="0"/>
              </a:spcAft>
              <a:buNone/>
              <a:defRPr sz="1600">
                <a:solidFill>
                  <a:schemeClr val="accent5"/>
                </a:solidFill>
              </a:defRPr>
            </a:lvl2pPr>
            <a:lvl3pPr lvl="2" rtl="0">
              <a:lnSpc>
                <a:spcPct val="100000"/>
              </a:lnSpc>
              <a:spcBef>
                <a:spcPts val="0"/>
              </a:spcBef>
              <a:spcAft>
                <a:spcPts val="0"/>
              </a:spcAft>
              <a:buNone/>
              <a:defRPr sz="1600">
                <a:solidFill>
                  <a:schemeClr val="accent5"/>
                </a:solidFill>
              </a:defRPr>
            </a:lvl3pPr>
            <a:lvl4pPr lvl="3" rtl="0">
              <a:lnSpc>
                <a:spcPct val="100000"/>
              </a:lnSpc>
              <a:spcBef>
                <a:spcPts val="0"/>
              </a:spcBef>
              <a:spcAft>
                <a:spcPts val="0"/>
              </a:spcAft>
              <a:buNone/>
              <a:defRPr sz="1600">
                <a:solidFill>
                  <a:schemeClr val="accent5"/>
                </a:solidFill>
              </a:defRPr>
            </a:lvl4pPr>
            <a:lvl5pPr lvl="4" rtl="0">
              <a:lnSpc>
                <a:spcPct val="100000"/>
              </a:lnSpc>
              <a:spcBef>
                <a:spcPts val="0"/>
              </a:spcBef>
              <a:spcAft>
                <a:spcPts val="0"/>
              </a:spcAft>
              <a:buNone/>
              <a:defRPr sz="1600">
                <a:solidFill>
                  <a:schemeClr val="accent5"/>
                </a:solidFill>
              </a:defRPr>
            </a:lvl5pPr>
            <a:lvl6pPr lvl="5" rtl="0">
              <a:lnSpc>
                <a:spcPct val="100000"/>
              </a:lnSpc>
              <a:spcBef>
                <a:spcPts val="0"/>
              </a:spcBef>
              <a:spcAft>
                <a:spcPts val="0"/>
              </a:spcAft>
              <a:buNone/>
              <a:defRPr sz="1600">
                <a:solidFill>
                  <a:schemeClr val="accent5"/>
                </a:solidFill>
              </a:defRPr>
            </a:lvl6pPr>
            <a:lvl7pPr lvl="6" rtl="0">
              <a:lnSpc>
                <a:spcPct val="100000"/>
              </a:lnSpc>
              <a:spcBef>
                <a:spcPts val="0"/>
              </a:spcBef>
              <a:spcAft>
                <a:spcPts val="0"/>
              </a:spcAft>
              <a:buNone/>
              <a:defRPr sz="1600">
                <a:solidFill>
                  <a:schemeClr val="accent5"/>
                </a:solidFill>
              </a:defRPr>
            </a:lvl7pPr>
            <a:lvl8pPr lvl="7" rtl="0">
              <a:lnSpc>
                <a:spcPct val="100000"/>
              </a:lnSpc>
              <a:spcBef>
                <a:spcPts val="0"/>
              </a:spcBef>
              <a:spcAft>
                <a:spcPts val="0"/>
              </a:spcAft>
              <a:buNone/>
              <a:defRPr sz="1600">
                <a:solidFill>
                  <a:schemeClr val="accent5"/>
                </a:solidFill>
              </a:defRPr>
            </a:lvl8pPr>
            <a:lvl9pPr lvl="8" rtl="0">
              <a:lnSpc>
                <a:spcPct val="100000"/>
              </a:lnSpc>
              <a:spcBef>
                <a:spcPts val="0"/>
              </a:spcBef>
              <a:spcAft>
                <a:spcPts val="0"/>
              </a:spcAft>
              <a:buNone/>
              <a:defRPr sz="1600">
                <a:solidFill>
                  <a:schemeClr val="accent5"/>
                </a:solidFill>
              </a:defRPr>
            </a:lvl9pPr>
          </a:lstStyle>
          <a:p/>
        </p:txBody>
      </p:sp>
      <p:sp>
        <p:nvSpPr>
          <p:cNvPr id="54" name="Google Shape;54;p4"/>
          <p:cNvSpPr txBox="1"/>
          <p:nvPr>
            <p:ph type="title"/>
          </p:nvPr>
        </p:nvSpPr>
        <p:spPr>
          <a:xfrm>
            <a:off x="716725" y="545125"/>
            <a:ext cx="3080100" cy="1073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accent4"/>
                </a:solidFill>
              </a:defRPr>
            </a:lvl1pPr>
            <a:lvl2pPr lvl="1" rtl="0">
              <a:spcBef>
                <a:spcPts val="0"/>
              </a:spcBef>
              <a:spcAft>
                <a:spcPts val="0"/>
              </a:spcAft>
              <a:buNone/>
              <a:defRPr sz="3000">
                <a:solidFill>
                  <a:schemeClr val="accent4"/>
                </a:solidFill>
                <a:latin typeface="Roboto Slab Light"/>
                <a:ea typeface="Roboto Slab Light"/>
                <a:cs typeface="Roboto Slab Light"/>
                <a:sym typeface="Roboto Slab Light"/>
              </a:defRPr>
            </a:lvl2pPr>
            <a:lvl3pPr lvl="2" rtl="0">
              <a:spcBef>
                <a:spcPts val="0"/>
              </a:spcBef>
              <a:spcAft>
                <a:spcPts val="0"/>
              </a:spcAft>
              <a:buNone/>
              <a:defRPr sz="3000">
                <a:solidFill>
                  <a:schemeClr val="accent4"/>
                </a:solidFill>
                <a:latin typeface="Roboto Slab Light"/>
                <a:ea typeface="Roboto Slab Light"/>
                <a:cs typeface="Roboto Slab Light"/>
                <a:sym typeface="Roboto Slab Light"/>
              </a:defRPr>
            </a:lvl3pPr>
            <a:lvl4pPr lvl="3" rtl="0">
              <a:spcBef>
                <a:spcPts val="0"/>
              </a:spcBef>
              <a:spcAft>
                <a:spcPts val="0"/>
              </a:spcAft>
              <a:buNone/>
              <a:defRPr sz="3000">
                <a:solidFill>
                  <a:schemeClr val="accent4"/>
                </a:solidFill>
                <a:latin typeface="Roboto Slab Light"/>
                <a:ea typeface="Roboto Slab Light"/>
                <a:cs typeface="Roboto Slab Light"/>
                <a:sym typeface="Roboto Slab Light"/>
              </a:defRPr>
            </a:lvl4pPr>
            <a:lvl5pPr lvl="4" rtl="0">
              <a:spcBef>
                <a:spcPts val="0"/>
              </a:spcBef>
              <a:spcAft>
                <a:spcPts val="0"/>
              </a:spcAft>
              <a:buNone/>
              <a:defRPr sz="3000">
                <a:solidFill>
                  <a:schemeClr val="accent4"/>
                </a:solidFill>
                <a:latin typeface="Roboto Slab Light"/>
                <a:ea typeface="Roboto Slab Light"/>
                <a:cs typeface="Roboto Slab Light"/>
                <a:sym typeface="Roboto Slab Light"/>
              </a:defRPr>
            </a:lvl5pPr>
            <a:lvl6pPr lvl="5" rtl="0">
              <a:spcBef>
                <a:spcPts val="0"/>
              </a:spcBef>
              <a:spcAft>
                <a:spcPts val="0"/>
              </a:spcAft>
              <a:buNone/>
              <a:defRPr sz="3000">
                <a:solidFill>
                  <a:schemeClr val="accent4"/>
                </a:solidFill>
                <a:latin typeface="Roboto Slab Light"/>
                <a:ea typeface="Roboto Slab Light"/>
                <a:cs typeface="Roboto Slab Light"/>
                <a:sym typeface="Roboto Slab Light"/>
              </a:defRPr>
            </a:lvl6pPr>
            <a:lvl7pPr lvl="6" rtl="0">
              <a:spcBef>
                <a:spcPts val="0"/>
              </a:spcBef>
              <a:spcAft>
                <a:spcPts val="0"/>
              </a:spcAft>
              <a:buNone/>
              <a:defRPr sz="3000">
                <a:solidFill>
                  <a:schemeClr val="accent4"/>
                </a:solidFill>
                <a:latin typeface="Roboto Slab Light"/>
                <a:ea typeface="Roboto Slab Light"/>
                <a:cs typeface="Roboto Slab Light"/>
                <a:sym typeface="Roboto Slab Light"/>
              </a:defRPr>
            </a:lvl7pPr>
            <a:lvl8pPr lvl="7" rtl="0">
              <a:spcBef>
                <a:spcPts val="0"/>
              </a:spcBef>
              <a:spcAft>
                <a:spcPts val="0"/>
              </a:spcAft>
              <a:buNone/>
              <a:defRPr sz="3000">
                <a:solidFill>
                  <a:schemeClr val="accent4"/>
                </a:solidFill>
                <a:latin typeface="Roboto Slab Light"/>
                <a:ea typeface="Roboto Slab Light"/>
                <a:cs typeface="Roboto Slab Light"/>
                <a:sym typeface="Roboto Slab Light"/>
              </a:defRPr>
            </a:lvl8pPr>
            <a:lvl9pPr lvl="8" rtl="0">
              <a:spcBef>
                <a:spcPts val="0"/>
              </a:spcBef>
              <a:spcAft>
                <a:spcPts val="0"/>
              </a:spcAft>
              <a:buNone/>
              <a:defRPr sz="3000">
                <a:solidFill>
                  <a:schemeClr val="accent4"/>
                </a:solidFill>
                <a:latin typeface="Roboto Slab Light"/>
                <a:ea typeface="Roboto Slab Light"/>
                <a:cs typeface="Roboto Slab Light"/>
                <a:sym typeface="Roboto Slab Light"/>
              </a:defRPr>
            </a:lvl9pPr>
          </a:lstStyle>
          <a:p/>
        </p:txBody>
      </p:sp>
      <p:grpSp>
        <p:nvGrpSpPr>
          <p:cNvPr id="55" name="Google Shape;55;p4"/>
          <p:cNvGrpSpPr/>
          <p:nvPr/>
        </p:nvGrpSpPr>
        <p:grpSpPr>
          <a:xfrm flipH="1">
            <a:off x="-3378906" y="3148409"/>
            <a:ext cx="4313925" cy="3465375"/>
            <a:chOff x="1645525" y="677625"/>
            <a:chExt cx="4313925" cy="3465375"/>
          </a:xfrm>
        </p:grpSpPr>
        <p:sp>
          <p:nvSpPr>
            <p:cNvPr id="56" name="Google Shape;56;p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4"/>
          <p:cNvGrpSpPr/>
          <p:nvPr/>
        </p:nvGrpSpPr>
        <p:grpSpPr>
          <a:xfrm rot="10800000">
            <a:off x="4571994" y="-797772"/>
            <a:ext cx="5369111" cy="4313006"/>
            <a:chOff x="1645525" y="677625"/>
            <a:chExt cx="4313925" cy="3465375"/>
          </a:xfrm>
        </p:grpSpPr>
        <p:sp>
          <p:nvSpPr>
            <p:cNvPr id="65" name="Google Shape;65;p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solidFill>
          <a:schemeClr val="dk2"/>
        </a:solidFill>
      </p:bgPr>
    </p:bg>
    <p:spTree>
      <p:nvGrpSpPr>
        <p:cNvPr id="636" name="Shape 636"/>
        <p:cNvGrpSpPr/>
        <p:nvPr/>
      </p:nvGrpSpPr>
      <p:grpSpPr>
        <a:xfrm>
          <a:off x="0" y="0"/>
          <a:ext cx="0" cy="0"/>
          <a:chOff x="0" y="0"/>
          <a:chExt cx="0" cy="0"/>
        </a:xfrm>
      </p:grpSpPr>
      <p:grpSp>
        <p:nvGrpSpPr>
          <p:cNvPr id="637" name="Google Shape;637;p31"/>
          <p:cNvGrpSpPr/>
          <p:nvPr/>
        </p:nvGrpSpPr>
        <p:grpSpPr>
          <a:xfrm rot="4525307">
            <a:off x="-2858855" y="-895756"/>
            <a:ext cx="4313903" cy="3465357"/>
            <a:chOff x="1645525" y="677625"/>
            <a:chExt cx="4313925" cy="3465375"/>
          </a:xfrm>
        </p:grpSpPr>
        <p:sp>
          <p:nvSpPr>
            <p:cNvPr id="638" name="Google Shape;638;p3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31"/>
          <p:cNvGrpSpPr/>
          <p:nvPr/>
        </p:nvGrpSpPr>
        <p:grpSpPr>
          <a:xfrm>
            <a:off x="7630012" y="3148409"/>
            <a:ext cx="4313925" cy="3465375"/>
            <a:chOff x="1645525" y="677625"/>
            <a:chExt cx="4313925" cy="3465375"/>
          </a:xfrm>
        </p:grpSpPr>
        <p:sp>
          <p:nvSpPr>
            <p:cNvPr id="647" name="Google Shape;647;p3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31"/>
          <p:cNvSpPr txBox="1"/>
          <p:nvPr>
            <p:ph type="ctrTitle"/>
          </p:nvPr>
        </p:nvSpPr>
        <p:spPr>
          <a:xfrm>
            <a:off x="715063" y="549975"/>
            <a:ext cx="77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_1_2">
    <p:bg>
      <p:bgPr>
        <a:solidFill>
          <a:schemeClr val="dk2"/>
        </a:solidFill>
      </p:bgPr>
    </p:bg>
    <p:spTree>
      <p:nvGrpSpPr>
        <p:cNvPr id="656" name="Shape 656"/>
        <p:cNvGrpSpPr/>
        <p:nvPr/>
      </p:nvGrpSpPr>
      <p:grpSpPr>
        <a:xfrm>
          <a:off x="0" y="0"/>
          <a:ext cx="0" cy="0"/>
          <a:chOff x="0" y="0"/>
          <a:chExt cx="0" cy="0"/>
        </a:xfrm>
      </p:grpSpPr>
      <p:sp>
        <p:nvSpPr>
          <p:cNvPr id="657" name="Google Shape;657;p32"/>
          <p:cNvSpPr txBox="1"/>
          <p:nvPr>
            <p:ph type="ctrTitle"/>
          </p:nvPr>
        </p:nvSpPr>
        <p:spPr>
          <a:xfrm>
            <a:off x="713221" y="545125"/>
            <a:ext cx="77142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658" name="Google Shape;658;p32"/>
          <p:cNvGrpSpPr/>
          <p:nvPr/>
        </p:nvGrpSpPr>
        <p:grpSpPr>
          <a:xfrm flipH="1" rot="-3980820">
            <a:off x="7698330" y="-996257"/>
            <a:ext cx="4313963" cy="3465405"/>
            <a:chOff x="1645525" y="677625"/>
            <a:chExt cx="4313925" cy="3465375"/>
          </a:xfrm>
        </p:grpSpPr>
        <p:sp>
          <p:nvSpPr>
            <p:cNvPr id="659" name="Google Shape;659;p3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32"/>
          <p:cNvGrpSpPr/>
          <p:nvPr/>
        </p:nvGrpSpPr>
        <p:grpSpPr>
          <a:xfrm flipH="1" rot="3544179">
            <a:off x="-2699746" y="2755703"/>
            <a:ext cx="4313961" cy="3465404"/>
            <a:chOff x="1645525" y="677625"/>
            <a:chExt cx="4313925" cy="3465375"/>
          </a:xfrm>
        </p:grpSpPr>
        <p:sp>
          <p:nvSpPr>
            <p:cNvPr id="668" name="Google Shape;668;p3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_1_1">
    <p:bg>
      <p:bgPr>
        <a:solidFill>
          <a:schemeClr val="lt1"/>
        </a:solidFill>
      </p:bgPr>
    </p:bg>
    <p:spTree>
      <p:nvGrpSpPr>
        <p:cNvPr id="676" name="Shape 676"/>
        <p:cNvGrpSpPr/>
        <p:nvPr/>
      </p:nvGrpSpPr>
      <p:grpSpPr>
        <a:xfrm>
          <a:off x="0" y="0"/>
          <a:ext cx="0" cy="0"/>
          <a:chOff x="0" y="0"/>
          <a:chExt cx="0" cy="0"/>
        </a:xfrm>
      </p:grpSpPr>
      <p:sp>
        <p:nvSpPr>
          <p:cNvPr id="677" name="Google Shape;677;p33"/>
          <p:cNvSpPr txBox="1"/>
          <p:nvPr>
            <p:ph type="ctrTitle"/>
          </p:nvPr>
        </p:nvSpPr>
        <p:spPr>
          <a:xfrm>
            <a:off x="721425" y="545125"/>
            <a:ext cx="76878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678" name="Google Shape;678;p33"/>
          <p:cNvGrpSpPr/>
          <p:nvPr/>
        </p:nvGrpSpPr>
        <p:grpSpPr>
          <a:xfrm>
            <a:off x="8003119" y="3148409"/>
            <a:ext cx="4313925" cy="3465375"/>
            <a:chOff x="1645525" y="677625"/>
            <a:chExt cx="4313925" cy="3465375"/>
          </a:xfrm>
        </p:grpSpPr>
        <p:sp>
          <p:nvSpPr>
            <p:cNvPr id="679" name="Google Shape;679;p3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33"/>
          <p:cNvGrpSpPr/>
          <p:nvPr/>
        </p:nvGrpSpPr>
        <p:grpSpPr>
          <a:xfrm rot="2527333">
            <a:off x="-3245816" y="128324"/>
            <a:ext cx="4313833" cy="3465301"/>
            <a:chOff x="1645525" y="677625"/>
            <a:chExt cx="4313925" cy="3465375"/>
          </a:xfrm>
        </p:grpSpPr>
        <p:sp>
          <p:nvSpPr>
            <p:cNvPr id="688" name="Google Shape;688;p3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_1_1">
    <p:bg>
      <p:bgPr>
        <a:solidFill>
          <a:schemeClr val="lt1"/>
        </a:solidFill>
      </p:bgPr>
    </p:bg>
    <p:spTree>
      <p:nvGrpSpPr>
        <p:cNvPr id="696" name="Shape 696"/>
        <p:cNvGrpSpPr/>
        <p:nvPr/>
      </p:nvGrpSpPr>
      <p:grpSpPr>
        <a:xfrm>
          <a:off x="0" y="0"/>
          <a:ext cx="0" cy="0"/>
          <a:chOff x="0" y="0"/>
          <a:chExt cx="0" cy="0"/>
        </a:xfrm>
      </p:grpSpPr>
      <p:sp>
        <p:nvSpPr>
          <p:cNvPr id="697" name="Google Shape;697;p34"/>
          <p:cNvSpPr txBox="1"/>
          <p:nvPr>
            <p:ph type="ctrTitle"/>
          </p:nvPr>
        </p:nvSpPr>
        <p:spPr>
          <a:xfrm>
            <a:off x="716725" y="545125"/>
            <a:ext cx="7710600" cy="512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698" name="Google Shape;698;p34"/>
          <p:cNvGrpSpPr/>
          <p:nvPr/>
        </p:nvGrpSpPr>
        <p:grpSpPr>
          <a:xfrm>
            <a:off x="8003119" y="3148409"/>
            <a:ext cx="4313925" cy="3465375"/>
            <a:chOff x="1645525" y="677625"/>
            <a:chExt cx="4313925" cy="3465375"/>
          </a:xfrm>
        </p:grpSpPr>
        <p:sp>
          <p:nvSpPr>
            <p:cNvPr id="699" name="Google Shape;699;p3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4"/>
          <p:cNvGrpSpPr/>
          <p:nvPr/>
        </p:nvGrpSpPr>
        <p:grpSpPr>
          <a:xfrm rot="2041809">
            <a:off x="-3190098" y="532125"/>
            <a:ext cx="4313700" cy="3465195"/>
            <a:chOff x="1645525" y="677625"/>
            <a:chExt cx="4313925" cy="3465375"/>
          </a:xfrm>
        </p:grpSpPr>
        <p:sp>
          <p:nvSpPr>
            <p:cNvPr id="708" name="Google Shape;708;p3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8_1">
    <p:bg>
      <p:bgPr>
        <a:solidFill>
          <a:schemeClr val="dk2"/>
        </a:solidFill>
      </p:bgPr>
    </p:bg>
    <p:spTree>
      <p:nvGrpSpPr>
        <p:cNvPr id="716" name="Shape 716"/>
        <p:cNvGrpSpPr/>
        <p:nvPr/>
      </p:nvGrpSpPr>
      <p:grpSpPr>
        <a:xfrm>
          <a:off x="0" y="0"/>
          <a:ext cx="0" cy="0"/>
          <a:chOff x="0" y="0"/>
          <a:chExt cx="0" cy="0"/>
        </a:xfrm>
      </p:grpSpPr>
      <p:sp>
        <p:nvSpPr>
          <p:cNvPr id="717" name="Google Shape;717;p35"/>
          <p:cNvSpPr txBox="1"/>
          <p:nvPr>
            <p:ph type="ctrTitle"/>
          </p:nvPr>
        </p:nvSpPr>
        <p:spPr>
          <a:xfrm>
            <a:off x="713232" y="545125"/>
            <a:ext cx="77175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grpSp>
        <p:nvGrpSpPr>
          <p:cNvPr id="718" name="Google Shape;718;p35"/>
          <p:cNvGrpSpPr/>
          <p:nvPr/>
        </p:nvGrpSpPr>
        <p:grpSpPr>
          <a:xfrm flipH="1" rot="-5400000">
            <a:off x="6598594" y="-1758041"/>
            <a:ext cx="4313925" cy="3465375"/>
            <a:chOff x="1645525" y="677625"/>
            <a:chExt cx="4313925" cy="3465375"/>
          </a:xfrm>
        </p:grpSpPr>
        <p:sp>
          <p:nvSpPr>
            <p:cNvPr id="719" name="Google Shape;719;p3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35"/>
          <p:cNvGrpSpPr/>
          <p:nvPr/>
        </p:nvGrpSpPr>
        <p:grpSpPr>
          <a:xfrm flipH="1">
            <a:off x="-3378906" y="3148409"/>
            <a:ext cx="4313925" cy="3465375"/>
            <a:chOff x="1645525" y="677625"/>
            <a:chExt cx="4313925" cy="3465375"/>
          </a:xfrm>
        </p:grpSpPr>
        <p:sp>
          <p:nvSpPr>
            <p:cNvPr id="728" name="Google Shape;728;p3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3_1">
    <p:bg>
      <p:bgPr>
        <a:solidFill>
          <a:schemeClr val="lt2"/>
        </a:solidFill>
      </p:bgPr>
    </p:bg>
    <p:spTree>
      <p:nvGrpSpPr>
        <p:cNvPr id="736" name="Shape 736"/>
        <p:cNvGrpSpPr/>
        <p:nvPr/>
      </p:nvGrpSpPr>
      <p:grpSpPr>
        <a:xfrm>
          <a:off x="0" y="0"/>
          <a:ext cx="0" cy="0"/>
          <a:chOff x="0" y="0"/>
          <a:chExt cx="0" cy="0"/>
        </a:xfrm>
      </p:grpSpPr>
      <p:sp>
        <p:nvSpPr>
          <p:cNvPr id="737" name="Google Shape;737;p36"/>
          <p:cNvSpPr txBox="1"/>
          <p:nvPr>
            <p:ph type="ctrTitle"/>
          </p:nvPr>
        </p:nvSpPr>
        <p:spPr>
          <a:xfrm>
            <a:off x="713225" y="545125"/>
            <a:ext cx="76962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38" name="Google Shape;738;p36"/>
          <p:cNvGrpSpPr/>
          <p:nvPr/>
        </p:nvGrpSpPr>
        <p:grpSpPr>
          <a:xfrm flipH="1" rot="-5400000">
            <a:off x="6726244" y="-1813891"/>
            <a:ext cx="4313925" cy="3465375"/>
            <a:chOff x="1645525" y="677625"/>
            <a:chExt cx="4313925" cy="3465375"/>
          </a:xfrm>
        </p:grpSpPr>
        <p:sp>
          <p:nvSpPr>
            <p:cNvPr id="739" name="Google Shape;739;p3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36"/>
          <p:cNvGrpSpPr/>
          <p:nvPr/>
        </p:nvGrpSpPr>
        <p:grpSpPr>
          <a:xfrm flipH="1">
            <a:off x="-3378906" y="3148409"/>
            <a:ext cx="4313925" cy="3465375"/>
            <a:chOff x="1645525" y="677625"/>
            <a:chExt cx="4313925" cy="3465375"/>
          </a:xfrm>
        </p:grpSpPr>
        <p:sp>
          <p:nvSpPr>
            <p:cNvPr id="748" name="Google Shape;748;p3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solidFill>
          <a:schemeClr val="lt2"/>
        </a:solidFill>
      </p:bgPr>
    </p:bg>
    <p:spTree>
      <p:nvGrpSpPr>
        <p:cNvPr id="756" name="Shape 756"/>
        <p:cNvGrpSpPr/>
        <p:nvPr/>
      </p:nvGrpSpPr>
      <p:grpSpPr>
        <a:xfrm>
          <a:off x="0" y="0"/>
          <a:ext cx="0" cy="0"/>
          <a:chOff x="0" y="0"/>
          <a:chExt cx="0" cy="0"/>
        </a:xfrm>
      </p:grpSpPr>
      <p:sp>
        <p:nvSpPr>
          <p:cNvPr id="757" name="Google Shape;757;p37"/>
          <p:cNvSpPr txBox="1"/>
          <p:nvPr>
            <p:ph idx="1" type="subTitle"/>
          </p:nvPr>
        </p:nvSpPr>
        <p:spPr>
          <a:xfrm>
            <a:off x="1101007" y="1663025"/>
            <a:ext cx="2396700" cy="523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gn="r">
              <a:lnSpc>
                <a:spcPct val="100000"/>
              </a:lnSpc>
              <a:spcBef>
                <a:spcPts val="1600"/>
              </a:spcBef>
              <a:spcAft>
                <a:spcPts val="1600"/>
              </a:spcAft>
              <a:buNone/>
              <a:defRPr b="1" sz="1800">
                <a:solidFill>
                  <a:schemeClr val="lt1"/>
                </a:solidFill>
                <a:latin typeface="Barlow Semi Condensed"/>
                <a:ea typeface="Barlow Semi Condensed"/>
                <a:cs typeface="Barlow Semi Condensed"/>
                <a:sym typeface="Barlow Semi Condensed"/>
              </a:defRPr>
            </a:lvl9pPr>
          </a:lstStyle>
          <a:p/>
        </p:txBody>
      </p:sp>
      <p:sp>
        <p:nvSpPr>
          <p:cNvPr id="758" name="Google Shape;758;p37"/>
          <p:cNvSpPr txBox="1"/>
          <p:nvPr>
            <p:ph idx="2" type="subTitle"/>
          </p:nvPr>
        </p:nvSpPr>
        <p:spPr>
          <a:xfrm>
            <a:off x="5646293" y="1663025"/>
            <a:ext cx="2396700" cy="523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1600"/>
              </a:spcBef>
              <a:spcAft>
                <a:spcPts val="1600"/>
              </a:spcAft>
              <a:buNone/>
              <a:defRPr b="1" sz="1800">
                <a:solidFill>
                  <a:schemeClr val="lt1"/>
                </a:solidFill>
                <a:latin typeface="Barlow Semi Condensed"/>
                <a:ea typeface="Barlow Semi Condensed"/>
                <a:cs typeface="Barlow Semi Condensed"/>
                <a:sym typeface="Barlow Semi Condensed"/>
              </a:defRPr>
            </a:lvl9pPr>
          </a:lstStyle>
          <a:p/>
        </p:txBody>
      </p:sp>
      <p:sp>
        <p:nvSpPr>
          <p:cNvPr id="759" name="Google Shape;759;p37"/>
          <p:cNvSpPr txBox="1"/>
          <p:nvPr>
            <p:ph idx="3" type="subTitle"/>
          </p:nvPr>
        </p:nvSpPr>
        <p:spPr>
          <a:xfrm>
            <a:off x="904550" y="2003750"/>
            <a:ext cx="2593200" cy="81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solidFill>
                  <a:schemeClr val="lt1"/>
                </a:solidFill>
              </a:defRPr>
            </a:lvl1pPr>
            <a:lvl2pPr lvl="1" rtl="0" algn="r">
              <a:lnSpc>
                <a:spcPct val="100000"/>
              </a:lnSpc>
              <a:spcBef>
                <a:spcPts val="1600"/>
              </a:spcBef>
              <a:spcAft>
                <a:spcPts val="0"/>
              </a:spcAft>
              <a:buNone/>
              <a:defRPr sz="1600">
                <a:solidFill>
                  <a:schemeClr val="lt1"/>
                </a:solidFill>
              </a:defRPr>
            </a:lvl2pPr>
            <a:lvl3pPr lvl="2" rtl="0" algn="r">
              <a:lnSpc>
                <a:spcPct val="100000"/>
              </a:lnSpc>
              <a:spcBef>
                <a:spcPts val="1600"/>
              </a:spcBef>
              <a:spcAft>
                <a:spcPts val="0"/>
              </a:spcAft>
              <a:buNone/>
              <a:defRPr sz="1600">
                <a:solidFill>
                  <a:schemeClr val="lt1"/>
                </a:solidFill>
              </a:defRPr>
            </a:lvl3pPr>
            <a:lvl4pPr lvl="3" rtl="0" algn="r">
              <a:lnSpc>
                <a:spcPct val="100000"/>
              </a:lnSpc>
              <a:spcBef>
                <a:spcPts val="1600"/>
              </a:spcBef>
              <a:spcAft>
                <a:spcPts val="0"/>
              </a:spcAft>
              <a:buNone/>
              <a:defRPr sz="1600">
                <a:solidFill>
                  <a:schemeClr val="lt1"/>
                </a:solidFill>
              </a:defRPr>
            </a:lvl4pPr>
            <a:lvl5pPr lvl="4" rtl="0" algn="r">
              <a:lnSpc>
                <a:spcPct val="100000"/>
              </a:lnSpc>
              <a:spcBef>
                <a:spcPts val="1600"/>
              </a:spcBef>
              <a:spcAft>
                <a:spcPts val="0"/>
              </a:spcAft>
              <a:buNone/>
              <a:defRPr sz="1600">
                <a:solidFill>
                  <a:schemeClr val="lt1"/>
                </a:solidFill>
              </a:defRPr>
            </a:lvl5pPr>
            <a:lvl6pPr lvl="5" rtl="0" algn="r">
              <a:lnSpc>
                <a:spcPct val="100000"/>
              </a:lnSpc>
              <a:spcBef>
                <a:spcPts val="1600"/>
              </a:spcBef>
              <a:spcAft>
                <a:spcPts val="0"/>
              </a:spcAft>
              <a:buNone/>
              <a:defRPr sz="1600">
                <a:solidFill>
                  <a:schemeClr val="lt1"/>
                </a:solidFill>
              </a:defRPr>
            </a:lvl6pPr>
            <a:lvl7pPr lvl="6" rtl="0" algn="r">
              <a:lnSpc>
                <a:spcPct val="100000"/>
              </a:lnSpc>
              <a:spcBef>
                <a:spcPts val="1600"/>
              </a:spcBef>
              <a:spcAft>
                <a:spcPts val="0"/>
              </a:spcAft>
              <a:buNone/>
              <a:defRPr sz="1600">
                <a:solidFill>
                  <a:schemeClr val="lt1"/>
                </a:solidFill>
              </a:defRPr>
            </a:lvl7pPr>
            <a:lvl8pPr lvl="7" rtl="0" algn="r">
              <a:lnSpc>
                <a:spcPct val="100000"/>
              </a:lnSpc>
              <a:spcBef>
                <a:spcPts val="1600"/>
              </a:spcBef>
              <a:spcAft>
                <a:spcPts val="0"/>
              </a:spcAft>
              <a:buNone/>
              <a:defRPr sz="1600">
                <a:solidFill>
                  <a:schemeClr val="lt1"/>
                </a:solidFill>
              </a:defRPr>
            </a:lvl8pPr>
            <a:lvl9pPr lvl="8" rtl="0" algn="r">
              <a:lnSpc>
                <a:spcPct val="100000"/>
              </a:lnSpc>
              <a:spcBef>
                <a:spcPts val="1600"/>
              </a:spcBef>
              <a:spcAft>
                <a:spcPts val="1600"/>
              </a:spcAft>
              <a:buNone/>
              <a:defRPr sz="1600">
                <a:solidFill>
                  <a:schemeClr val="lt1"/>
                </a:solidFill>
              </a:defRPr>
            </a:lvl9pPr>
          </a:lstStyle>
          <a:p/>
        </p:txBody>
      </p:sp>
      <p:sp>
        <p:nvSpPr>
          <p:cNvPr id="760" name="Google Shape;760;p37"/>
          <p:cNvSpPr txBox="1"/>
          <p:nvPr>
            <p:ph idx="4" type="subTitle"/>
          </p:nvPr>
        </p:nvSpPr>
        <p:spPr>
          <a:xfrm>
            <a:off x="5646249" y="2003750"/>
            <a:ext cx="2731500" cy="81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p:txBody>
      </p:sp>
      <p:sp>
        <p:nvSpPr>
          <p:cNvPr id="761" name="Google Shape;761;p37"/>
          <p:cNvSpPr txBox="1"/>
          <p:nvPr>
            <p:ph idx="5" type="subTitle"/>
          </p:nvPr>
        </p:nvSpPr>
        <p:spPr>
          <a:xfrm>
            <a:off x="1101007" y="3009182"/>
            <a:ext cx="2396700" cy="523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gn="r">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gn="r">
              <a:lnSpc>
                <a:spcPct val="100000"/>
              </a:lnSpc>
              <a:spcBef>
                <a:spcPts val="1600"/>
              </a:spcBef>
              <a:spcAft>
                <a:spcPts val="1600"/>
              </a:spcAft>
              <a:buNone/>
              <a:defRPr b="1" sz="1800">
                <a:solidFill>
                  <a:schemeClr val="lt1"/>
                </a:solidFill>
                <a:latin typeface="Barlow Semi Condensed"/>
                <a:ea typeface="Barlow Semi Condensed"/>
                <a:cs typeface="Barlow Semi Condensed"/>
                <a:sym typeface="Barlow Semi Condensed"/>
              </a:defRPr>
            </a:lvl9pPr>
          </a:lstStyle>
          <a:p/>
        </p:txBody>
      </p:sp>
      <p:sp>
        <p:nvSpPr>
          <p:cNvPr id="762" name="Google Shape;762;p37"/>
          <p:cNvSpPr txBox="1"/>
          <p:nvPr>
            <p:ph idx="6" type="subTitle"/>
          </p:nvPr>
        </p:nvSpPr>
        <p:spPr>
          <a:xfrm>
            <a:off x="5646293" y="3009175"/>
            <a:ext cx="2396700" cy="523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160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1600"/>
              </a:spcBef>
              <a:spcAft>
                <a:spcPts val="1600"/>
              </a:spcAft>
              <a:buNone/>
              <a:defRPr b="1" sz="1800">
                <a:solidFill>
                  <a:schemeClr val="lt1"/>
                </a:solidFill>
                <a:latin typeface="Barlow Semi Condensed"/>
                <a:ea typeface="Barlow Semi Condensed"/>
                <a:cs typeface="Barlow Semi Condensed"/>
                <a:sym typeface="Barlow Semi Condensed"/>
              </a:defRPr>
            </a:lvl9pPr>
          </a:lstStyle>
          <a:p/>
        </p:txBody>
      </p:sp>
      <p:sp>
        <p:nvSpPr>
          <p:cNvPr id="763" name="Google Shape;763;p37"/>
          <p:cNvSpPr txBox="1"/>
          <p:nvPr>
            <p:ph idx="7" type="subTitle"/>
          </p:nvPr>
        </p:nvSpPr>
        <p:spPr>
          <a:xfrm>
            <a:off x="904550" y="3349900"/>
            <a:ext cx="2593200" cy="81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solidFill>
                  <a:schemeClr val="lt1"/>
                </a:solidFill>
              </a:defRPr>
            </a:lvl1pPr>
            <a:lvl2pPr lvl="1" rtl="0" algn="r">
              <a:lnSpc>
                <a:spcPct val="100000"/>
              </a:lnSpc>
              <a:spcBef>
                <a:spcPts val="1600"/>
              </a:spcBef>
              <a:spcAft>
                <a:spcPts val="0"/>
              </a:spcAft>
              <a:buNone/>
              <a:defRPr sz="1600">
                <a:solidFill>
                  <a:schemeClr val="lt1"/>
                </a:solidFill>
              </a:defRPr>
            </a:lvl2pPr>
            <a:lvl3pPr lvl="2" rtl="0" algn="r">
              <a:lnSpc>
                <a:spcPct val="100000"/>
              </a:lnSpc>
              <a:spcBef>
                <a:spcPts val="1600"/>
              </a:spcBef>
              <a:spcAft>
                <a:spcPts val="0"/>
              </a:spcAft>
              <a:buNone/>
              <a:defRPr sz="1600">
                <a:solidFill>
                  <a:schemeClr val="lt1"/>
                </a:solidFill>
              </a:defRPr>
            </a:lvl3pPr>
            <a:lvl4pPr lvl="3" rtl="0" algn="r">
              <a:lnSpc>
                <a:spcPct val="100000"/>
              </a:lnSpc>
              <a:spcBef>
                <a:spcPts val="1600"/>
              </a:spcBef>
              <a:spcAft>
                <a:spcPts val="0"/>
              </a:spcAft>
              <a:buNone/>
              <a:defRPr sz="1600">
                <a:solidFill>
                  <a:schemeClr val="lt1"/>
                </a:solidFill>
              </a:defRPr>
            </a:lvl4pPr>
            <a:lvl5pPr lvl="4" rtl="0" algn="r">
              <a:lnSpc>
                <a:spcPct val="100000"/>
              </a:lnSpc>
              <a:spcBef>
                <a:spcPts val="1600"/>
              </a:spcBef>
              <a:spcAft>
                <a:spcPts val="0"/>
              </a:spcAft>
              <a:buNone/>
              <a:defRPr sz="1600">
                <a:solidFill>
                  <a:schemeClr val="lt1"/>
                </a:solidFill>
              </a:defRPr>
            </a:lvl5pPr>
            <a:lvl6pPr lvl="5" rtl="0" algn="r">
              <a:lnSpc>
                <a:spcPct val="100000"/>
              </a:lnSpc>
              <a:spcBef>
                <a:spcPts val="1600"/>
              </a:spcBef>
              <a:spcAft>
                <a:spcPts val="0"/>
              </a:spcAft>
              <a:buNone/>
              <a:defRPr sz="1600">
                <a:solidFill>
                  <a:schemeClr val="lt1"/>
                </a:solidFill>
              </a:defRPr>
            </a:lvl6pPr>
            <a:lvl7pPr lvl="6" rtl="0" algn="r">
              <a:lnSpc>
                <a:spcPct val="100000"/>
              </a:lnSpc>
              <a:spcBef>
                <a:spcPts val="1600"/>
              </a:spcBef>
              <a:spcAft>
                <a:spcPts val="0"/>
              </a:spcAft>
              <a:buNone/>
              <a:defRPr sz="1600">
                <a:solidFill>
                  <a:schemeClr val="lt1"/>
                </a:solidFill>
              </a:defRPr>
            </a:lvl7pPr>
            <a:lvl8pPr lvl="7" rtl="0" algn="r">
              <a:lnSpc>
                <a:spcPct val="100000"/>
              </a:lnSpc>
              <a:spcBef>
                <a:spcPts val="1600"/>
              </a:spcBef>
              <a:spcAft>
                <a:spcPts val="0"/>
              </a:spcAft>
              <a:buNone/>
              <a:defRPr sz="1600">
                <a:solidFill>
                  <a:schemeClr val="lt1"/>
                </a:solidFill>
              </a:defRPr>
            </a:lvl8pPr>
            <a:lvl9pPr lvl="8" rtl="0" algn="r">
              <a:lnSpc>
                <a:spcPct val="100000"/>
              </a:lnSpc>
              <a:spcBef>
                <a:spcPts val="1600"/>
              </a:spcBef>
              <a:spcAft>
                <a:spcPts val="1600"/>
              </a:spcAft>
              <a:buNone/>
              <a:defRPr sz="1600">
                <a:solidFill>
                  <a:schemeClr val="lt1"/>
                </a:solidFill>
              </a:defRPr>
            </a:lvl9pPr>
          </a:lstStyle>
          <a:p/>
        </p:txBody>
      </p:sp>
      <p:sp>
        <p:nvSpPr>
          <p:cNvPr id="764" name="Google Shape;764;p37"/>
          <p:cNvSpPr txBox="1"/>
          <p:nvPr>
            <p:ph idx="8" type="subTitle"/>
          </p:nvPr>
        </p:nvSpPr>
        <p:spPr>
          <a:xfrm>
            <a:off x="5646249" y="3349900"/>
            <a:ext cx="2731500" cy="81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p:txBody>
      </p:sp>
      <p:sp>
        <p:nvSpPr>
          <p:cNvPr id="765" name="Google Shape;765;p37"/>
          <p:cNvSpPr txBox="1"/>
          <p:nvPr>
            <p:ph type="ctrTitle"/>
          </p:nvPr>
        </p:nvSpPr>
        <p:spPr>
          <a:xfrm>
            <a:off x="713232" y="545125"/>
            <a:ext cx="77073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p:txBody>
      </p:sp>
      <p:grpSp>
        <p:nvGrpSpPr>
          <p:cNvPr id="766" name="Google Shape;766;p37"/>
          <p:cNvGrpSpPr/>
          <p:nvPr/>
        </p:nvGrpSpPr>
        <p:grpSpPr>
          <a:xfrm flipH="1" rot="-5879736">
            <a:off x="6505089" y="-2035925"/>
            <a:ext cx="4314018" cy="3465449"/>
            <a:chOff x="1645525" y="677625"/>
            <a:chExt cx="4313925" cy="3465375"/>
          </a:xfrm>
        </p:grpSpPr>
        <p:sp>
          <p:nvSpPr>
            <p:cNvPr id="767" name="Google Shape;767;p3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37"/>
          <p:cNvGrpSpPr/>
          <p:nvPr/>
        </p:nvGrpSpPr>
        <p:grpSpPr>
          <a:xfrm flipH="1" rot="2032464">
            <a:off x="-2769614" y="3148296"/>
            <a:ext cx="4314125" cy="3465536"/>
            <a:chOff x="1645525" y="677625"/>
            <a:chExt cx="4313925" cy="3465375"/>
          </a:xfrm>
        </p:grpSpPr>
        <p:sp>
          <p:nvSpPr>
            <p:cNvPr id="776" name="Google Shape;776;p3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solidFill>
          <a:schemeClr val="lt2"/>
        </a:solidFill>
      </p:bgPr>
    </p:bg>
    <p:spTree>
      <p:nvGrpSpPr>
        <p:cNvPr id="784" name="Shape 784"/>
        <p:cNvGrpSpPr/>
        <p:nvPr/>
      </p:nvGrpSpPr>
      <p:grpSpPr>
        <a:xfrm>
          <a:off x="0" y="0"/>
          <a:ext cx="0" cy="0"/>
          <a:chOff x="0" y="0"/>
          <a:chExt cx="0" cy="0"/>
        </a:xfrm>
      </p:grpSpPr>
      <p:sp>
        <p:nvSpPr>
          <p:cNvPr id="785" name="Google Shape;785;p38"/>
          <p:cNvSpPr txBox="1"/>
          <p:nvPr>
            <p:ph type="ctrTitle"/>
          </p:nvPr>
        </p:nvSpPr>
        <p:spPr>
          <a:xfrm>
            <a:off x="716725" y="545125"/>
            <a:ext cx="7710600" cy="596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86" name="Google Shape;786;p38"/>
          <p:cNvGrpSpPr/>
          <p:nvPr/>
        </p:nvGrpSpPr>
        <p:grpSpPr>
          <a:xfrm flipH="1" rot="-5400000">
            <a:off x="5376689" y="857740"/>
            <a:ext cx="4313925" cy="3465375"/>
            <a:chOff x="1645525" y="677625"/>
            <a:chExt cx="4313925" cy="3465375"/>
          </a:xfrm>
        </p:grpSpPr>
        <p:sp>
          <p:nvSpPr>
            <p:cNvPr id="787" name="Google Shape;787;p3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38"/>
          <p:cNvSpPr txBox="1"/>
          <p:nvPr>
            <p:ph idx="1" type="subTitle"/>
          </p:nvPr>
        </p:nvSpPr>
        <p:spPr>
          <a:xfrm>
            <a:off x="716725" y="1395450"/>
            <a:ext cx="1205100" cy="274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9pPr>
          </a:lstStyle>
          <a:p/>
        </p:txBody>
      </p:sp>
      <p:sp>
        <p:nvSpPr>
          <p:cNvPr id="796" name="Google Shape;796;p38"/>
          <p:cNvSpPr txBox="1"/>
          <p:nvPr>
            <p:ph idx="2" type="subTitle"/>
          </p:nvPr>
        </p:nvSpPr>
        <p:spPr>
          <a:xfrm>
            <a:off x="716725" y="1697412"/>
            <a:ext cx="27315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p:txBody>
      </p:sp>
      <p:sp>
        <p:nvSpPr>
          <p:cNvPr id="797" name="Google Shape;797;p38"/>
          <p:cNvSpPr txBox="1"/>
          <p:nvPr>
            <p:ph idx="3" type="subTitle"/>
          </p:nvPr>
        </p:nvSpPr>
        <p:spPr>
          <a:xfrm>
            <a:off x="716725" y="2616062"/>
            <a:ext cx="1205100" cy="274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9pPr>
          </a:lstStyle>
          <a:p/>
        </p:txBody>
      </p:sp>
      <p:sp>
        <p:nvSpPr>
          <p:cNvPr id="798" name="Google Shape;798;p38"/>
          <p:cNvSpPr txBox="1"/>
          <p:nvPr>
            <p:ph idx="4" type="subTitle"/>
          </p:nvPr>
        </p:nvSpPr>
        <p:spPr>
          <a:xfrm>
            <a:off x="716725" y="2915200"/>
            <a:ext cx="27315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p:txBody>
      </p:sp>
      <p:sp>
        <p:nvSpPr>
          <p:cNvPr id="799" name="Google Shape;799;p38"/>
          <p:cNvSpPr txBox="1"/>
          <p:nvPr>
            <p:ph idx="5" type="subTitle"/>
          </p:nvPr>
        </p:nvSpPr>
        <p:spPr>
          <a:xfrm>
            <a:off x="716725" y="3833850"/>
            <a:ext cx="1205100" cy="274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lt1"/>
                </a:solidFill>
                <a:latin typeface="Barlow Semi Condensed"/>
                <a:ea typeface="Barlow Semi Condensed"/>
                <a:cs typeface="Barlow Semi Condensed"/>
                <a:sym typeface="Barlow Semi Condensed"/>
              </a:defRPr>
            </a:lvl9pPr>
          </a:lstStyle>
          <a:p/>
        </p:txBody>
      </p:sp>
      <p:sp>
        <p:nvSpPr>
          <p:cNvPr id="800" name="Google Shape;800;p38"/>
          <p:cNvSpPr txBox="1"/>
          <p:nvPr>
            <p:ph idx="6" type="subTitle"/>
          </p:nvPr>
        </p:nvSpPr>
        <p:spPr>
          <a:xfrm>
            <a:off x="716725" y="4135813"/>
            <a:ext cx="27315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bg>
      <p:bgPr>
        <a:solidFill>
          <a:schemeClr val="dk2"/>
        </a:solidFill>
      </p:bgPr>
    </p:bg>
    <p:spTree>
      <p:nvGrpSpPr>
        <p:cNvPr id="801" name="Shape 801"/>
        <p:cNvGrpSpPr/>
        <p:nvPr/>
      </p:nvGrpSpPr>
      <p:grpSpPr>
        <a:xfrm>
          <a:off x="0" y="0"/>
          <a:ext cx="0" cy="0"/>
          <a:chOff x="0" y="0"/>
          <a:chExt cx="0" cy="0"/>
        </a:xfrm>
      </p:grpSpPr>
      <p:sp>
        <p:nvSpPr>
          <p:cNvPr id="802" name="Google Shape;802;p39"/>
          <p:cNvSpPr txBox="1"/>
          <p:nvPr>
            <p:ph type="ctrTitle"/>
          </p:nvPr>
        </p:nvSpPr>
        <p:spPr>
          <a:xfrm>
            <a:off x="716725" y="545125"/>
            <a:ext cx="7710600" cy="596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3" name="Google Shape;803;p39"/>
          <p:cNvSpPr txBox="1"/>
          <p:nvPr>
            <p:ph idx="1" type="subTitle"/>
          </p:nvPr>
        </p:nvSpPr>
        <p:spPr>
          <a:xfrm>
            <a:off x="5899505" y="1822975"/>
            <a:ext cx="1334100" cy="274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9pPr>
          </a:lstStyle>
          <a:p/>
        </p:txBody>
      </p:sp>
      <p:sp>
        <p:nvSpPr>
          <p:cNvPr id="804" name="Google Shape;804;p39"/>
          <p:cNvSpPr txBox="1"/>
          <p:nvPr>
            <p:ph idx="2" type="subTitle"/>
          </p:nvPr>
        </p:nvSpPr>
        <p:spPr>
          <a:xfrm>
            <a:off x="5899490" y="2068891"/>
            <a:ext cx="2509800" cy="59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805" name="Google Shape;805;p39"/>
          <p:cNvSpPr txBox="1"/>
          <p:nvPr>
            <p:ph idx="3" type="subTitle"/>
          </p:nvPr>
        </p:nvSpPr>
        <p:spPr>
          <a:xfrm>
            <a:off x="5899500" y="3428375"/>
            <a:ext cx="1334100" cy="274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2pPr>
            <a:lvl3pPr lvl="2"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3pPr>
            <a:lvl4pPr lvl="3"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4pPr>
            <a:lvl5pPr lvl="4"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5pPr>
            <a:lvl6pPr lvl="5"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6pPr>
            <a:lvl7pPr lvl="6"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7pPr>
            <a:lvl8pPr lvl="7"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8pPr>
            <a:lvl9pPr lvl="8" rtl="0">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9pPr>
          </a:lstStyle>
          <a:p/>
        </p:txBody>
      </p:sp>
      <p:sp>
        <p:nvSpPr>
          <p:cNvPr id="806" name="Google Shape;806;p39"/>
          <p:cNvSpPr txBox="1"/>
          <p:nvPr>
            <p:ph idx="4" type="subTitle"/>
          </p:nvPr>
        </p:nvSpPr>
        <p:spPr>
          <a:xfrm>
            <a:off x="5899500" y="3671400"/>
            <a:ext cx="2509800" cy="59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807" name="Google Shape;807;p39"/>
          <p:cNvSpPr txBox="1"/>
          <p:nvPr>
            <p:ph idx="5" type="subTitle"/>
          </p:nvPr>
        </p:nvSpPr>
        <p:spPr>
          <a:xfrm>
            <a:off x="1910400" y="3428375"/>
            <a:ext cx="1334100" cy="2742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1pPr>
            <a:lvl2pPr lvl="1"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2pPr>
            <a:lvl3pPr lvl="2"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3pPr>
            <a:lvl4pPr lvl="3"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4pPr>
            <a:lvl5pPr lvl="4"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5pPr>
            <a:lvl6pPr lvl="5"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6pPr>
            <a:lvl7pPr lvl="6"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7pPr>
            <a:lvl8pPr lvl="7"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8pPr>
            <a:lvl9pPr lvl="8"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9pPr>
          </a:lstStyle>
          <a:p/>
        </p:txBody>
      </p:sp>
      <p:sp>
        <p:nvSpPr>
          <p:cNvPr id="808" name="Google Shape;808;p39"/>
          <p:cNvSpPr txBox="1"/>
          <p:nvPr>
            <p:ph idx="6" type="subTitle"/>
          </p:nvPr>
        </p:nvSpPr>
        <p:spPr>
          <a:xfrm>
            <a:off x="734550" y="3674295"/>
            <a:ext cx="2509800" cy="59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solidFill>
                  <a:schemeClr val="dk1"/>
                </a:solidFill>
              </a:defRPr>
            </a:lvl1pPr>
            <a:lvl2pPr lvl="1" rtl="0" algn="r">
              <a:lnSpc>
                <a:spcPct val="100000"/>
              </a:lnSpc>
              <a:spcBef>
                <a:spcPts val="0"/>
              </a:spcBef>
              <a:spcAft>
                <a:spcPts val="0"/>
              </a:spcAft>
              <a:buNone/>
              <a:defRPr sz="1600">
                <a:solidFill>
                  <a:schemeClr val="dk1"/>
                </a:solidFill>
              </a:defRPr>
            </a:lvl2pPr>
            <a:lvl3pPr lvl="2" rtl="0" algn="r">
              <a:lnSpc>
                <a:spcPct val="100000"/>
              </a:lnSpc>
              <a:spcBef>
                <a:spcPts val="0"/>
              </a:spcBef>
              <a:spcAft>
                <a:spcPts val="0"/>
              </a:spcAft>
              <a:buNone/>
              <a:defRPr sz="1600">
                <a:solidFill>
                  <a:schemeClr val="dk1"/>
                </a:solidFill>
              </a:defRPr>
            </a:lvl3pPr>
            <a:lvl4pPr lvl="3" rtl="0" algn="r">
              <a:lnSpc>
                <a:spcPct val="100000"/>
              </a:lnSpc>
              <a:spcBef>
                <a:spcPts val="0"/>
              </a:spcBef>
              <a:spcAft>
                <a:spcPts val="0"/>
              </a:spcAft>
              <a:buNone/>
              <a:defRPr sz="1600">
                <a:solidFill>
                  <a:schemeClr val="dk1"/>
                </a:solidFill>
              </a:defRPr>
            </a:lvl4pPr>
            <a:lvl5pPr lvl="4" rtl="0" algn="r">
              <a:lnSpc>
                <a:spcPct val="100000"/>
              </a:lnSpc>
              <a:spcBef>
                <a:spcPts val="0"/>
              </a:spcBef>
              <a:spcAft>
                <a:spcPts val="0"/>
              </a:spcAft>
              <a:buNone/>
              <a:defRPr sz="1600">
                <a:solidFill>
                  <a:schemeClr val="dk1"/>
                </a:solidFill>
              </a:defRPr>
            </a:lvl5pPr>
            <a:lvl6pPr lvl="5" rtl="0" algn="r">
              <a:lnSpc>
                <a:spcPct val="100000"/>
              </a:lnSpc>
              <a:spcBef>
                <a:spcPts val="0"/>
              </a:spcBef>
              <a:spcAft>
                <a:spcPts val="0"/>
              </a:spcAft>
              <a:buNone/>
              <a:defRPr sz="1600">
                <a:solidFill>
                  <a:schemeClr val="dk1"/>
                </a:solidFill>
              </a:defRPr>
            </a:lvl6pPr>
            <a:lvl7pPr lvl="6" rtl="0" algn="r">
              <a:lnSpc>
                <a:spcPct val="100000"/>
              </a:lnSpc>
              <a:spcBef>
                <a:spcPts val="0"/>
              </a:spcBef>
              <a:spcAft>
                <a:spcPts val="0"/>
              </a:spcAft>
              <a:buNone/>
              <a:defRPr sz="1600">
                <a:solidFill>
                  <a:schemeClr val="dk1"/>
                </a:solidFill>
              </a:defRPr>
            </a:lvl7pPr>
            <a:lvl8pPr lvl="7" rtl="0" algn="r">
              <a:lnSpc>
                <a:spcPct val="100000"/>
              </a:lnSpc>
              <a:spcBef>
                <a:spcPts val="0"/>
              </a:spcBef>
              <a:spcAft>
                <a:spcPts val="0"/>
              </a:spcAft>
              <a:buNone/>
              <a:defRPr sz="1600">
                <a:solidFill>
                  <a:schemeClr val="dk1"/>
                </a:solidFill>
              </a:defRPr>
            </a:lvl8pPr>
            <a:lvl9pPr lvl="8" rtl="0" algn="r">
              <a:lnSpc>
                <a:spcPct val="100000"/>
              </a:lnSpc>
              <a:spcBef>
                <a:spcPts val="0"/>
              </a:spcBef>
              <a:spcAft>
                <a:spcPts val="0"/>
              </a:spcAft>
              <a:buNone/>
              <a:defRPr sz="1600">
                <a:solidFill>
                  <a:schemeClr val="dk1"/>
                </a:solidFill>
              </a:defRPr>
            </a:lvl9pPr>
          </a:lstStyle>
          <a:p/>
        </p:txBody>
      </p:sp>
      <p:grpSp>
        <p:nvGrpSpPr>
          <p:cNvPr id="809" name="Google Shape;809;p39"/>
          <p:cNvGrpSpPr/>
          <p:nvPr/>
        </p:nvGrpSpPr>
        <p:grpSpPr>
          <a:xfrm flipH="1" rot="-8585606">
            <a:off x="6706862" y="-1689604"/>
            <a:ext cx="4313840" cy="3465306"/>
            <a:chOff x="1645525" y="677625"/>
            <a:chExt cx="4313925" cy="3465375"/>
          </a:xfrm>
        </p:grpSpPr>
        <p:sp>
          <p:nvSpPr>
            <p:cNvPr id="810" name="Google Shape;810;p3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39"/>
          <p:cNvGrpSpPr/>
          <p:nvPr/>
        </p:nvGrpSpPr>
        <p:grpSpPr>
          <a:xfrm flipH="1" rot="4803663">
            <a:off x="-2754027" y="-462614"/>
            <a:ext cx="4313959" cy="3465402"/>
            <a:chOff x="1645525" y="677625"/>
            <a:chExt cx="4313925" cy="3465375"/>
          </a:xfrm>
        </p:grpSpPr>
        <p:sp>
          <p:nvSpPr>
            <p:cNvPr id="819" name="Google Shape;819;p3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39"/>
          <p:cNvSpPr txBox="1"/>
          <p:nvPr>
            <p:ph idx="7" type="subTitle"/>
          </p:nvPr>
        </p:nvSpPr>
        <p:spPr>
          <a:xfrm>
            <a:off x="1910400" y="1822963"/>
            <a:ext cx="1334100" cy="2742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1pPr>
            <a:lvl2pPr lvl="1"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2pPr>
            <a:lvl3pPr lvl="2"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3pPr>
            <a:lvl4pPr lvl="3"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4pPr>
            <a:lvl5pPr lvl="4"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5pPr>
            <a:lvl6pPr lvl="5"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6pPr>
            <a:lvl7pPr lvl="6"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7pPr>
            <a:lvl8pPr lvl="7"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8pPr>
            <a:lvl9pPr lvl="8" rtl="0" algn="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9pPr>
          </a:lstStyle>
          <a:p/>
        </p:txBody>
      </p:sp>
      <p:sp>
        <p:nvSpPr>
          <p:cNvPr id="828" name="Google Shape;828;p39"/>
          <p:cNvSpPr txBox="1"/>
          <p:nvPr>
            <p:ph idx="8" type="subTitle"/>
          </p:nvPr>
        </p:nvSpPr>
        <p:spPr>
          <a:xfrm>
            <a:off x="734550" y="2068883"/>
            <a:ext cx="2509800" cy="59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solidFill>
                  <a:schemeClr val="dk1"/>
                </a:solidFill>
              </a:defRPr>
            </a:lvl1pPr>
            <a:lvl2pPr lvl="1" rtl="0" algn="r">
              <a:lnSpc>
                <a:spcPct val="100000"/>
              </a:lnSpc>
              <a:spcBef>
                <a:spcPts val="0"/>
              </a:spcBef>
              <a:spcAft>
                <a:spcPts val="0"/>
              </a:spcAft>
              <a:buNone/>
              <a:defRPr sz="1600">
                <a:solidFill>
                  <a:schemeClr val="dk1"/>
                </a:solidFill>
              </a:defRPr>
            </a:lvl2pPr>
            <a:lvl3pPr lvl="2" rtl="0" algn="r">
              <a:lnSpc>
                <a:spcPct val="100000"/>
              </a:lnSpc>
              <a:spcBef>
                <a:spcPts val="0"/>
              </a:spcBef>
              <a:spcAft>
                <a:spcPts val="0"/>
              </a:spcAft>
              <a:buNone/>
              <a:defRPr sz="1600">
                <a:solidFill>
                  <a:schemeClr val="dk1"/>
                </a:solidFill>
              </a:defRPr>
            </a:lvl3pPr>
            <a:lvl4pPr lvl="3" rtl="0" algn="r">
              <a:lnSpc>
                <a:spcPct val="100000"/>
              </a:lnSpc>
              <a:spcBef>
                <a:spcPts val="0"/>
              </a:spcBef>
              <a:spcAft>
                <a:spcPts val="0"/>
              </a:spcAft>
              <a:buNone/>
              <a:defRPr sz="1600">
                <a:solidFill>
                  <a:schemeClr val="dk1"/>
                </a:solidFill>
              </a:defRPr>
            </a:lvl4pPr>
            <a:lvl5pPr lvl="4" rtl="0" algn="r">
              <a:lnSpc>
                <a:spcPct val="100000"/>
              </a:lnSpc>
              <a:spcBef>
                <a:spcPts val="0"/>
              </a:spcBef>
              <a:spcAft>
                <a:spcPts val="0"/>
              </a:spcAft>
              <a:buNone/>
              <a:defRPr sz="1600">
                <a:solidFill>
                  <a:schemeClr val="dk1"/>
                </a:solidFill>
              </a:defRPr>
            </a:lvl5pPr>
            <a:lvl6pPr lvl="5" rtl="0" algn="r">
              <a:lnSpc>
                <a:spcPct val="100000"/>
              </a:lnSpc>
              <a:spcBef>
                <a:spcPts val="0"/>
              </a:spcBef>
              <a:spcAft>
                <a:spcPts val="0"/>
              </a:spcAft>
              <a:buNone/>
              <a:defRPr sz="1600">
                <a:solidFill>
                  <a:schemeClr val="dk1"/>
                </a:solidFill>
              </a:defRPr>
            </a:lvl6pPr>
            <a:lvl7pPr lvl="6" rtl="0" algn="r">
              <a:lnSpc>
                <a:spcPct val="100000"/>
              </a:lnSpc>
              <a:spcBef>
                <a:spcPts val="0"/>
              </a:spcBef>
              <a:spcAft>
                <a:spcPts val="0"/>
              </a:spcAft>
              <a:buNone/>
              <a:defRPr sz="1600">
                <a:solidFill>
                  <a:schemeClr val="dk1"/>
                </a:solidFill>
              </a:defRPr>
            </a:lvl7pPr>
            <a:lvl8pPr lvl="7" rtl="0" algn="r">
              <a:lnSpc>
                <a:spcPct val="100000"/>
              </a:lnSpc>
              <a:spcBef>
                <a:spcPts val="0"/>
              </a:spcBef>
              <a:spcAft>
                <a:spcPts val="0"/>
              </a:spcAft>
              <a:buNone/>
              <a:defRPr sz="1600">
                <a:solidFill>
                  <a:schemeClr val="dk1"/>
                </a:solidFill>
              </a:defRPr>
            </a:lvl8pPr>
            <a:lvl9pPr lvl="8" rtl="0" algn="r">
              <a:lnSpc>
                <a:spcPct val="100000"/>
              </a:lnSpc>
              <a:spcBef>
                <a:spcPts val="0"/>
              </a:spcBef>
              <a:spcAft>
                <a:spcPts val="0"/>
              </a:spcAft>
              <a:buNone/>
              <a:defRPr sz="1600">
                <a:solidFill>
                  <a:schemeClr val="dk1"/>
                </a:solidFill>
              </a:defRPr>
            </a:lvl9pPr>
          </a:lstStyle>
          <a:p/>
        </p:txBody>
      </p:sp>
      <p:sp>
        <p:nvSpPr>
          <p:cNvPr id="829" name="Google Shape;829;p39"/>
          <p:cNvSpPr txBox="1"/>
          <p:nvPr>
            <p:ph hasCustomPrompt="1" idx="9" type="title"/>
          </p:nvPr>
        </p:nvSpPr>
        <p:spPr>
          <a:xfrm>
            <a:off x="2085750" y="2834827"/>
            <a:ext cx="1158600" cy="59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3600">
                <a:solidFill>
                  <a:schemeClr val="lt1"/>
                </a:solidFill>
              </a:defRPr>
            </a:lvl1pPr>
            <a:lvl2pPr lvl="1"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30" name="Google Shape;830;p39"/>
          <p:cNvSpPr txBox="1"/>
          <p:nvPr>
            <p:ph hasCustomPrompt="1" idx="13" type="title"/>
          </p:nvPr>
        </p:nvSpPr>
        <p:spPr>
          <a:xfrm>
            <a:off x="2085750" y="1229265"/>
            <a:ext cx="1158600" cy="59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3600"/>
              <a:buNone/>
              <a:defRPr sz="3600">
                <a:solidFill>
                  <a:schemeClr val="lt1"/>
                </a:solidFill>
              </a:defRPr>
            </a:lvl1pPr>
            <a:lvl2pPr lvl="1"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31" name="Google Shape;831;p39"/>
          <p:cNvSpPr txBox="1"/>
          <p:nvPr>
            <p:ph hasCustomPrompt="1" idx="14" type="title"/>
          </p:nvPr>
        </p:nvSpPr>
        <p:spPr>
          <a:xfrm>
            <a:off x="5899500" y="2834827"/>
            <a:ext cx="1158600" cy="593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32" name="Google Shape;832;p39"/>
          <p:cNvSpPr txBox="1"/>
          <p:nvPr>
            <p:ph hasCustomPrompt="1" idx="15" type="title"/>
          </p:nvPr>
        </p:nvSpPr>
        <p:spPr>
          <a:xfrm>
            <a:off x="5899500" y="1229265"/>
            <a:ext cx="1158600" cy="593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2_2">
    <p:bg>
      <p:bgPr>
        <a:solidFill>
          <a:schemeClr val="lt1"/>
        </a:solidFill>
      </p:bgPr>
    </p:bg>
    <p:spTree>
      <p:nvGrpSpPr>
        <p:cNvPr id="833" name="Shape 833"/>
        <p:cNvGrpSpPr/>
        <p:nvPr/>
      </p:nvGrpSpPr>
      <p:grpSpPr>
        <a:xfrm>
          <a:off x="0" y="0"/>
          <a:ext cx="0" cy="0"/>
          <a:chOff x="0" y="0"/>
          <a:chExt cx="0" cy="0"/>
        </a:xfrm>
      </p:grpSpPr>
      <p:sp>
        <p:nvSpPr>
          <p:cNvPr id="834" name="Google Shape;834;p40"/>
          <p:cNvSpPr txBox="1"/>
          <p:nvPr>
            <p:ph type="ctrTitle"/>
          </p:nvPr>
        </p:nvSpPr>
        <p:spPr>
          <a:xfrm>
            <a:off x="716725" y="545125"/>
            <a:ext cx="7710600" cy="596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5" name="Google Shape;835;p40"/>
          <p:cNvSpPr txBox="1"/>
          <p:nvPr>
            <p:ph idx="1" type="subTitle"/>
          </p:nvPr>
        </p:nvSpPr>
        <p:spPr>
          <a:xfrm>
            <a:off x="3310992" y="2873700"/>
            <a:ext cx="2504100" cy="274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9pPr>
          </a:lstStyle>
          <a:p/>
        </p:txBody>
      </p:sp>
      <p:sp>
        <p:nvSpPr>
          <p:cNvPr id="836" name="Google Shape;836;p40"/>
          <p:cNvSpPr txBox="1"/>
          <p:nvPr>
            <p:ph idx="2" type="subTitle"/>
          </p:nvPr>
        </p:nvSpPr>
        <p:spPr>
          <a:xfrm>
            <a:off x="3310978" y="3119591"/>
            <a:ext cx="2504100" cy="59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0"/>
              </a:spcBef>
              <a:spcAft>
                <a:spcPts val="0"/>
              </a:spcAft>
              <a:buNone/>
              <a:defRPr sz="1600">
                <a:solidFill>
                  <a:schemeClr val="lt2"/>
                </a:solidFill>
              </a:defRPr>
            </a:lvl2pPr>
            <a:lvl3pPr lvl="2" rtl="0" algn="ctr">
              <a:lnSpc>
                <a:spcPct val="100000"/>
              </a:lnSpc>
              <a:spcBef>
                <a:spcPts val="0"/>
              </a:spcBef>
              <a:spcAft>
                <a:spcPts val="0"/>
              </a:spcAft>
              <a:buNone/>
              <a:defRPr sz="1600">
                <a:solidFill>
                  <a:schemeClr val="lt2"/>
                </a:solidFill>
              </a:defRPr>
            </a:lvl3pPr>
            <a:lvl4pPr lvl="3" rtl="0" algn="ctr">
              <a:lnSpc>
                <a:spcPct val="100000"/>
              </a:lnSpc>
              <a:spcBef>
                <a:spcPts val="0"/>
              </a:spcBef>
              <a:spcAft>
                <a:spcPts val="0"/>
              </a:spcAft>
              <a:buNone/>
              <a:defRPr sz="1600">
                <a:solidFill>
                  <a:schemeClr val="lt2"/>
                </a:solidFill>
              </a:defRPr>
            </a:lvl4pPr>
            <a:lvl5pPr lvl="4" rtl="0" algn="ctr">
              <a:lnSpc>
                <a:spcPct val="100000"/>
              </a:lnSpc>
              <a:spcBef>
                <a:spcPts val="0"/>
              </a:spcBef>
              <a:spcAft>
                <a:spcPts val="0"/>
              </a:spcAft>
              <a:buNone/>
              <a:defRPr sz="1600">
                <a:solidFill>
                  <a:schemeClr val="lt2"/>
                </a:solidFill>
              </a:defRPr>
            </a:lvl5pPr>
            <a:lvl6pPr lvl="5" rtl="0" algn="ctr">
              <a:lnSpc>
                <a:spcPct val="100000"/>
              </a:lnSpc>
              <a:spcBef>
                <a:spcPts val="0"/>
              </a:spcBef>
              <a:spcAft>
                <a:spcPts val="0"/>
              </a:spcAft>
              <a:buNone/>
              <a:defRPr sz="1600">
                <a:solidFill>
                  <a:schemeClr val="lt2"/>
                </a:solidFill>
              </a:defRPr>
            </a:lvl6pPr>
            <a:lvl7pPr lvl="6" rtl="0" algn="ctr">
              <a:lnSpc>
                <a:spcPct val="100000"/>
              </a:lnSpc>
              <a:spcBef>
                <a:spcPts val="0"/>
              </a:spcBef>
              <a:spcAft>
                <a:spcPts val="0"/>
              </a:spcAft>
              <a:buNone/>
              <a:defRPr sz="1600">
                <a:solidFill>
                  <a:schemeClr val="lt2"/>
                </a:solidFill>
              </a:defRPr>
            </a:lvl7pPr>
            <a:lvl8pPr lvl="7" rtl="0" algn="ctr">
              <a:lnSpc>
                <a:spcPct val="100000"/>
              </a:lnSpc>
              <a:spcBef>
                <a:spcPts val="0"/>
              </a:spcBef>
              <a:spcAft>
                <a:spcPts val="0"/>
              </a:spcAft>
              <a:buNone/>
              <a:defRPr sz="1600">
                <a:solidFill>
                  <a:schemeClr val="lt2"/>
                </a:solidFill>
              </a:defRPr>
            </a:lvl8pPr>
            <a:lvl9pPr lvl="8" rtl="0" algn="ctr">
              <a:lnSpc>
                <a:spcPct val="100000"/>
              </a:lnSpc>
              <a:spcBef>
                <a:spcPts val="0"/>
              </a:spcBef>
              <a:spcAft>
                <a:spcPts val="0"/>
              </a:spcAft>
              <a:buNone/>
              <a:defRPr sz="1600">
                <a:solidFill>
                  <a:schemeClr val="lt2"/>
                </a:solidFill>
              </a:defRPr>
            </a:lvl9pPr>
          </a:lstStyle>
          <a:p/>
        </p:txBody>
      </p:sp>
      <p:sp>
        <p:nvSpPr>
          <p:cNvPr id="837" name="Google Shape;837;p40"/>
          <p:cNvSpPr txBox="1"/>
          <p:nvPr>
            <p:ph idx="3" type="subTitle"/>
          </p:nvPr>
        </p:nvSpPr>
        <p:spPr>
          <a:xfrm>
            <a:off x="716725" y="2873700"/>
            <a:ext cx="2504100" cy="274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9pPr>
          </a:lstStyle>
          <a:p/>
        </p:txBody>
      </p:sp>
      <p:sp>
        <p:nvSpPr>
          <p:cNvPr id="838" name="Google Shape;838;p40"/>
          <p:cNvSpPr txBox="1"/>
          <p:nvPr>
            <p:ph idx="4" type="subTitle"/>
          </p:nvPr>
        </p:nvSpPr>
        <p:spPr>
          <a:xfrm>
            <a:off x="716725" y="3116699"/>
            <a:ext cx="2504100" cy="59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0"/>
              </a:spcBef>
              <a:spcAft>
                <a:spcPts val="0"/>
              </a:spcAft>
              <a:buNone/>
              <a:defRPr sz="1600">
                <a:solidFill>
                  <a:schemeClr val="lt2"/>
                </a:solidFill>
              </a:defRPr>
            </a:lvl2pPr>
            <a:lvl3pPr lvl="2" rtl="0" algn="ctr">
              <a:lnSpc>
                <a:spcPct val="100000"/>
              </a:lnSpc>
              <a:spcBef>
                <a:spcPts val="0"/>
              </a:spcBef>
              <a:spcAft>
                <a:spcPts val="0"/>
              </a:spcAft>
              <a:buNone/>
              <a:defRPr sz="1600">
                <a:solidFill>
                  <a:schemeClr val="lt2"/>
                </a:solidFill>
              </a:defRPr>
            </a:lvl3pPr>
            <a:lvl4pPr lvl="3" rtl="0" algn="ctr">
              <a:lnSpc>
                <a:spcPct val="100000"/>
              </a:lnSpc>
              <a:spcBef>
                <a:spcPts val="0"/>
              </a:spcBef>
              <a:spcAft>
                <a:spcPts val="0"/>
              </a:spcAft>
              <a:buNone/>
              <a:defRPr sz="1600">
                <a:solidFill>
                  <a:schemeClr val="lt2"/>
                </a:solidFill>
              </a:defRPr>
            </a:lvl4pPr>
            <a:lvl5pPr lvl="4" rtl="0" algn="ctr">
              <a:lnSpc>
                <a:spcPct val="100000"/>
              </a:lnSpc>
              <a:spcBef>
                <a:spcPts val="0"/>
              </a:spcBef>
              <a:spcAft>
                <a:spcPts val="0"/>
              </a:spcAft>
              <a:buNone/>
              <a:defRPr sz="1600">
                <a:solidFill>
                  <a:schemeClr val="lt2"/>
                </a:solidFill>
              </a:defRPr>
            </a:lvl5pPr>
            <a:lvl6pPr lvl="5" rtl="0" algn="ctr">
              <a:lnSpc>
                <a:spcPct val="100000"/>
              </a:lnSpc>
              <a:spcBef>
                <a:spcPts val="0"/>
              </a:spcBef>
              <a:spcAft>
                <a:spcPts val="0"/>
              </a:spcAft>
              <a:buNone/>
              <a:defRPr sz="1600">
                <a:solidFill>
                  <a:schemeClr val="lt2"/>
                </a:solidFill>
              </a:defRPr>
            </a:lvl6pPr>
            <a:lvl7pPr lvl="6" rtl="0" algn="ctr">
              <a:lnSpc>
                <a:spcPct val="100000"/>
              </a:lnSpc>
              <a:spcBef>
                <a:spcPts val="0"/>
              </a:spcBef>
              <a:spcAft>
                <a:spcPts val="0"/>
              </a:spcAft>
              <a:buNone/>
              <a:defRPr sz="1600">
                <a:solidFill>
                  <a:schemeClr val="lt2"/>
                </a:solidFill>
              </a:defRPr>
            </a:lvl7pPr>
            <a:lvl8pPr lvl="7" rtl="0" algn="ctr">
              <a:lnSpc>
                <a:spcPct val="100000"/>
              </a:lnSpc>
              <a:spcBef>
                <a:spcPts val="0"/>
              </a:spcBef>
              <a:spcAft>
                <a:spcPts val="0"/>
              </a:spcAft>
              <a:buNone/>
              <a:defRPr sz="1600">
                <a:solidFill>
                  <a:schemeClr val="lt2"/>
                </a:solidFill>
              </a:defRPr>
            </a:lvl8pPr>
            <a:lvl9pPr lvl="8" rtl="0" algn="ctr">
              <a:lnSpc>
                <a:spcPct val="100000"/>
              </a:lnSpc>
              <a:spcBef>
                <a:spcPts val="0"/>
              </a:spcBef>
              <a:spcAft>
                <a:spcPts val="0"/>
              </a:spcAft>
              <a:buNone/>
              <a:defRPr sz="1600">
                <a:solidFill>
                  <a:schemeClr val="lt2"/>
                </a:solidFill>
              </a:defRPr>
            </a:lvl9pPr>
          </a:lstStyle>
          <a:p/>
        </p:txBody>
      </p:sp>
      <p:sp>
        <p:nvSpPr>
          <p:cNvPr id="839" name="Google Shape;839;p40"/>
          <p:cNvSpPr txBox="1"/>
          <p:nvPr>
            <p:ph idx="5" type="subTitle"/>
          </p:nvPr>
        </p:nvSpPr>
        <p:spPr>
          <a:xfrm>
            <a:off x="5905258" y="2873700"/>
            <a:ext cx="2504100" cy="274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b="1" sz="1800">
                <a:solidFill>
                  <a:schemeClr val="lt2"/>
                </a:solidFill>
                <a:latin typeface="Barlow Semi Condensed"/>
                <a:ea typeface="Barlow Semi Condensed"/>
                <a:cs typeface="Barlow Semi Condensed"/>
                <a:sym typeface="Barlow Semi Condensed"/>
              </a:defRPr>
            </a:lvl9pPr>
          </a:lstStyle>
          <a:p/>
        </p:txBody>
      </p:sp>
      <p:sp>
        <p:nvSpPr>
          <p:cNvPr id="840" name="Google Shape;840;p40"/>
          <p:cNvSpPr txBox="1"/>
          <p:nvPr>
            <p:ph idx="6" type="subTitle"/>
          </p:nvPr>
        </p:nvSpPr>
        <p:spPr>
          <a:xfrm>
            <a:off x="5905251" y="3119595"/>
            <a:ext cx="2504100" cy="59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0"/>
              </a:spcBef>
              <a:spcAft>
                <a:spcPts val="0"/>
              </a:spcAft>
              <a:buNone/>
              <a:defRPr sz="1600">
                <a:solidFill>
                  <a:schemeClr val="lt2"/>
                </a:solidFill>
              </a:defRPr>
            </a:lvl2pPr>
            <a:lvl3pPr lvl="2" rtl="0" algn="ctr">
              <a:lnSpc>
                <a:spcPct val="100000"/>
              </a:lnSpc>
              <a:spcBef>
                <a:spcPts val="0"/>
              </a:spcBef>
              <a:spcAft>
                <a:spcPts val="0"/>
              </a:spcAft>
              <a:buNone/>
              <a:defRPr sz="1600">
                <a:solidFill>
                  <a:schemeClr val="lt2"/>
                </a:solidFill>
              </a:defRPr>
            </a:lvl3pPr>
            <a:lvl4pPr lvl="3" rtl="0" algn="ctr">
              <a:lnSpc>
                <a:spcPct val="100000"/>
              </a:lnSpc>
              <a:spcBef>
                <a:spcPts val="0"/>
              </a:spcBef>
              <a:spcAft>
                <a:spcPts val="0"/>
              </a:spcAft>
              <a:buNone/>
              <a:defRPr sz="1600">
                <a:solidFill>
                  <a:schemeClr val="lt2"/>
                </a:solidFill>
              </a:defRPr>
            </a:lvl4pPr>
            <a:lvl5pPr lvl="4" rtl="0" algn="ctr">
              <a:lnSpc>
                <a:spcPct val="100000"/>
              </a:lnSpc>
              <a:spcBef>
                <a:spcPts val="0"/>
              </a:spcBef>
              <a:spcAft>
                <a:spcPts val="0"/>
              </a:spcAft>
              <a:buNone/>
              <a:defRPr sz="1600">
                <a:solidFill>
                  <a:schemeClr val="lt2"/>
                </a:solidFill>
              </a:defRPr>
            </a:lvl5pPr>
            <a:lvl6pPr lvl="5" rtl="0" algn="ctr">
              <a:lnSpc>
                <a:spcPct val="100000"/>
              </a:lnSpc>
              <a:spcBef>
                <a:spcPts val="0"/>
              </a:spcBef>
              <a:spcAft>
                <a:spcPts val="0"/>
              </a:spcAft>
              <a:buNone/>
              <a:defRPr sz="1600">
                <a:solidFill>
                  <a:schemeClr val="lt2"/>
                </a:solidFill>
              </a:defRPr>
            </a:lvl6pPr>
            <a:lvl7pPr lvl="6" rtl="0" algn="ctr">
              <a:lnSpc>
                <a:spcPct val="100000"/>
              </a:lnSpc>
              <a:spcBef>
                <a:spcPts val="0"/>
              </a:spcBef>
              <a:spcAft>
                <a:spcPts val="0"/>
              </a:spcAft>
              <a:buNone/>
              <a:defRPr sz="1600">
                <a:solidFill>
                  <a:schemeClr val="lt2"/>
                </a:solidFill>
              </a:defRPr>
            </a:lvl7pPr>
            <a:lvl8pPr lvl="7" rtl="0" algn="ctr">
              <a:lnSpc>
                <a:spcPct val="100000"/>
              </a:lnSpc>
              <a:spcBef>
                <a:spcPts val="0"/>
              </a:spcBef>
              <a:spcAft>
                <a:spcPts val="0"/>
              </a:spcAft>
              <a:buNone/>
              <a:defRPr sz="1600">
                <a:solidFill>
                  <a:schemeClr val="lt2"/>
                </a:solidFill>
              </a:defRPr>
            </a:lvl8pPr>
            <a:lvl9pPr lvl="8" rtl="0" algn="ctr">
              <a:lnSpc>
                <a:spcPct val="100000"/>
              </a:lnSpc>
              <a:spcBef>
                <a:spcPts val="0"/>
              </a:spcBef>
              <a:spcAft>
                <a:spcPts val="0"/>
              </a:spcAft>
              <a:buNone/>
              <a:defRPr sz="1600">
                <a:solidFill>
                  <a:schemeClr val="lt2"/>
                </a:solidFill>
              </a:defRPr>
            </a:lvl9pPr>
          </a:lstStyle>
          <a:p/>
        </p:txBody>
      </p:sp>
      <p:grpSp>
        <p:nvGrpSpPr>
          <p:cNvPr id="841" name="Google Shape;841;p40"/>
          <p:cNvGrpSpPr/>
          <p:nvPr/>
        </p:nvGrpSpPr>
        <p:grpSpPr>
          <a:xfrm flipH="1" rot="-8585606">
            <a:off x="6706862" y="-1689604"/>
            <a:ext cx="4313840" cy="3465306"/>
            <a:chOff x="1645525" y="677625"/>
            <a:chExt cx="4313925" cy="3465375"/>
          </a:xfrm>
        </p:grpSpPr>
        <p:sp>
          <p:nvSpPr>
            <p:cNvPr id="842" name="Google Shape;842;p4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40"/>
          <p:cNvGrpSpPr/>
          <p:nvPr/>
        </p:nvGrpSpPr>
        <p:grpSpPr>
          <a:xfrm flipH="1" rot="4803663">
            <a:off x="-2754027" y="-462614"/>
            <a:ext cx="4313959" cy="3465402"/>
            <a:chOff x="1645525" y="677625"/>
            <a:chExt cx="4313925" cy="3465375"/>
          </a:xfrm>
        </p:grpSpPr>
        <p:sp>
          <p:nvSpPr>
            <p:cNvPr id="851" name="Google Shape;851;p4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40"/>
          <p:cNvGrpSpPr/>
          <p:nvPr/>
        </p:nvGrpSpPr>
        <p:grpSpPr>
          <a:xfrm flipH="1" rot="3650914">
            <a:off x="2656310" y="4562850"/>
            <a:ext cx="4313751" cy="3465235"/>
            <a:chOff x="1645525" y="677625"/>
            <a:chExt cx="4313925" cy="3465375"/>
          </a:xfrm>
        </p:grpSpPr>
        <p:sp>
          <p:nvSpPr>
            <p:cNvPr id="860" name="Google Shape;860;p4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73" name="Shape 73"/>
        <p:cNvGrpSpPr/>
        <p:nvPr/>
      </p:nvGrpSpPr>
      <p:grpSpPr>
        <a:xfrm>
          <a:off x="0" y="0"/>
          <a:ext cx="0" cy="0"/>
          <a:chOff x="0" y="0"/>
          <a:chExt cx="0" cy="0"/>
        </a:xfrm>
      </p:grpSpPr>
      <p:sp>
        <p:nvSpPr>
          <p:cNvPr id="74" name="Google Shape;74;p5"/>
          <p:cNvSpPr txBox="1"/>
          <p:nvPr>
            <p:ph idx="1" type="subTitle"/>
          </p:nvPr>
        </p:nvSpPr>
        <p:spPr>
          <a:xfrm>
            <a:off x="1371450" y="3011276"/>
            <a:ext cx="2896800" cy="84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accent4"/>
                </a:solidFill>
              </a:defRPr>
            </a:lvl1pPr>
            <a:lvl2pPr lvl="1" rtl="0" algn="ctr">
              <a:lnSpc>
                <a:spcPct val="100000"/>
              </a:lnSpc>
              <a:spcBef>
                <a:spcPts val="1600"/>
              </a:spcBef>
              <a:spcAft>
                <a:spcPts val="0"/>
              </a:spcAft>
              <a:buNone/>
              <a:defRPr sz="1600">
                <a:solidFill>
                  <a:schemeClr val="accent4"/>
                </a:solidFill>
              </a:defRPr>
            </a:lvl2pPr>
            <a:lvl3pPr lvl="2" rtl="0" algn="ctr">
              <a:lnSpc>
                <a:spcPct val="100000"/>
              </a:lnSpc>
              <a:spcBef>
                <a:spcPts val="1600"/>
              </a:spcBef>
              <a:spcAft>
                <a:spcPts val="0"/>
              </a:spcAft>
              <a:buNone/>
              <a:defRPr sz="1600">
                <a:solidFill>
                  <a:schemeClr val="accent4"/>
                </a:solidFill>
              </a:defRPr>
            </a:lvl3pPr>
            <a:lvl4pPr lvl="3" rtl="0" algn="ctr">
              <a:lnSpc>
                <a:spcPct val="100000"/>
              </a:lnSpc>
              <a:spcBef>
                <a:spcPts val="1600"/>
              </a:spcBef>
              <a:spcAft>
                <a:spcPts val="0"/>
              </a:spcAft>
              <a:buNone/>
              <a:defRPr sz="1600">
                <a:solidFill>
                  <a:schemeClr val="accent4"/>
                </a:solidFill>
              </a:defRPr>
            </a:lvl4pPr>
            <a:lvl5pPr lvl="4" rtl="0" algn="ctr">
              <a:lnSpc>
                <a:spcPct val="100000"/>
              </a:lnSpc>
              <a:spcBef>
                <a:spcPts val="1600"/>
              </a:spcBef>
              <a:spcAft>
                <a:spcPts val="0"/>
              </a:spcAft>
              <a:buNone/>
              <a:defRPr sz="1600">
                <a:solidFill>
                  <a:schemeClr val="accent4"/>
                </a:solidFill>
              </a:defRPr>
            </a:lvl5pPr>
            <a:lvl6pPr lvl="5" rtl="0" algn="ctr">
              <a:lnSpc>
                <a:spcPct val="100000"/>
              </a:lnSpc>
              <a:spcBef>
                <a:spcPts val="1600"/>
              </a:spcBef>
              <a:spcAft>
                <a:spcPts val="0"/>
              </a:spcAft>
              <a:buNone/>
              <a:defRPr sz="1600">
                <a:solidFill>
                  <a:schemeClr val="accent4"/>
                </a:solidFill>
              </a:defRPr>
            </a:lvl6pPr>
            <a:lvl7pPr lvl="6" rtl="0" algn="ctr">
              <a:lnSpc>
                <a:spcPct val="100000"/>
              </a:lnSpc>
              <a:spcBef>
                <a:spcPts val="1600"/>
              </a:spcBef>
              <a:spcAft>
                <a:spcPts val="0"/>
              </a:spcAft>
              <a:buNone/>
              <a:defRPr sz="1600">
                <a:solidFill>
                  <a:schemeClr val="accent4"/>
                </a:solidFill>
              </a:defRPr>
            </a:lvl7pPr>
            <a:lvl8pPr lvl="7" rtl="0" algn="ctr">
              <a:lnSpc>
                <a:spcPct val="100000"/>
              </a:lnSpc>
              <a:spcBef>
                <a:spcPts val="1600"/>
              </a:spcBef>
              <a:spcAft>
                <a:spcPts val="0"/>
              </a:spcAft>
              <a:buNone/>
              <a:defRPr sz="1600">
                <a:solidFill>
                  <a:schemeClr val="accent4"/>
                </a:solidFill>
              </a:defRPr>
            </a:lvl8pPr>
            <a:lvl9pPr lvl="8" rtl="0" algn="ctr">
              <a:lnSpc>
                <a:spcPct val="100000"/>
              </a:lnSpc>
              <a:spcBef>
                <a:spcPts val="1600"/>
              </a:spcBef>
              <a:spcAft>
                <a:spcPts val="1600"/>
              </a:spcAft>
              <a:buNone/>
              <a:defRPr sz="1600">
                <a:solidFill>
                  <a:schemeClr val="accent4"/>
                </a:solidFill>
              </a:defRPr>
            </a:lvl9pPr>
          </a:lstStyle>
          <a:p/>
        </p:txBody>
      </p:sp>
      <p:sp>
        <p:nvSpPr>
          <p:cNvPr id="75" name="Google Shape;75;p5"/>
          <p:cNvSpPr txBox="1"/>
          <p:nvPr>
            <p:ph type="ctrTitle"/>
          </p:nvPr>
        </p:nvSpPr>
        <p:spPr>
          <a:xfrm>
            <a:off x="715050" y="545125"/>
            <a:ext cx="77139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accent4"/>
                </a:solidFill>
              </a:defRPr>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p:txBody>
      </p:sp>
      <p:sp>
        <p:nvSpPr>
          <p:cNvPr id="76" name="Google Shape;76;p5"/>
          <p:cNvSpPr txBox="1"/>
          <p:nvPr>
            <p:ph idx="2" type="subTitle"/>
          </p:nvPr>
        </p:nvSpPr>
        <p:spPr>
          <a:xfrm>
            <a:off x="4875750" y="3011276"/>
            <a:ext cx="2896800" cy="84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accent4"/>
                </a:solidFill>
              </a:defRPr>
            </a:lvl1pPr>
            <a:lvl2pPr lvl="1" rtl="0" algn="ctr">
              <a:lnSpc>
                <a:spcPct val="100000"/>
              </a:lnSpc>
              <a:spcBef>
                <a:spcPts val="1600"/>
              </a:spcBef>
              <a:spcAft>
                <a:spcPts val="0"/>
              </a:spcAft>
              <a:buNone/>
              <a:defRPr sz="1600">
                <a:solidFill>
                  <a:schemeClr val="accent4"/>
                </a:solidFill>
              </a:defRPr>
            </a:lvl2pPr>
            <a:lvl3pPr lvl="2" rtl="0" algn="ctr">
              <a:lnSpc>
                <a:spcPct val="100000"/>
              </a:lnSpc>
              <a:spcBef>
                <a:spcPts val="1600"/>
              </a:spcBef>
              <a:spcAft>
                <a:spcPts val="0"/>
              </a:spcAft>
              <a:buNone/>
              <a:defRPr sz="1600">
                <a:solidFill>
                  <a:schemeClr val="accent4"/>
                </a:solidFill>
              </a:defRPr>
            </a:lvl3pPr>
            <a:lvl4pPr lvl="3" rtl="0" algn="ctr">
              <a:lnSpc>
                <a:spcPct val="100000"/>
              </a:lnSpc>
              <a:spcBef>
                <a:spcPts val="1600"/>
              </a:spcBef>
              <a:spcAft>
                <a:spcPts val="0"/>
              </a:spcAft>
              <a:buNone/>
              <a:defRPr sz="1600">
                <a:solidFill>
                  <a:schemeClr val="accent4"/>
                </a:solidFill>
              </a:defRPr>
            </a:lvl4pPr>
            <a:lvl5pPr lvl="4" rtl="0" algn="ctr">
              <a:lnSpc>
                <a:spcPct val="100000"/>
              </a:lnSpc>
              <a:spcBef>
                <a:spcPts val="1600"/>
              </a:spcBef>
              <a:spcAft>
                <a:spcPts val="0"/>
              </a:spcAft>
              <a:buNone/>
              <a:defRPr sz="1600">
                <a:solidFill>
                  <a:schemeClr val="accent4"/>
                </a:solidFill>
              </a:defRPr>
            </a:lvl5pPr>
            <a:lvl6pPr lvl="5" rtl="0" algn="ctr">
              <a:lnSpc>
                <a:spcPct val="100000"/>
              </a:lnSpc>
              <a:spcBef>
                <a:spcPts val="1600"/>
              </a:spcBef>
              <a:spcAft>
                <a:spcPts val="0"/>
              </a:spcAft>
              <a:buNone/>
              <a:defRPr sz="1600">
                <a:solidFill>
                  <a:schemeClr val="accent4"/>
                </a:solidFill>
              </a:defRPr>
            </a:lvl6pPr>
            <a:lvl7pPr lvl="6" rtl="0" algn="ctr">
              <a:lnSpc>
                <a:spcPct val="100000"/>
              </a:lnSpc>
              <a:spcBef>
                <a:spcPts val="1600"/>
              </a:spcBef>
              <a:spcAft>
                <a:spcPts val="0"/>
              </a:spcAft>
              <a:buNone/>
              <a:defRPr sz="1600">
                <a:solidFill>
                  <a:schemeClr val="accent4"/>
                </a:solidFill>
              </a:defRPr>
            </a:lvl7pPr>
            <a:lvl8pPr lvl="7" rtl="0" algn="ctr">
              <a:lnSpc>
                <a:spcPct val="100000"/>
              </a:lnSpc>
              <a:spcBef>
                <a:spcPts val="1600"/>
              </a:spcBef>
              <a:spcAft>
                <a:spcPts val="0"/>
              </a:spcAft>
              <a:buNone/>
              <a:defRPr sz="1600">
                <a:solidFill>
                  <a:schemeClr val="accent4"/>
                </a:solidFill>
              </a:defRPr>
            </a:lvl8pPr>
            <a:lvl9pPr lvl="8" rtl="0" algn="ctr">
              <a:lnSpc>
                <a:spcPct val="100000"/>
              </a:lnSpc>
              <a:spcBef>
                <a:spcPts val="1600"/>
              </a:spcBef>
              <a:spcAft>
                <a:spcPts val="1600"/>
              </a:spcAft>
              <a:buNone/>
              <a:defRPr sz="1600">
                <a:solidFill>
                  <a:schemeClr val="accent4"/>
                </a:solidFill>
              </a:defRPr>
            </a:lvl9pPr>
          </a:lstStyle>
          <a:p/>
        </p:txBody>
      </p:sp>
      <p:sp>
        <p:nvSpPr>
          <p:cNvPr id="77" name="Google Shape;77;p5"/>
          <p:cNvSpPr txBox="1"/>
          <p:nvPr>
            <p:ph idx="3" type="subTitle"/>
          </p:nvPr>
        </p:nvSpPr>
        <p:spPr>
          <a:xfrm>
            <a:off x="1905450" y="2595894"/>
            <a:ext cx="1828800" cy="548700"/>
          </a:xfrm>
          <a:prstGeom prst="rect">
            <a:avLst/>
          </a:prstGeom>
          <a:noFill/>
        </p:spPr>
        <p:txBody>
          <a:bodyPr anchorCtr="0" anchor="b" bIns="0" lIns="91425" spcFirstLastPara="1" rIns="91425" wrap="square" tIns="91425">
            <a:noAutofit/>
          </a:bodyPr>
          <a:lstStyle>
            <a:lvl1pPr lvl="0" rtl="0" algn="ctr">
              <a:lnSpc>
                <a:spcPct val="100000"/>
              </a:lnSpc>
              <a:spcBef>
                <a:spcPts val="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1800">
                <a:solidFill>
                  <a:schemeClr val="accent4"/>
                </a:solidFill>
                <a:latin typeface="Barlow Semi Condensed SemiBold"/>
                <a:ea typeface="Barlow Semi Condensed SemiBold"/>
                <a:cs typeface="Barlow Semi Condensed SemiBold"/>
                <a:sym typeface="Barlow Semi Condensed SemiBold"/>
              </a:defRPr>
            </a:lvl9pPr>
          </a:lstStyle>
          <a:p/>
        </p:txBody>
      </p:sp>
      <p:sp>
        <p:nvSpPr>
          <p:cNvPr id="78" name="Google Shape;78;p5"/>
          <p:cNvSpPr txBox="1"/>
          <p:nvPr>
            <p:ph idx="4" type="subTitle"/>
          </p:nvPr>
        </p:nvSpPr>
        <p:spPr>
          <a:xfrm>
            <a:off x="5409750" y="2595894"/>
            <a:ext cx="1828800" cy="548700"/>
          </a:xfrm>
          <a:prstGeom prst="rect">
            <a:avLst/>
          </a:prstGeom>
          <a:noFill/>
        </p:spPr>
        <p:txBody>
          <a:bodyPr anchorCtr="0" anchor="b" bIns="0" lIns="91425" spcFirstLastPara="1" rIns="91425" wrap="square" tIns="91425">
            <a:noAutofit/>
          </a:bodyPr>
          <a:lstStyle>
            <a:lvl1pPr lvl="0" rtl="0" algn="ctr">
              <a:lnSpc>
                <a:spcPct val="100000"/>
              </a:lnSpc>
              <a:spcBef>
                <a:spcPts val="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1800">
                <a:solidFill>
                  <a:schemeClr val="accent4"/>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1800">
                <a:solidFill>
                  <a:schemeClr val="accent4"/>
                </a:solidFill>
                <a:latin typeface="Barlow Semi Condensed SemiBold"/>
                <a:ea typeface="Barlow Semi Condensed SemiBold"/>
                <a:cs typeface="Barlow Semi Condensed SemiBold"/>
                <a:sym typeface="Barlow Semi Condensed SemiBold"/>
              </a:defRPr>
            </a:lvl9pPr>
          </a:lstStyle>
          <a:p/>
        </p:txBody>
      </p:sp>
      <p:grpSp>
        <p:nvGrpSpPr>
          <p:cNvPr id="79" name="Google Shape;79;p5"/>
          <p:cNvGrpSpPr/>
          <p:nvPr/>
        </p:nvGrpSpPr>
        <p:grpSpPr>
          <a:xfrm flipH="1" rot="2178779">
            <a:off x="-2989553" y="2121102"/>
            <a:ext cx="4313956" cy="3465400"/>
            <a:chOff x="1645525" y="677625"/>
            <a:chExt cx="4313925" cy="3465375"/>
          </a:xfrm>
        </p:grpSpPr>
        <p:sp>
          <p:nvSpPr>
            <p:cNvPr id="80" name="Google Shape;80;p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5"/>
          <p:cNvGrpSpPr/>
          <p:nvPr/>
        </p:nvGrpSpPr>
        <p:grpSpPr>
          <a:xfrm flipH="1" rot="-8463123">
            <a:off x="7919689" y="-346076"/>
            <a:ext cx="4313828" cy="3465297"/>
            <a:chOff x="1645525" y="677625"/>
            <a:chExt cx="4313925" cy="3465375"/>
          </a:xfrm>
        </p:grpSpPr>
        <p:sp>
          <p:nvSpPr>
            <p:cNvPr id="89" name="Google Shape;89;p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1">
    <p:bg>
      <p:bgPr>
        <a:solidFill>
          <a:schemeClr val="lt2"/>
        </a:solidFill>
      </p:bgPr>
    </p:bg>
    <p:spTree>
      <p:nvGrpSpPr>
        <p:cNvPr id="868" name="Shape 868"/>
        <p:cNvGrpSpPr/>
        <p:nvPr/>
      </p:nvGrpSpPr>
      <p:grpSpPr>
        <a:xfrm>
          <a:off x="0" y="0"/>
          <a:ext cx="0" cy="0"/>
          <a:chOff x="0" y="0"/>
          <a:chExt cx="0" cy="0"/>
        </a:xfrm>
      </p:grpSpPr>
      <p:sp>
        <p:nvSpPr>
          <p:cNvPr id="869" name="Google Shape;869;p41"/>
          <p:cNvSpPr txBox="1"/>
          <p:nvPr>
            <p:ph type="ctrTitle"/>
          </p:nvPr>
        </p:nvSpPr>
        <p:spPr>
          <a:xfrm>
            <a:off x="716725" y="545125"/>
            <a:ext cx="7710600" cy="596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0" name="Google Shape;870;p41"/>
          <p:cNvSpPr txBox="1"/>
          <p:nvPr>
            <p:ph idx="1" type="subTitle"/>
          </p:nvPr>
        </p:nvSpPr>
        <p:spPr>
          <a:xfrm>
            <a:off x="807300" y="1772075"/>
            <a:ext cx="2509800" cy="274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9pPr>
          </a:lstStyle>
          <a:p/>
        </p:txBody>
      </p:sp>
      <p:sp>
        <p:nvSpPr>
          <p:cNvPr id="871" name="Google Shape;871;p41"/>
          <p:cNvSpPr txBox="1"/>
          <p:nvPr>
            <p:ph idx="2" type="subTitle"/>
          </p:nvPr>
        </p:nvSpPr>
        <p:spPr>
          <a:xfrm>
            <a:off x="807300" y="2110000"/>
            <a:ext cx="2509800" cy="12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grpSp>
        <p:nvGrpSpPr>
          <p:cNvPr id="872" name="Google Shape;872;p41"/>
          <p:cNvGrpSpPr/>
          <p:nvPr/>
        </p:nvGrpSpPr>
        <p:grpSpPr>
          <a:xfrm flipH="1" rot="4803663">
            <a:off x="-2754027" y="-462614"/>
            <a:ext cx="4313959" cy="3465402"/>
            <a:chOff x="1645525" y="677625"/>
            <a:chExt cx="4313925" cy="3465375"/>
          </a:xfrm>
        </p:grpSpPr>
        <p:sp>
          <p:nvSpPr>
            <p:cNvPr id="873" name="Google Shape;873;p4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41"/>
          <p:cNvGrpSpPr/>
          <p:nvPr/>
        </p:nvGrpSpPr>
        <p:grpSpPr>
          <a:xfrm flipH="1" rot="-8585606">
            <a:off x="6706862" y="-1689604"/>
            <a:ext cx="4313840" cy="3465306"/>
            <a:chOff x="1645525" y="677625"/>
            <a:chExt cx="4313925" cy="3465375"/>
          </a:xfrm>
        </p:grpSpPr>
        <p:sp>
          <p:nvSpPr>
            <p:cNvPr id="882" name="Google Shape;882;p4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0" name="Google Shape;890;p41"/>
          <p:cNvSpPr txBox="1"/>
          <p:nvPr>
            <p:ph idx="3" type="subTitle"/>
          </p:nvPr>
        </p:nvSpPr>
        <p:spPr>
          <a:xfrm>
            <a:off x="807300" y="3681675"/>
            <a:ext cx="2509800" cy="518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9pPr>
          </a:lstStyle>
          <a:p/>
        </p:txBody>
      </p:sp>
      <p:sp>
        <p:nvSpPr>
          <p:cNvPr id="891" name="Google Shape;891;p41"/>
          <p:cNvSpPr txBox="1"/>
          <p:nvPr>
            <p:ph idx="4" type="subTitle"/>
          </p:nvPr>
        </p:nvSpPr>
        <p:spPr>
          <a:xfrm>
            <a:off x="3317100" y="1772075"/>
            <a:ext cx="2509800" cy="274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9pPr>
          </a:lstStyle>
          <a:p/>
        </p:txBody>
      </p:sp>
      <p:sp>
        <p:nvSpPr>
          <p:cNvPr id="892" name="Google Shape;892;p41"/>
          <p:cNvSpPr txBox="1"/>
          <p:nvPr>
            <p:ph idx="5" type="subTitle"/>
          </p:nvPr>
        </p:nvSpPr>
        <p:spPr>
          <a:xfrm>
            <a:off x="3317100" y="2110000"/>
            <a:ext cx="2509800" cy="12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893" name="Google Shape;893;p41"/>
          <p:cNvSpPr txBox="1"/>
          <p:nvPr>
            <p:ph idx="6" type="subTitle"/>
          </p:nvPr>
        </p:nvSpPr>
        <p:spPr>
          <a:xfrm>
            <a:off x="3317100" y="3681675"/>
            <a:ext cx="2509800" cy="518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9pPr>
          </a:lstStyle>
          <a:p/>
        </p:txBody>
      </p:sp>
      <p:sp>
        <p:nvSpPr>
          <p:cNvPr id="894" name="Google Shape;894;p41"/>
          <p:cNvSpPr txBox="1"/>
          <p:nvPr>
            <p:ph idx="7" type="subTitle"/>
          </p:nvPr>
        </p:nvSpPr>
        <p:spPr>
          <a:xfrm>
            <a:off x="5826900" y="1772075"/>
            <a:ext cx="2509800" cy="274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b="1" sz="1800">
                <a:solidFill>
                  <a:schemeClr val="dk1"/>
                </a:solidFill>
                <a:latin typeface="Barlow Semi Condensed"/>
                <a:ea typeface="Barlow Semi Condensed"/>
                <a:cs typeface="Barlow Semi Condensed"/>
                <a:sym typeface="Barlow Semi Condensed"/>
              </a:defRPr>
            </a:lvl9pPr>
          </a:lstStyle>
          <a:p/>
        </p:txBody>
      </p:sp>
      <p:sp>
        <p:nvSpPr>
          <p:cNvPr id="895" name="Google Shape;895;p41"/>
          <p:cNvSpPr txBox="1"/>
          <p:nvPr>
            <p:ph idx="8" type="subTitle"/>
          </p:nvPr>
        </p:nvSpPr>
        <p:spPr>
          <a:xfrm>
            <a:off x="5826900" y="2110000"/>
            <a:ext cx="2509800" cy="12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1"/>
                </a:solidFill>
              </a:defRPr>
            </a:lvl1pPr>
            <a:lvl2pPr lvl="1" rtl="0">
              <a:lnSpc>
                <a:spcPct val="100000"/>
              </a:lnSpc>
              <a:spcBef>
                <a:spcPts val="0"/>
              </a:spcBef>
              <a:spcAft>
                <a:spcPts val="0"/>
              </a:spcAft>
              <a:buNone/>
              <a:defRPr sz="1600">
                <a:solidFill>
                  <a:schemeClr val="dk1"/>
                </a:solidFill>
              </a:defRPr>
            </a:lvl2pPr>
            <a:lvl3pPr lvl="2" rtl="0">
              <a:lnSpc>
                <a:spcPct val="100000"/>
              </a:lnSpc>
              <a:spcBef>
                <a:spcPts val="0"/>
              </a:spcBef>
              <a:spcAft>
                <a:spcPts val="0"/>
              </a:spcAft>
              <a:buNone/>
              <a:defRPr sz="1600">
                <a:solidFill>
                  <a:schemeClr val="dk1"/>
                </a:solidFill>
              </a:defRPr>
            </a:lvl3pPr>
            <a:lvl4pPr lvl="3" rtl="0">
              <a:lnSpc>
                <a:spcPct val="100000"/>
              </a:lnSpc>
              <a:spcBef>
                <a:spcPts val="0"/>
              </a:spcBef>
              <a:spcAft>
                <a:spcPts val="0"/>
              </a:spcAft>
              <a:buNone/>
              <a:defRPr sz="1600">
                <a:solidFill>
                  <a:schemeClr val="dk1"/>
                </a:solidFill>
              </a:defRPr>
            </a:lvl4pPr>
            <a:lvl5pPr lvl="4" rtl="0">
              <a:lnSpc>
                <a:spcPct val="100000"/>
              </a:lnSpc>
              <a:spcBef>
                <a:spcPts val="0"/>
              </a:spcBef>
              <a:spcAft>
                <a:spcPts val="0"/>
              </a:spcAft>
              <a:buNone/>
              <a:defRPr sz="1600">
                <a:solidFill>
                  <a:schemeClr val="dk1"/>
                </a:solidFill>
              </a:defRPr>
            </a:lvl5pPr>
            <a:lvl6pPr lvl="5" rtl="0">
              <a:lnSpc>
                <a:spcPct val="100000"/>
              </a:lnSpc>
              <a:spcBef>
                <a:spcPts val="0"/>
              </a:spcBef>
              <a:spcAft>
                <a:spcPts val="0"/>
              </a:spcAft>
              <a:buNone/>
              <a:defRPr sz="1600">
                <a:solidFill>
                  <a:schemeClr val="dk1"/>
                </a:solidFill>
              </a:defRPr>
            </a:lvl6pPr>
            <a:lvl7pPr lvl="6" rtl="0">
              <a:lnSpc>
                <a:spcPct val="100000"/>
              </a:lnSpc>
              <a:spcBef>
                <a:spcPts val="0"/>
              </a:spcBef>
              <a:spcAft>
                <a:spcPts val="0"/>
              </a:spcAft>
              <a:buNone/>
              <a:defRPr sz="1600">
                <a:solidFill>
                  <a:schemeClr val="dk1"/>
                </a:solidFill>
              </a:defRPr>
            </a:lvl7pPr>
            <a:lvl8pPr lvl="7" rtl="0">
              <a:lnSpc>
                <a:spcPct val="100000"/>
              </a:lnSpc>
              <a:spcBef>
                <a:spcPts val="0"/>
              </a:spcBef>
              <a:spcAft>
                <a:spcPts val="0"/>
              </a:spcAft>
              <a:buNone/>
              <a:defRPr sz="1600">
                <a:solidFill>
                  <a:schemeClr val="dk1"/>
                </a:solidFill>
              </a:defRPr>
            </a:lvl8pPr>
            <a:lvl9pPr lvl="8" rtl="0">
              <a:lnSpc>
                <a:spcPct val="100000"/>
              </a:lnSpc>
              <a:spcBef>
                <a:spcPts val="0"/>
              </a:spcBef>
              <a:spcAft>
                <a:spcPts val="0"/>
              </a:spcAft>
              <a:buNone/>
              <a:defRPr sz="1600">
                <a:solidFill>
                  <a:schemeClr val="dk1"/>
                </a:solidFill>
              </a:defRPr>
            </a:lvl9pPr>
          </a:lstStyle>
          <a:p/>
        </p:txBody>
      </p:sp>
      <p:sp>
        <p:nvSpPr>
          <p:cNvPr id="896" name="Google Shape;896;p41"/>
          <p:cNvSpPr txBox="1"/>
          <p:nvPr>
            <p:ph idx="9" type="subTitle"/>
          </p:nvPr>
        </p:nvSpPr>
        <p:spPr>
          <a:xfrm>
            <a:off x="5826900" y="3681675"/>
            <a:ext cx="2509800" cy="518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2pPr>
            <a:lvl3pPr lvl="2"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3pPr>
            <a:lvl4pPr lvl="3"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4pPr>
            <a:lvl5pPr lvl="4"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5pPr>
            <a:lvl6pPr lvl="5"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6pPr>
            <a:lvl7pPr lvl="6"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7pPr>
            <a:lvl8pPr lvl="7"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8pPr>
            <a:lvl9pPr lvl="8" rtl="0" algn="ctr">
              <a:lnSpc>
                <a:spcPct val="100000"/>
              </a:lnSpc>
              <a:spcBef>
                <a:spcPts val="0"/>
              </a:spcBef>
              <a:spcAft>
                <a:spcPts val="0"/>
              </a:spcAft>
              <a:buNone/>
              <a:defRPr b="1" sz="3000">
                <a:solidFill>
                  <a:schemeClr val="dk1"/>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bg>
      <p:bgPr>
        <a:solidFill>
          <a:schemeClr val="lt1"/>
        </a:solidFill>
      </p:bgPr>
    </p:bg>
    <p:spTree>
      <p:nvGrpSpPr>
        <p:cNvPr id="897" name="Shape 897"/>
        <p:cNvGrpSpPr/>
        <p:nvPr/>
      </p:nvGrpSpPr>
      <p:grpSpPr>
        <a:xfrm>
          <a:off x="0" y="0"/>
          <a:ext cx="0" cy="0"/>
          <a:chOff x="0" y="0"/>
          <a:chExt cx="0" cy="0"/>
        </a:xfrm>
      </p:grpSpPr>
      <p:grpSp>
        <p:nvGrpSpPr>
          <p:cNvPr id="898" name="Google Shape;898;p42"/>
          <p:cNvGrpSpPr/>
          <p:nvPr/>
        </p:nvGrpSpPr>
        <p:grpSpPr>
          <a:xfrm flipH="1">
            <a:off x="-3378906" y="3148409"/>
            <a:ext cx="4313925" cy="3465375"/>
            <a:chOff x="1645525" y="677625"/>
            <a:chExt cx="4313925" cy="3465375"/>
          </a:xfrm>
        </p:grpSpPr>
        <p:sp>
          <p:nvSpPr>
            <p:cNvPr id="899" name="Google Shape;899;p4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42"/>
          <p:cNvGrpSpPr/>
          <p:nvPr/>
        </p:nvGrpSpPr>
        <p:grpSpPr>
          <a:xfrm rot="10800000">
            <a:off x="5074644" y="-430747"/>
            <a:ext cx="5369111" cy="4313006"/>
            <a:chOff x="1645525" y="677625"/>
            <a:chExt cx="4313925" cy="3465375"/>
          </a:xfrm>
        </p:grpSpPr>
        <p:sp>
          <p:nvSpPr>
            <p:cNvPr id="908" name="Google Shape;908;p4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6" name="Google Shape;916;p42"/>
          <p:cNvSpPr txBox="1"/>
          <p:nvPr>
            <p:ph idx="1" type="subTitle"/>
          </p:nvPr>
        </p:nvSpPr>
        <p:spPr>
          <a:xfrm>
            <a:off x="828106" y="3559060"/>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917" name="Google Shape;917;p42"/>
          <p:cNvSpPr txBox="1"/>
          <p:nvPr>
            <p:ph idx="2" type="subTitle"/>
          </p:nvPr>
        </p:nvSpPr>
        <p:spPr>
          <a:xfrm>
            <a:off x="3579900" y="3559060"/>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918" name="Google Shape;918;p42"/>
          <p:cNvSpPr txBox="1"/>
          <p:nvPr>
            <p:ph idx="3" type="subTitle"/>
          </p:nvPr>
        </p:nvSpPr>
        <p:spPr>
          <a:xfrm>
            <a:off x="6330944" y="3559050"/>
            <a:ext cx="19818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919" name="Google Shape;919;p42"/>
          <p:cNvSpPr txBox="1"/>
          <p:nvPr>
            <p:ph idx="4" type="subTitle"/>
          </p:nvPr>
        </p:nvSpPr>
        <p:spPr>
          <a:xfrm>
            <a:off x="3495000" y="31996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2400">
                <a:solidFill>
                  <a:schemeClr val="lt2"/>
                </a:solidFill>
                <a:latin typeface="Barlow Semi Condensed SemiBold"/>
                <a:ea typeface="Barlow Semi Condensed SemiBold"/>
                <a:cs typeface="Barlow Semi Condensed SemiBold"/>
                <a:sym typeface="Barlow Semi Condensed SemiBold"/>
              </a:defRPr>
            </a:lvl9pPr>
          </a:lstStyle>
          <a:p/>
        </p:txBody>
      </p:sp>
      <p:sp>
        <p:nvSpPr>
          <p:cNvPr id="920" name="Google Shape;920;p42"/>
          <p:cNvSpPr txBox="1"/>
          <p:nvPr>
            <p:ph idx="5" type="subTitle"/>
          </p:nvPr>
        </p:nvSpPr>
        <p:spPr>
          <a:xfrm>
            <a:off x="6244844" y="31996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2400">
                <a:solidFill>
                  <a:schemeClr val="lt2"/>
                </a:solidFill>
                <a:latin typeface="Barlow Semi Condensed SemiBold"/>
                <a:ea typeface="Barlow Semi Condensed SemiBold"/>
                <a:cs typeface="Barlow Semi Condensed SemiBold"/>
                <a:sym typeface="Barlow Semi Condensed SemiBold"/>
              </a:defRPr>
            </a:lvl9pPr>
          </a:lstStyle>
          <a:p/>
        </p:txBody>
      </p:sp>
      <p:sp>
        <p:nvSpPr>
          <p:cNvPr id="921" name="Google Shape;921;p42"/>
          <p:cNvSpPr txBox="1"/>
          <p:nvPr>
            <p:ph idx="6" type="subTitle"/>
          </p:nvPr>
        </p:nvSpPr>
        <p:spPr>
          <a:xfrm>
            <a:off x="828106" y="1783637"/>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922" name="Google Shape;922;p42"/>
          <p:cNvSpPr txBox="1"/>
          <p:nvPr>
            <p:ph idx="7" type="subTitle"/>
          </p:nvPr>
        </p:nvSpPr>
        <p:spPr>
          <a:xfrm>
            <a:off x="3579900" y="1783637"/>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923" name="Google Shape;923;p42"/>
          <p:cNvSpPr txBox="1"/>
          <p:nvPr>
            <p:ph idx="8" type="subTitle"/>
          </p:nvPr>
        </p:nvSpPr>
        <p:spPr>
          <a:xfrm>
            <a:off x="6329744" y="1783637"/>
            <a:ext cx="1984200" cy="1005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2"/>
                </a:solidFill>
              </a:defRPr>
            </a:lvl1pPr>
            <a:lvl2pPr lvl="1" rtl="0" algn="ctr">
              <a:lnSpc>
                <a:spcPct val="100000"/>
              </a:lnSpc>
              <a:spcBef>
                <a:spcPts val="1600"/>
              </a:spcBef>
              <a:spcAft>
                <a:spcPts val="0"/>
              </a:spcAft>
              <a:buNone/>
              <a:defRPr sz="1600">
                <a:solidFill>
                  <a:schemeClr val="lt2"/>
                </a:solidFill>
              </a:defRPr>
            </a:lvl2pPr>
            <a:lvl3pPr lvl="2" rtl="0" algn="ctr">
              <a:lnSpc>
                <a:spcPct val="100000"/>
              </a:lnSpc>
              <a:spcBef>
                <a:spcPts val="1600"/>
              </a:spcBef>
              <a:spcAft>
                <a:spcPts val="0"/>
              </a:spcAft>
              <a:buNone/>
              <a:defRPr sz="1600">
                <a:solidFill>
                  <a:schemeClr val="lt2"/>
                </a:solidFill>
              </a:defRPr>
            </a:lvl3pPr>
            <a:lvl4pPr lvl="3" rtl="0" algn="ctr">
              <a:lnSpc>
                <a:spcPct val="100000"/>
              </a:lnSpc>
              <a:spcBef>
                <a:spcPts val="1600"/>
              </a:spcBef>
              <a:spcAft>
                <a:spcPts val="0"/>
              </a:spcAft>
              <a:buNone/>
              <a:defRPr sz="1600">
                <a:solidFill>
                  <a:schemeClr val="lt2"/>
                </a:solidFill>
              </a:defRPr>
            </a:lvl4pPr>
            <a:lvl5pPr lvl="4" rtl="0" algn="ctr">
              <a:lnSpc>
                <a:spcPct val="100000"/>
              </a:lnSpc>
              <a:spcBef>
                <a:spcPts val="1600"/>
              </a:spcBef>
              <a:spcAft>
                <a:spcPts val="0"/>
              </a:spcAft>
              <a:buNone/>
              <a:defRPr sz="1600">
                <a:solidFill>
                  <a:schemeClr val="lt2"/>
                </a:solidFill>
              </a:defRPr>
            </a:lvl5pPr>
            <a:lvl6pPr lvl="5" rtl="0" algn="ctr">
              <a:lnSpc>
                <a:spcPct val="100000"/>
              </a:lnSpc>
              <a:spcBef>
                <a:spcPts val="1600"/>
              </a:spcBef>
              <a:spcAft>
                <a:spcPts val="0"/>
              </a:spcAft>
              <a:buNone/>
              <a:defRPr sz="1600">
                <a:solidFill>
                  <a:schemeClr val="lt2"/>
                </a:solidFill>
              </a:defRPr>
            </a:lvl6pPr>
            <a:lvl7pPr lvl="6" rtl="0" algn="ctr">
              <a:lnSpc>
                <a:spcPct val="100000"/>
              </a:lnSpc>
              <a:spcBef>
                <a:spcPts val="1600"/>
              </a:spcBef>
              <a:spcAft>
                <a:spcPts val="0"/>
              </a:spcAft>
              <a:buNone/>
              <a:defRPr sz="1600">
                <a:solidFill>
                  <a:schemeClr val="lt2"/>
                </a:solidFill>
              </a:defRPr>
            </a:lvl7pPr>
            <a:lvl8pPr lvl="7" rtl="0" algn="ctr">
              <a:lnSpc>
                <a:spcPct val="100000"/>
              </a:lnSpc>
              <a:spcBef>
                <a:spcPts val="1600"/>
              </a:spcBef>
              <a:spcAft>
                <a:spcPts val="0"/>
              </a:spcAft>
              <a:buNone/>
              <a:defRPr sz="1600">
                <a:solidFill>
                  <a:schemeClr val="lt2"/>
                </a:solidFill>
              </a:defRPr>
            </a:lvl8pPr>
            <a:lvl9pPr lvl="8" rtl="0" algn="ctr">
              <a:lnSpc>
                <a:spcPct val="100000"/>
              </a:lnSpc>
              <a:spcBef>
                <a:spcPts val="1600"/>
              </a:spcBef>
              <a:spcAft>
                <a:spcPts val="1600"/>
              </a:spcAft>
              <a:buNone/>
              <a:defRPr sz="1600">
                <a:solidFill>
                  <a:schemeClr val="lt2"/>
                </a:solidFill>
              </a:defRPr>
            </a:lvl9pPr>
          </a:lstStyle>
          <a:p/>
        </p:txBody>
      </p:sp>
      <p:sp>
        <p:nvSpPr>
          <p:cNvPr id="924" name="Google Shape;924;p42"/>
          <p:cNvSpPr txBox="1"/>
          <p:nvPr>
            <p:ph idx="9" type="subTitle"/>
          </p:nvPr>
        </p:nvSpPr>
        <p:spPr>
          <a:xfrm>
            <a:off x="3495000" y="1424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2400">
                <a:solidFill>
                  <a:schemeClr val="lt2"/>
                </a:solidFill>
                <a:latin typeface="Barlow Semi Condensed SemiBold"/>
                <a:ea typeface="Barlow Semi Condensed SemiBold"/>
                <a:cs typeface="Barlow Semi Condensed SemiBold"/>
                <a:sym typeface="Barlow Semi Condensed SemiBold"/>
              </a:defRPr>
            </a:lvl9pPr>
          </a:lstStyle>
          <a:p/>
        </p:txBody>
      </p:sp>
      <p:sp>
        <p:nvSpPr>
          <p:cNvPr id="925" name="Google Shape;925;p42"/>
          <p:cNvSpPr txBox="1"/>
          <p:nvPr>
            <p:ph idx="13" type="subTitle"/>
          </p:nvPr>
        </p:nvSpPr>
        <p:spPr>
          <a:xfrm>
            <a:off x="6244844" y="1424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2400">
                <a:solidFill>
                  <a:schemeClr val="lt2"/>
                </a:solidFill>
                <a:latin typeface="Barlow Semi Condensed SemiBold"/>
                <a:ea typeface="Barlow Semi Condensed SemiBold"/>
                <a:cs typeface="Barlow Semi Condensed SemiBold"/>
                <a:sym typeface="Barlow Semi Condensed SemiBold"/>
              </a:defRPr>
            </a:lvl9pPr>
          </a:lstStyle>
          <a:p/>
        </p:txBody>
      </p:sp>
      <p:sp>
        <p:nvSpPr>
          <p:cNvPr id="926" name="Google Shape;926;p42"/>
          <p:cNvSpPr txBox="1"/>
          <p:nvPr>
            <p:ph idx="14" type="subTitle"/>
          </p:nvPr>
        </p:nvSpPr>
        <p:spPr>
          <a:xfrm>
            <a:off x="743206" y="31996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9pPr>
          </a:lstStyle>
          <a:p/>
        </p:txBody>
      </p:sp>
      <p:sp>
        <p:nvSpPr>
          <p:cNvPr id="927" name="Google Shape;927;p42"/>
          <p:cNvSpPr txBox="1"/>
          <p:nvPr>
            <p:ph idx="15" type="subTitle"/>
          </p:nvPr>
        </p:nvSpPr>
        <p:spPr>
          <a:xfrm>
            <a:off x="743206" y="1424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0"/>
              </a:spcBef>
              <a:spcAft>
                <a:spcPts val="0"/>
              </a:spcAft>
              <a:buNone/>
              <a:defRPr sz="2400">
                <a:solidFill>
                  <a:schemeClr val="lt2"/>
                </a:solidFill>
                <a:latin typeface="Barlow Semi Condensed SemiBold"/>
                <a:ea typeface="Barlow Semi Condensed SemiBold"/>
                <a:cs typeface="Barlow Semi Condensed SemiBold"/>
                <a:sym typeface="Barlow Semi Condensed SemiBold"/>
              </a:defRPr>
            </a:lvl9pPr>
          </a:lstStyle>
          <a:p/>
        </p:txBody>
      </p:sp>
      <p:sp>
        <p:nvSpPr>
          <p:cNvPr id="928" name="Google Shape;928;p42"/>
          <p:cNvSpPr txBox="1"/>
          <p:nvPr>
            <p:ph type="ctrTitle"/>
          </p:nvPr>
        </p:nvSpPr>
        <p:spPr>
          <a:xfrm>
            <a:off x="720050" y="545125"/>
            <a:ext cx="77133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_1_1">
    <p:bg>
      <p:bgPr>
        <a:solidFill>
          <a:schemeClr val="lt2"/>
        </a:solidFill>
      </p:bgPr>
    </p:bg>
    <p:spTree>
      <p:nvGrpSpPr>
        <p:cNvPr id="929" name="Shape 929"/>
        <p:cNvGrpSpPr/>
        <p:nvPr/>
      </p:nvGrpSpPr>
      <p:grpSpPr>
        <a:xfrm>
          <a:off x="0" y="0"/>
          <a:ext cx="0" cy="0"/>
          <a:chOff x="0" y="0"/>
          <a:chExt cx="0" cy="0"/>
        </a:xfrm>
      </p:grpSpPr>
      <p:grpSp>
        <p:nvGrpSpPr>
          <p:cNvPr id="930" name="Google Shape;930;p43"/>
          <p:cNvGrpSpPr/>
          <p:nvPr/>
        </p:nvGrpSpPr>
        <p:grpSpPr>
          <a:xfrm flipH="1">
            <a:off x="-3378906" y="3148409"/>
            <a:ext cx="4313925" cy="3465375"/>
            <a:chOff x="1645525" y="677625"/>
            <a:chExt cx="4313925" cy="3465375"/>
          </a:xfrm>
        </p:grpSpPr>
        <p:sp>
          <p:nvSpPr>
            <p:cNvPr id="931" name="Google Shape;931;p4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43"/>
          <p:cNvGrpSpPr/>
          <p:nvPr/>
        </p:nvGrpSpPr>
        <p:grpSpPr>
          <a:xfrm rot="10800000">
            <a:off x="5074644" y="-430747"/>
            <a:ext cx="5369111" cy="4313006"/>
            <a:chOff x="1645525" y="677625"/>
            <a:chExt cx="4313925" cy="3465375"/>
          </a:xfrm>
        </p:grpSpPr>
        <p:sp>
          <p:nvSpPr>
            <p:cNvPr id="940" name="Google Shape;940;p4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43"/>
          <p:cNvSpPr txBox="1"/>
          <p:nvPr>
            <p:ph idx="1" type="subTitle"/>
          </p:nvPr>
        </p:nvSpPr>
        <p:spPr>
          <a:xfrm>
            <a:off x="2154000" y="3559052"/>
            <a:ext cx="1984200" cy="830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0"/>
              </a:spcBef>
              <a:spcAft>
                <a:spcPts val="0"/>
              </a:spcAft>
              <a:buNone/>
              <a:defRPr sz="1600">
                <a:solidFill>
                  <a:schemeClr val="dk1"/>
                </a:solidFill>
              </a:defRPr>
            </a:lvl2pPr>
            <a:lvl3pPr lvl="2" rtl="0" algn="ctr">
              <a:lnSpc>
                <a:spcPct val="100000"/>
              </a:lnSpc>
              <a:spcBef>
                <a:spcPts val="0"/>
              </a:spcBef>
              <a:spcAft>
                <a:spcPts val="0"/>
              </a:spcAft>
              <a:buNone/>
              <a:defRPr sz="1600">
                <a:solidFill>
                  <a:schemeClr val="dk1"/>
                </a:solidFill>
              </a:defRPr>
            </a:lvl3pPr>
            <a:lvl4pPr lvl="3" rtl="0" algn="ctr">
              <a:lnSpc>
                <a:spcPct val="100000"/>
              </a:lnSpc>
              <a:spcBef>
                <a:spcPts val="0"/>
              </a:spcBef>
              <a:spcAft>
                <a:spcPts val="0"/>
              </a:spcAft>
              <a:buNone/>
              <a:defRPr sz="1600">
                <a:solidFill>
                  <a:schemeClr val="dk1"/>
                </a:solidFill>
              </a:defRPr>
            </a:lvl4pPr>
            <a:lvl5pPr lvl="4" rtl="0" algn="ctr">
              <a:lnSpc>
                <a:spcPct val="100000"/>
              </a:lnSpc>
              <a:spcBef>
                <a:spcPts val="0"/>
              </a:spcBef>
              <a:spcAft>
                <a:spcPts val="0"/>
              </a:spcAft>
              <a:buNone/>
              <a:defRPr sz="1600">
                <a:solidFill>
                  <a:schemeClr val="dk1"/>
                </a:solidFill>
              </a:defRPr>
            </a:lvl5pPr>
            <a:lvl6pPr lvl="5" rtl="0" algn="ctr">
              <a:lnSpc>
                <a:spcPct val="100000"/>
              </a:lnSpc>
              <a:spcBef>
                <a:spcPts val="0"/>
              </a:spcBef>
              <a:spcAft>
                <a:spcPts val="0"/>
              </a:spcAft>
              <a:buNone/>
              <a:defRPr sz="1600">
                <a:solidFill>
                  <a:schemeClr val="dk1"/>
                </a:solidFill>
              </a:defRPr>
            </a:lvl6pPr>
            <a:lvl7pPr lvl="6" rtl="0" algn="ctr">
              <a:lnSpc>
                <a:spcPct val="100000"/>
              </a:lnSpc>
              <a:spcBef>
                <a:spcPts val="0"/>
              </a:spcBef>
              <a:spcAft>
                <a:spcPts val="0"/>
              </a:spcAft>
              <a:buNone/>
              <a:defRPr sz="1600">
                <a:solidFill>
                  <a:schemeClr val="dk1"/>
                </a:solidFill>
              </a:defRPr>
            </a:lvl7pPr>
            <a:lvl8pPr lvl="7" rtl="0" algn="ctr">
              <a:lnSpc>
                <a:spcPct val="100000"/>
              </a:lnSpc>
              <a:spcBef>
                <a:spcPts val="0"/>
              </a:spcBef>
              <a:spcAft>
                <a:spcPts val="0"/>
              </a:spcAft>
              <a:buNone/>
              <a:defRPr sz="1600">
                <a:solidFill>
                  <a:schemeClr val="dk1"/>
                </a:solidFill>
              </a:defRPr>
            </a:lvl8pPr>
            <a:lvl9pPr lvl="8" rtl="0" algn="ctr">
              <a:lnSpc>
                <a:spcPct val="100000"/>
              </a:lnSpc>
              <a:spcBef>
                <a:spcPts val="0"/>
              </a:spcBef>
              <a:spcAft>
                <a:spcPts val="0"/>
              </a:spcAft>
              <a:buNone/>
              <a:defRPr sz="1600">
                <a:solidFill>
                  <a:schemeClr val="dk1"/>
                </a:solidFill>
              </a:defRPr>
            </a:lvl9pPr>
          </a:lstStyle>
          <a:p/>
        </p:txBody>
      </p:sp>
      <p:sp>
        <p:nvSpPr>
          <p:cNvPr id="949" name="Google Shape;949;p43"/>
          <p:cNvSpPr txBox="1"/>
          <p:nvPr>
            <p:ph idx="2" type="subTitle"/>
          </p:nvPr>
        </p:nvSpPr>
        <p:spPr>
          <a:xfrm>
            <a:off x="4905798" y="3559052"/>
            <a:ext cx="1984200" cy="830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0"/>
              </a:spcBef>
              <a:spcAft>
                <a:spcPts val="0"/>
              </a:spcAft>
              <a:buNone/>
              <a:defRPr sz="1600">
                <a:solidFill>
                  <a:schemeClr val="dk1"/>
                </a:solidFill>
              </a:defRPr>
            </a:lvl2pPr>
            <a:lvl3pPr lvl="2" rtl="0" algn="ctr">
              <a:lnSpc>
                <a:spcPct val="100000"/>
              </a:lnSpc>
              <a:spcBef>
                <a:spcPts val="0"/>
              </a:spcBef>
              <a:spcAft>
                <a:spcPts val="0"/>
              </a:spcAft>
              <a:buNone/>
              <a:defRPr sz="1600">
                <a:solidFill>
                  <a:schemeClr val="dk1"/>
                </a:solidFill>
              </a:defRPr>
            </a:lvl3pPr>
            <a:lvl4pPr lvl="3" rtl="0" algn="ctr">
              <a:lnSpc>
                <a:spcPct val="100000"/>
              </a:lnSpc>
              <a:spcBef>
                <a:spcPts val="0"/>
              </a:spcBef>
              <a:spcAft>
                <a:spcPts val="0"/>
              </a:spcAft>
              <a:buNone/>
              <a:defRPr sz="1600">
                <a:solidFill>
                  <a:schemeClr val="dk1"/>
                </a:solidFill>
              </a:defRPr>
            </a:lvl4pPr>
            <a:lvl5pPr lvl="4" rtl="0" algn="ctr">
              <a:lnSpc>
                <a:spcPct val="100000"/>
              </a:lnSpc>
              <a:spcBef>
                <a:spcPts val="0"/>
              </a:spcBef>
              <a:spcAft>
                <a:spcPts val="0"/>
              </a:spcAft>
              <a:buNone/>
              <a:defRPr sz="1600">
                <a:solidFill>
                  <a:schemeClr val="dk1"/>
                </a:solidFill>
              </a:defRPr>
            </a:lvl5pPr>
            <a:lvl6pPr lvl="5" rtl="0" algn="ctr">
              <a:lnSpc>
                <a:spcPct val="100000"/>
              </a:lnSpc>
              <a:spcBef>
                <a:spcPts val="0"/>
              </a:spcBef>
              <a:spcAft>
                <a:spcPts val="0"/>
              </a:spcAft>
              <a:buNone/>
              <a:defRPr sz="1600">
                <a:solidFill>
                  <a:schemeClr val="dk1"/>
                </a:solidFill>
              </a:defRPr>
            </a:lvl6pPr>
            <a:lvl7pPr lvl="6" rtl="0" algn="ctr">
              <a:lnSpc>
                <a:spcPct val="100000"/>
              </a:lnSpc>
              <a:spcBef>
                <a:spcPts val="0"/>
              </a:spcBef>
              <a:spcAft>
                <a:spcPts val="0"/>
              </a:spcAft>
              <a:buNone/>
              <a:defRPr sz="1600">
                <a:solidFill>
                  <a:schemeClr val="dk1"/>
                </a:solidFill>
              </a:defRPr>
            </a:lvl7pPr>
            <a:lvl8pPr lvl="7" rtl="0" algn="ctr">
              <a:lnSpc>
                <a:spcPct val="100000"/>
              </a:lnSpc>
              <a:spcBef>
                <a:spcPts val="0"/>
              </a:spcBef>
              <a:spcAft>
                <a:spcPts val="0"/>
              </a:spcAft>
              <a:buNone/>
              <a:defRPr sz="1600">
                <a:solidFill>
                  <a:schemeClr val="dk1"/>
                </a:solidFill>
              </a:defRPr>
            </a:lvl8pPr>
            <a:lvl9pPr lvl="8" rtl="0" algn="ctr">
              <a:lnSpc>
                <a:spcPct val="100000"/>
              </a:lnSpc>
              <a:spcBef>
                <a:spcPts val="0"/>
              </a:spcBef>
              <a:spcAft>
                <a:spcPts val="0"/>
              </a:spcAft>
              <a:buNone/>
              <a:defRPr sz="1600">
                <a:solidFill>
                  <a:schemeClr val="dk1"/>
                </a:solidFill>
              </a:defRPr>
            </a:lvl9pPr>
          </a:lstStyle>
          <a:p/>
        </p:txBody>
      </p:sp>
      <p:sp>
        <p:nvSpPr>
          <p:cNvPr id="950" name="Google Shape;950;p43"/>
          <p:cNvSpPr txBox="1"/>
          <p:nvPr>
            <p:ph idx="3" type="subTitle"/>
          </p:nvPr>
        </p:nvSpPr>
        <p:spPr>
          <a:xfrm>
            <a:off x="4820900" y="31996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18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951" name="Google Shape;951;p43"/>
          <p:cNvSpPr txBox="1"/>
          <p:nvPr>
            <p:ph idx="4" type="subTitle"/>
          </p:nvPr>
        </p:nvSpPr>
        <p:spPr>
          <a:xfrm>
            <a:off x="828100" y="1783627"/>
            <a:ext cx="1984200" cy="830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0"/>
              </a:spcBef>
              <a:spcAft>
                <a:spcPts val="0"/>
              </a:spcAft>
              <a:buNone/>
              <a:defRPr sz="1600">
                <a:solidFill>
                  <a:schemeClr val="dk1"/>
                </a:solidFill>
              </a:defRPr>
            </a:lvl2pPr>
            <a:lvl3pPr lvl="2" rtl="0" algn="ctr">
              <a:lnSpc>
                <a:spcPct val="100000"/>
              </a:lnSpc>
              <a:spcBef>
                <a:spcPts val="0"/>
              </a:spcBef>
              <a:spcAft>
                <a:spcPts val="0"/>
              </a:spcAft>
              <a:buNone/>
              <a:defRPr sz="1600">
                <a:solidFill>
                  <a:schemeClr val="dk1"/>
                </a:solidFill>
              </a:defRPr>
            </a:lvl3pPr>
            <a:lvl4pPr lvl="3" rtl="0" algn="ctr">
              <a:lnSpc>
                <a:spcPct val="100000"/>
              </a:lnSpc>
              <a:spcBef>
                <a:spcPts val="0"/>
              </a:spcBef>
              <a:spcAft>
                <a:spcPts val="0"/>
              </a:spcAft>
              <a:buNone/>
              <a:defRPr sz="1600">
                <a:solidFill>
                  <a:schemeClr val="dk1"/>
                </a:solidFill>
              </a:defRPr>
            </a:lvl4pPr>
            <a:lvl5pPr lvl="4" rtl="0" algn="ctr">
              <a:lnSpc>
                <a:spcPct val="100000"/>
              </a:lnSpc>
              <a:spcBef>
                <a:spcPts val="0"/>
              </a:spcBef>
              <a:spcAft>
                <a:spcPts val="0"/>
              </a:spcAft>
              <a:buNone/>
              <a:defRPr sz="1600">
                <a:solidFill>
                  <a:schemeClr val="dk1"/>
                </a:solidFill>
              </a:defRPr>
            </a:lvl5pPr>
            <a:lvl6pPr lvl="5" rtl="0" algn="ctr">
              <a:lnSpc>
                <a:spcPct val="100000"/>
              </a:lnSpc>
              <a:spcBef>
                <a:spcPts val="0"/>
              </a:spcBef>
              <a:spcAft>
                <a:spcPts val="0"/>
              </a:spcAft>
              <a:buNone/>
              <a:defRPr sz="1600">
                <a:solidFill>
                  <a:schemeClr val="dk1"/>
                </a:solidFill>
              </a:defRPr>
            </a:lvl6pPr>
            <a:lvl7pPr lvl="6" rtl="0" algn="ctr">
              <a:lnSpc>
                <a:spcPct val="100000"/>
              </a:lnSpc>
              <a:spcBef>
                <a:spcPts val="0"/>
              </a:spcBef>
              <a:spcAft>
                <a:spcPts val="0"/>
              </a:spcAft>
              <a:buNone/>
              <a:defRPr sz="1600">
                <a:solidFill>
                  <a:schemeClr val="dk1"/>
                </a:solidFill>
              </a:defRPr>
            </a:lvl7pPr>
            <a:lvl8pPr lvl="7" rtl="0" algn="ctr">
              <a:lnSpc>
                <a:spcPct val="100000"/>
              </a:lnSpc>
              <a:spcBef>
                <a:spcPts val="0"/>
              </a:spcBef>
              <a:spcAft>
                <a:spcPts val="0"/>
              </a:spcAft>
              <a:buNone/>
              <a:defRPr sz="1600">
                <a:solidFill>
                  <a:schemeClr val="dk1"/>
                </a:solidFill>
              </a:defRPr>
            </a:lvl8pPr>
            <a:lvl9pPr lvl="8" rtl="0" algn="ctr">
              <a:lnSpc>
                <a:spcPct val="100000"/>
              </a:lnSpc>
              <a:spcBef>
                <a:spcPts val="0"/>
              </a:spcBef>
              <a:spcAft>
                <a:spcPts val="0"/>
              </a:spcAft>
              <a:buNone/>
              <a:defRPr sz="1600">
                <a:solidFill>
                  <a:schemeClr val="dk1"/>
                </a:solidFill>
              </a:defRPr>
            </a:lvl9pPr>
          </a:lstStyle>
          <a:p/>
        </p:txBody>
      </p:sp>
      <p:sp>
        <p:nvSpPr>
          <p:cNvPr id="952" name="Google Shape;952;p43"/>
          <p:cNvSpPr txBox="1"/>
          <p:nvPr>
            <p:ph idx="5" type="subTitle"/>
          </p:nvPr>
        </p:nvSpPr>
        <p:spPr>
          <a:xfrm>
            <a:off x="3579898" y="1783627"/>
            <a:ext cx="1984200" cy="830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0"/>
              </a:spcBef>
              <a:spcAft>
                <a:spcPts val="0"/>
              </a:spcAft>
              <a:buNone/>
              <a:defRPr sz="1600">
                <a:solidFill>
                  <a:schemeClr val="dk1"/>
                </a:solidFill>
              </a:defRPr>
            </a:lvl2pPr>
            <a:lvl3pPr lvl="2" rtl="0" algn="ctr">
              <a:lnSpc>
                <a:spcPct val="100000"/>
              </a:lnSpc>
              <a:spcBef>
                <a:spcPts val="0"/>
              </a:spcBef>
              <a:spcAft>
                <a:spcPts val="0"/>
              </a:spcAft>
              <a:buNone/>
              <a:defRPr sz="1600">
                <a:solidFill>
                  <a:schemeClr val="dk1"/>
                </a:solidFill>
              </a:defRPr>
            </a:lvl3pPr>
            <a:lvl4pPr lvl="3" rtl="0" algn="ctr">
              <a:lnSpc>
                <a:spcPct val="100000"/>
              </a:lnSpc>
              <a:spcBef>
                <a:spcPts val="0"/>
              </a:spcBef>
              <a:spcAft>
                <a:spcPts val="0"/>
              </a:spcAft>
              <a:buNone/>
              <a:defRPr sz="1600">
                <a:solidFill>
                  <a:schemeClr val="dk1"/>
                </a:solidFill>
              </a:defRPr>
            </a:lvl4pPr>
            <a:lvl5pPr lvl="4" rtl="0" algn="ctr">
              <a:lnSpc>
                <a:spcPct val="100000"/>
              </a:lnSpc>
              <a:spcBef>
                <a:spcPts val="0"/>
              </a:spcBef>
              <a:spcAft>
                <a:spcPts val="0"/>
              </a:spcAft>
              <a:buNone/>
              <a:defRPr sz="1600">
                <a:solidFill>
                  <a:schemeClr val="dk1"/>
                </a:solidFill>
              </a:defRPr>
            </a:lvl5pPr>
            <a:lvl6pPr lvl="5" rtl="0" algn="ctr">
              <a:lnSpc>
                <a:spcPct val="100000"/>
              </a:lnSpc>
              <a:spcBef>
                <a:spcPts val="0"/>
              </a:spcBef>
              <a:spcAft>
                <a:spcPts val="0"/>
              </a:spcAft>
              <a:buNone/>
              <a:defRPr sz="1600">
                <a:solidFill>
                  <a:schemeClr val="dk1"/>
                </a:solidFill>
              </a:defRPr>
            </a:lvl6pPr>
            <a:lvl7pPr lvl="6" rtl="0" algn="ctr">
              <a:lnSpc>
                <a:spcPct val="100000"/>
              </a:lnSpc>
              <a:spcBef>
                <a:spcPts val="0"/>
              </a:spcBef>
              <a:spcAft>
                <a:spcPts val="0"/>
              </a:spcAft>
              <a:buNone/>
              <a:defRPr sz="1600">
                <a:solidFill>
                  <a:schemeClr val="dk1"/>
                </a:solidFill>
              </a:defRPr>
            </a:lvl7pPr>
            <a:lvl8pPr lvl="7" rtl="0" algn="ctr">
              <a:lnSpc>
                <a:spcPct val="100000"/>
              </a:lnSpc>
              <a:spcBef>
                <a:spcPts val="0"/>
              </a:spcBef>
              <a:spcAft>
                <a:spcPts val="0"/>
              </a:spcAft>
              <a:buNone/>
              <a:defRPr sz="1600">
                <a:solidFill>
                  <a:schemeClr val="dk1"/>
                </a:solidFill>
              </a:defRPr>
            </a:lvl8pPr>
            <a:lvl9pPr lvl="8" rtl="0" algn="ctr">
              <a:lnSpc>
                <a:spcPct val="100000"/>
              </a:lnSpc>
              <a:spcBef>
                <a:spcPts val="0"/>
              </a:spcBef>
              <a:spcAft>
                <a:spcPts val="0"/>
              </a:spcAft>
              <a:buNone/>
              <a:defRPr sz="1600">
                <a:solidFill>
                  <a:schemeClr val="dk1"/>
                </a:solidFill>
              </a:defRPr>
            </a:lvl9pPr>
          </a:lstStyle>
          <a:p/>
        </p:txBody>
      </p:sp>
      <p:sp>
        <p:nvSpPr>
          <p:cNvPr id="953" name="Google Shape;953;p43"/>
          <p:cNvSpPr txBox="1"/>
          <p:nvPr>
            <p:ph idx="6" type="subTitle"/>
          </p:nvPr>
        </p:nvSpPr>
        <p:spPr>
          <a:xfrm>
            <a:off x="6329747" y="1783627"/>
            <a:ext cx="1984200" cy="830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0"/>
              </a:spcBef>
              <a:spcAft>
                <a:spcPts val="0"/>
              </a:spcAft>
              <a:buNone/>
              <a:defRPr sz="1600">
                <a:solidFill>
                  <a:schemeClr val="dk1"/>
                </a:solidFill>
              </a:defRPr>
            </a:lvl2pPr>
            <a:lvl3pPr lvl="2" rtl="0" algn="ctr">
              <a:lnSpc>
                <a:spcPct val="100000"/>
              </a:lnSpc>
              <a:spcBef>
                <a:spcPts val="0"/>
              </a:spcBef>
              <a:spcAft>
                <a:spcPts val="0"/>
              </a:spcAft>
              <a:buNone/>
              <a:defRPr sz="1600">
                <a:solidFill>
                  <a:schemeClr val="dk1"/>
                </a:solidFill>
              </a:defRPr>
            </a:lvl3pPr>
            <a:lvl4pPr lvl="3" rtl="0" algn="ctr">
              <a:lnSpc>
                <a:spcPct val="100000"/>
              </a:lnSpc>
              <a:spcBef>
                <a:spcPts val="0"/>
              </a:spcBef>
              <a:spcAft>
                <a:spcPts val="0"/>
              </a:spcAft>
              <a:buNone/>
              <a:defRPr sz="1600">
                <a:solidFill>
                  <a:schemeClr val="dk1"/>
                </a:solidFill>
              </a:defRPr>
            </a:lvl4pPr>
            <a:lvl5pPr lvl="4" rtl="0" algn="ctr">
              <a:lnSpc>
                <a:spcPct val="100000"/>
              </a:lnSpc>
              <a:spcBef>
                <a:spcPts val="0"/>
              </a:spcBef>
              <a:spcAft>
                <a:spcPts val="0"/>
              </a:spcAft>
              <a:buNone/>
              <a:defRPr sz="1600">
                <a:solidFill>
                  <a:schemeClr val="dk1"/>
                </a:solidFill>
              </a:defRPr>
            </a:lvl5pPr>
            <a:lvl6pPr lvl="5" rtl="0" algn="ctr">
              <a:lnSpc>
                <a:spcPct val="100000"/>
              </a:lnSpc>
              <a:spcBef>
                <a:spcPts val="0"/>
              </a:spcBef>
              <a:spcAft>
                <a:spcPts val="0"/>
              </a:spcAft>
              <a:buNone/>
              <a:defRPr sz="1600">
                <a:solidFill>
                  <a:schemeClr val="dk1"/>
                </a:solidFill>
              </a:defRPr>
            </a:lvl6pPr>
            <a:lvl7pPr lvl="6" rtl="0" algn="ctr">
              <a:lnSpc>
                <a:spcPct val="100000"/>
              </a:lnSpc>
              <a:spcBef>
                <a:spcPts val="0"/>
              </a:spcBef>
              <a:spcAft>
                <a:spcPts val="0"/>
              </a:spcAft>
              <a:buNone/>
              <a:defRPr sz="1600">
                <a:solidFill>
                  <a:schemeClr val="dk1"/>
                </a:solidFill>
              </a:defRPr>
            </a:lvl7pPr>
            <a:lvl8pPr lvl="7" rtl="0" algn="ctr">
              <a:lnSpc>
                <a:spcPct val="100000"/>
              </a:lnSpc>
              <a:spcBef>
                <a:spcPts val="0"/>
              </a:spcBef>
              <a:spcAft>
                <a:spcPts val="0"/>
              </a:spcAft>
              <a:buNone/>
              <a:defRPr sz="1600">
                <a:solidFill>
                  <a:schemeClr val="dk1"/>
                </a:solidFill>
              </a:defRPr>
            </a:lvl8pPr>
            <a:lvl9pPr lvl="8" rtl="0" algn="ctr">
              <a:lnSpc>
                <a:spcPct val="100000"/>
              </a:lnSpc>
              <a:spcBef>
                <a:spcPts val="0"/>
              </a:spcBef>
              <a:spcAft>
                <a:spcPts val="0"/>
              </a:spcAft>
              <a:buNone/>
              <a:defRPr sz="1600">
                <a:solidFill>
                  <a:schemeClr val="dk1"/>
                </a:solidFill>
              </a:defRPr>
            </a:lvl9pPr>
          </a:lstStyle>
          <a:p/>
        </p:txBody>
      </p:sp>
      <p:sp>
        <p:nvSpPr>
          <p:cNvPr id="954" name="Google Shape;954;p43"/>
          <p:cNvSpPr txBox="1"/>
          <p:nvPr>
            <p:ph idx="7" type="subTitle"/>
          </p:nvPr>
        </p:nvSpPr>
        <p:spPr>
          <a:xfrm>
            <a:off x="3495000" y="1424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18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955" name="Google Shape;955;p43"/>
          <p:cNvSpPr txBox="1"/>
          <p:nvPr>
            <p:ph idx="8" type="subTitle"/>
          </p:nvPr>
        </p:nvSpPr>
        <p:spPr>
          <a:xfrm>
            <a:off x="6244844" y="1424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60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600"/>
              </a:spcBef>
              <a:spcAft>
                <a:spcPts val="1600"/>
              </a:spcAft>
              <a:buNone/>
              <a:defRPr sz="18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956" name="Google Shape;956;p43"/>
          <p:cNvSpPr txBox="1"/>
          <p:nvPr>
            <p:ph idx="9" type="subTitle"/>
          </p:nvPr>
        </p:nvSpPr>
        <p:spPr>
          <a:xfrm>
            <a:off x="2069106" y="3199650"/>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957" name="Google Shape;957;p43"/>
          <p:cNvSpPr txBox="1"/>
          <p:nvPr>
            <p:ph idx="13" type="subTitle"/>
          </p:nvPr>
        </p:nvSpPr>
        <p:spPr>
          <a:xfrm>
            <a:off x="743206" y="1424213"/>
            <a:ext cx="2154000" cy="473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0"/>
              </a:spcBef>
              <a:spcAft>
                <a:spcPts val="0"/>
              </a:spcAft>
              <a:buNone/>
              <a:defRPr sz="1800">
                <a:solidFill>
                  <a:schemeClr val="dk1"/>
                </a:solidFill>
                <a:latin typeface="Barlow Semi Condensed SemiBold"/>
                <a:ea typeface="Barlow Semi Condensed SemiBold"/>
                <a:cs typeface="Barlow Semi Condensed SemiBold"/>
                <a:sym typeface="Barlow Semi Condensed SemiBold"/>
              </a:defRPr>
            </a:lvl9pPr>
          </a:lstStyle>
          <a:p/>
        </p:txBody>
      </p:sp>
      <p:sp>
        <p:nvSpPr>
          <p:cNvPr id="958" name="Google Shape;958;p43"/>
          <p:cNvSpPr txBox="1"/>
          <p:nvPr>
            <p:ph type="ctrTitle"/>
          </p:nvPr>
        </p:nvSpPr>
        <p:spPr>
          <a:xfrm>
            <a:off x="720050" y="545125"/>
            <a:ext cx="77133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None/>
              <a:defRPr sz="2400">
                <a:solidFill>
                  <a:schemeClr val="dk1"/>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_1">
    <p:bg>
      <p:bgPr>
        <a:solidFill>
          <a:schemeClr val="dk2"/>
        </a:solidFill>
      </p:bgPr>
    </p:bg>
    <p:spTree>
      <p:nvGrpSpPr>
        <p:cNvPr id="959" name="Shape 959"/>
        <p:cNvGrpSpPr/>
        <p:nvPr/>
      </p:nvGrpSpPr>
      <p:grpSpPr>
        <a:xfrm>
          <a:off x="0" y="0"/>
          <a:ext cx="0" cy="0"/>
          <a:chOff x="0" y="0"/>
          <a:chExt cx="0" cy="0"/>
        </a:xfrm>
      </p:grpSpPr>
      <p:grpSp>
        <p:nvGrpSpPr>
          <p:cNvPr id="960" name="Google Shape;960;p44"/>
          <p:cNvGrpSpPr/>
          <p:nvPr/>
        </p:nvGrpSpPr>
        <p:grpSpPr>
          <a:xfrm flipH="1">
            <a:off x="-3378906" y="3148409"/>
            <a:ext cx="4313925" cy="3465375"/>
            <a:chOff x="1645525" y="677625"/>
            <a:chExt cx="4313925" cy="3465375"/>
          </a:xfrm>
        </p:grpSpPr>
        <p:sp>
          <p:nvSpPr>
            <p:cNvPr id="961" name="Google Shape;961;p4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44"/>
          <p:cNvGrpSpPr/>
          <p:nvPr/>
        </p:nvGrpSpPr>
        <p:grpSpPr>
          <a:xfrm rot="10800000">
            <a:off x="6944969" y="-1292147"/>
            <a:ext cx="5369111" cy="4313006"/>
            <a:chOff x="1645525" y="677625"/>
            <a:chExt cx="4313925" cy="3465375"/>
          </a:xfrm>
        </p:grpSpPr>
        <p:sp>
          <p:nvSpPr>
            <p:cNvPr id="970" name="Google Shape;970;p4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44"/>
          <p:cNvSpPr txBox="1"/>
          <p:nvPr>
            <p:ph idx="1" type="subTitle"/>
          </p:nvPr>
        </p:nvSpPr>
        <p:spPr>
          <a:xfrm>
            <a:off x="4752468" y="1624300"/>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979" name="Google Shape;979;p44"/>
          <p:cNvSpPr txBox="1"/>
          <p:nvPr>
            <p:ph idx="2" type="subTitle"/>
          </p:nvPr>
        </p:nvSpPr>
        <p:spPr>
          <a:xfrm>
            <a:off x="2279811" y="1624300"/>
            <a:ext cx="2045400" cy="512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1pPr>
            <a:lvl2pPr lvl="1"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2pPr>
            <a:lvl3pPr lvl="2"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3pPr>
            <a:lvl4pPr lvl="3"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4pPr>
            <a:lvl5pPr lvl="4"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5pPr>
            <a:lvl6pPr lvl="5"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6pPr>
            <a:lvl7pPr lvl="6"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7pPr>
            <a:lvl8pPr lvl="7"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8pPr>
            <a:lvl9pPr lvl="8"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9pPr>
          </a:lstStyle>
          <a:p/>
        </p:txBody>
      </p:sp>
      <p:sp>
        <p:nvSpPr>
          <p:cNvPr id="980" name="Google Shape;980;p44"/>
          <p:cNvSpPr txBox="1"/>
          <p:nvPr>
            <p:ph type="ctrTitle"/>
          </p:nvPr>
        </p:nvSpPr>
        <p:spPr>
          <a:xfrm>
            <a:off x="720050" y="545125"/>
            <a:ext cx="77133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sp>
        <p:nvSpPr>
          <p:cNvPr id="981" name="Google Shape;981;p44"/>
          <p:cNvSpPr txBox="1"/>
          <p:nvPr>
            <p:ph idx="3" type="subTitle"/>
          </p:nvPr>
        </p:nvSpPr>
        <p:spPr>
          <a:xfrm>
            <a:off x="4752459" y="2322575"/>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982" name="Google Shape;982;p44"/>
          <p:cNvSpPr txBox="1"/>
          <p:nvPr>
            <p:ph idx="4" type="subTitle"/>
          </p:nvPr>
        </p:nvSpPr>
        <p:spPr>
          <a:xfrm>
            <a:off x="2279799" y="2322575"/>
            <a:ext cx="2045400" cy="512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1pPr>
            <a:lvl2pPr lvl="1"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2pPr>
            <a:lvl3pPr lvl="2"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3pPr>
            <a:lvl4pPr lvl="3"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4pPr>
            <a:lvl5pPr lvl="4"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5pPr>
            <a:lvl6pPr lvl="5"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6pPr>
            <a:lvl7pPr lvl="6"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7pPr>
            <a:lvl8pPr lvl="7"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8pPr>
            <a:lvl9pPr lvl="8"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9pPr>
          </a:lstStyle>
          <a:p/>
        </p:txBody>
      </p:sp>
      <p:sp>
        <p:nvSpPr>
          <p:cNvPr id="983" name="Google Shape;983;p44"/>
          <p:cNvSpPr txBox="1"/>
          <p:nvPr>
            <p:ph idx="5" type="subTitle"/>
          </p:nvPr>
        </p:nvSpPr>
        <p:spPr>
          <a:xfrm>
            <a:off x="4752459" y="3020850"/>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984" name="Google Shape;984;p44"/>
          <p:cNvSpPr txBox="1"/>
          <p:nvPr>
            <p:ph idx="6" type="subTitle"/>
          </p:nvPr>
        </p:nvSpPr>
        <p:spPr>
          <a:xfrm>
            <a:off x="2279799" y="3020850"/>
            <a:ext cx="2045400" cy="512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1pPr>
            <a:lvl2pPr lvl="1"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2pPr>
            <a:lvl3pPr lvl="2"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3pPr>
            <a:lvl4pPr lvl="3"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4pPr>
            <a:lvl5pPr lvl="4"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5pPr>
            <a:lvl6pPr lvl="5"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6pPr>
            <a:lvl7pPr lvl="6"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7pPr>
            <a:lvl8pPr lvl="7"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8pPr>
            <a:lvl9pPr lvl="8"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9pPr>
          </a:lstStyle>
          <a:p/>
        </p:txBody>
      </p:sp>
      <p:sp>
        <p:nvSpPr>
          <p:cNvPr id="985" name="Google Shape;985;p44"/>
          <p:cNvSpPr txBox="1"/>
          <p:nvPr>
            <p:ph idx="7" type="subTitle"/>
          </p:nvPr>
        </p:nvSpPr>
        <p:spPr>
          <a:xfrm>
            <a:off x="4752450" y="3719125"/>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986" name="Google Shape;986;p44"/>
          <p:cNvSpPr txBox="1"/>
          <p:nvPr>
            <p:ph idx="8" type="subTitle"/>
          </p:nvPr>
        </p:nvSpPr>
        <p:spPr>
          <a:xfrm>
            <a:off x="2279787" y="3719125"/>
            <a:ext cx="2045400" cy="5121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1pPr>
            <a:lvl2pPr lvl="1"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2pPr>
            <a:lvl3pPr lvl="2"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3pPr>
            <a:lvl4pPr lvl="3"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4pPr>
            <a:lvl5pPr lvl="4"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5pPr>
            <a:lvl6pPr lvl="5"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6pPr>
            <a:lvl7pPr lvl="6"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7pPr>
            <a:lvl8pPr lvl="7"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8pPr>
            <a:lvl9pPr lvl="8" rtl="0" algn="ctr">
              <a:lnSpc>
                <a:spcPct val="100000"/>
              </a:lnSpc>
              <a:spcBef>
                <a:spcPts val="0"/>
              </a:spcBef>
              <a:spcAft>
                <a:spcPts val="0"/>
              </a:spcAft>
              <a:buNone/>
              <a:defRPr sz="1800">
                <a:solidFill>
                  <a:schemeClr val="lt2"/>
                </a:solidFill>
                <a:latin typeface="Roboto Medium"/>
                <a:ea typeface="Roboto Medium"/>
                <a:cs typeface="Roboto Medium"/>
                <a:sym typeface="Roboto Medium"/>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lumns">
  <p:cSld name="CUSTOM_2_1_1_1_1">
    <p:bg>
      <p:bgPr>
        <a:solidFill>
          <a:schemeClr val="lt1"/>
        </a:solidFill>
      </p:bgPr>
    </p:bg>
    <p:spTree>
      <p:nvGrpSpPr>
        <p:cNvPr id="987" name="Shape 987"/>
        <p:cNvGrpSpPr/>
        <p:nvPr/>
      </p:nvGrpSpPr>
      <p:grpSpPr>
        <a:xfrm>
          <a:off x="0" y="0"/>
          <a:ext cx="0" cy="0"/>
          <a:chOff x="0" y="0"/>
          <a:chExt cx="0" cy="0"/>
        </a:xfrm>
      </p:grpSpPr>
      <p:grpSp>
        <p:nvGrpSpPr>
          <p:cNvPr id="988" name="Google Shape;988;p45"/>
          <p:cNvGrpSpPr/>
          <p:nvPr/>
        </p:nvGrpSpPr>
        <p:grpSpPr>
          <a:xfrm flipH="1" rot="4329452">
            <a:off x="-2506045" y="-1627223"/>
            <a:ext cx="4313913" cy="3465366"/>
            <a:chOff x="1645525" y="677625"/>
            <a:chExt cx="4313925" cy="3465375"/>
          </a:xfrm>
        </p:grpSpPr>
        <p:sp>
          <p:nvSpPr>
            <p:cNvPr id="989" name="Google Shape;989;p4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45"/>
          <p:cNvGrpSpPr/>
          <p:nvPr/>
        </p:nvGrpSpPr>
        <p:grpSpPr>
          <a:xfrm rot="-6978462">
            <a:off x="7543280" y="3034557"/>
            <a:ext cx="5369146" cy="4313033"/>
            <a:chOff x="1645525" y="677625"/>
            <a:chExt cx="4313925" cy="3465375"/>
          </a:xfrm>
        </p:grpSpPr>
        <p:sp>
          <p:nvSpPr>
            <p:cNvPr id="998" name="Google Shape;998;p4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6" name="Google Shape;1006;p45"/>
          <p:cNvSpPr txBox="1"/>
          <p:nvPr>
            <p:ph idx="1" type="subTitle"/>
          </p:nvPr>
        </p:nvSpPr>
        <p:spPr>
          <a:xfrm>
            <a:off x="1670768" y="1624300"/>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1007" name="Google Shape;1007;p45"/>
          <p:cNvSpPr txBox="1"/>
          <p:nvPr>
            <p:ph type="ctrTitle"/>
          </p:nvPr>
        </p:nvSpPr>
        <p:spPr>
          <a:xfrm>
            <a:off x="720050" y="545125"/>
            <a:ext cx="77133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sp>
        <p:nvSpPr>
          <p:cNvPr id="1008" name="Google Shape;1008;p45"/>
          <p:cNvSpPr txBox="1"/>
          <p:nvPr>
            <p:ph idx="2" type="subTitle"/>
          </p:nvPr>
        </p:nvSpPr>
        <p:spPr>
          <a:xfrm>
            <a:off x="1670759" y="2322575"/>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1009" name="Google Shape;1009;p45"/>
          <p:cNvSpPr txBox="1"/>
          <p:nvPr>
            <p:ph idx="3" type="subTitle"/>
          </p:nvPr>
        </p:nvSpPr>
        <p:spPr>
          <a:xfrm>
            <a:off x="1670759" y="3020850"/>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1010" name="Google Shape;1010;p45"/>
          <p:cNvSpPr txBox="1"/>
          <p:nvPr>
            <p:ph idx="4" type="subTitle"/>
          </p:nvPr>
        </p:nvSpPr>
        <p:spPr>
          <a:xfrm>
            <a:off x="1670750" y="3719125"/>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1011" name="Google Shape;1011;p45"/>
          <p:cNvSpPr txBox="1"/>
          <p:nvPr>
            <p:ph idx="5" type="subTitle"/>
          </p:nvPr>
        </p:nvSpPr>
        <p:spPr>
          <a:xfrm>
            <a:off x="5274318" y="1624300"/>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1012" name="Google Shape;1012;p45"/>
          <p:cNvSpPr txBox="1"/>
          <p:nvPr>
            <p:ph idx="6" type="subTitle"/>
          </p:nvPr>
        </p:nvSpPr>
        <p:spPr>
          <a:xfrm>
            <a:off x="5274309" y="2322575"/>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1013" name="Google Shape;1013;p45"/>
          <p:cNvSpPr txBox="1"/>
          <p:nvPr>
            <p:ph idx="7" type="subTitle"/>
          </p:nvPr>
        </p:nvSpPr>
        <p:spPr>
          <a:xfrm>
            <a:off x="5274309" y="3020850"/>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
        <p:nvSpPr>
          <p:cNvPr id="1014" name="Google Shape;1014;p45"/>
          <p:cNvSpPr txBox="1"/>
          <p:nvPr>
            <p:ph idx="8" type="subTitle"/>
          </p:nvPr>
        </p:nvSpPr>
        <p:spPr>
          <a:xfrm>
            <a:off x="5274300" y="3719125"/>
            <a:ext cx="2714700" cy="512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2"/>
                </a:solidFill>
              </a:defRPr>
            </a:lvl1pPr>
            <a:lvl2pPr lvl="1" rtl="0">
              <a:lnSpc>
                <a:spcPct val="100000"/>
              </a:lnSpc>
              <a:spcBef>
                <a:spcPts val="0"/>
              </a:spcBef>
              <a:spcAft>
                <a:spcPts val="0"/>
              </a:spcAft>
              <a:buNone/>
              <a:defRPr sz="1600">
                <a:solidFill>
                  <a:schemeClr val="lt2"/>
                </a:solidFill>
              </a:defRPr>
            </a:lvl2pPr>
            <a:lvl3pPr lvl="2" rtl="0">
              <a:lnSpc>
                <a:spcPct val="100000"/>
              </a:lnSpc>
              <a:spcBef>
                <a:spcPts val="0"/>
              </a:spcBef>
              <a:spcAft>
                <a:spcPts val="0"/>
              </a:spcAft>
              <a:buNone/>
              <a:defRPr sz="1600">
                <a:solidFill>
                  <a:schemeClr val="lt2"/>
                </a:solidFill>
              </a:defRPr>
            </a:lvl3pPr>
            <a:lvl4pPr lvl="3" rtl="0">
              <a:lnSpc>
                <a:spcPct val="100000"/>
              </a:lnSpc>
              <a:spcBef>
                <a:spcPts val="0"/>
              </a:spcBef>
              <a:spcAft>
                <a:spcPts val="0"/>
              </a:spcAft>
              <a:buNone/>
              <a:defRPr sz="1600">
                <a:solidFill>
                  <a:schemeClr val="lt2"/>
                </a:solidFill>
              </a:defRPr>
            </a:lvl4pPr>
            <a:lvl5pPr lvl="4" rtl="0">
              <a:lnSpc>
                <a:spcPct val="100000"/>
              </a:lnSpc>
              <a:spcBef>
                <a:spcPts val="0"/>
              </a:spcBef>
              <a:spcAft>
                <a:spcPts val="0"/>
              </a:spcAft>
              <a:buNone/>
              <a:defRPr sz="1600">
                <a:solidFill>
                  <a:schemeClr val="lt2"/>
                </a:solidFill>
              </a:defRPr>
            </a:lvl5pPr>
            <a:lvl6pPr lvl="5" rtl="0">
              <a:lnSpc>
                <a:spcPct val="100000"/>
              </a:lnSpc>
              <a:spcBef>
                <a:spcPts val="0"/>
              </a:spcBef>
              <a:spcAft>
                <a:spcPts val="0"/>
              </a:spcAft>
              <a:buNone/>
              <a:defRPr sz="1600">
                <a:solidFill>
                  <a:schemeClr val="lt2"/>
                </a:solidFill>
              </a:defRPr>
            </a:lvl6pPr>
            <a:lvl7pPr lvl="6" rtl="0">
              <a:lnSpc>
                <a:spcPct val="100000"/>
              </a:lnSpc>
              <a:spcBef>
                <a:spcPts val="0"/>
              </a:spcBef>
              <a:spcAft>
                <a:spcPts val="0"/>
              </a:spcAft>
              <a:buNone/>
              <a:defRPr sz="1600">
                <a:solidFill>
                  <a:schemeClr val="lt2"/>
                </a:solidFill>
              </a:defRPr>
            </a:lvl7pPr>
            <a:lvl8pPr lvl="7" rtl="0">
              <a:lnSpc>
                <a:spcPct val="100000"/>
              </a:lnSpc>
              <a:spcBef>
                <a:spcPts val="0"/>
              </a:spcBef>
              <a:spcAft>
                <a:spcPts val="0"/>
              </a:spcAft>
              <a:buNone/>
              <a:defRPr sz="1600">
                <a:solidFill>
                  <a:schemeClr val="lt2"/>
                </a:solidFill>
              </a:defRPr>
            </a:lvl8pPr>
            <a:lvl9pPr lvl="8" rtl="0">
              <a:lnSpc>
                <a:spcPct val="100000"/>
              </a:lnSpc>
              <a:spcBef>
                <a:spcPts val="0"/>
              </a:spcBef>
              <a:spcAft>
                <a:spcPts val="0"/>
              </a:spcAft>
              <a:buNone/>
              <a:defRPr sz="1600">
                <a:solidFill>
                  <a:schemeClr val="lt2"/>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lt2"/>
        </a:solidFill>
      </p:bgPr>
    </p:bg>
    <p:spTree>
      <p:nvGrpSpPr>
        <p:cNvPr id="1015" name="Shape 1015"/>
        <p:cNvGrpSpPr/>
        <p:nvPr/>
      </p:nvGrpSpPr>
      <p:grpSpPr>
        <a:xfrm>
          <a:off x="0" y="0"/>
          <a:ext cx="0" cy="0"/>
          <a:chOff x="0" y="0"/>
          <a:chExt cx="0" cy="0"/>
        </a:xfrm>
      </p:grpSpPr>
      <p:sp>
        <p:nvSpPr>
          <p:cNvPr id="1016" name="Google Shape;1016;p46"/>
          <p:cNvSpPr txBox="1"/>
          <p:nvPr>
            <p:ph type="ctrTitle"/>
          </p:nvPr>
        </p:nvSpPr>
        <p:spPr>
          <a:xfrm flipH="1">
            <a:off x="4776150" y="1366925"/>
            <a:ext cx="3858900" cy="32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800">
                <a:solidFill>
                  <a:schemeClr val="lt1"/>
                </a:solidFill>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grpSp>
        <p:nvGrpSpPr>
          <p:cNvPr id="1017" name="Google Shape;1017;p46"/>
          <p:cNvGrpSpPr/>
          <p:nvPr/>
        </p:nvGrpSpPr>
        <p:grpSpPr>
          <a:xfrm flipH="1" rot="-10160033">
            <a:off x="7517955" y="-1263209"/>
            <a:ext cx="4314265" cy="3465648"/>
            <a:chOff x="1645525" y="677625"/>
            <a:chExt cx="4313925" cy="3465375"/>
          </a:xfrm>
        </p:grpSpPr>
        <p:sp>
          <p:nvSpPr>
            <p:cNvPr id="1018" name="Google Shape;1018;p4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ONE_COLUMN_TEXT_1_1">
    <p:bg>
      <p:bgPr>
        <a:solidFill>
          <a:schemeClr val="lt2"/>
        </a:solidFill>
      </p:bgPr>
    </p:bg>
    <p:spTree>
      <p:nvGrpSpPr>
        <p:cNvPr id="1026" name="Shape 1026"/>
        <p:cNvGrpSpPr/>
        <p:nvPr/>
      </p:nvGrpSpPr>
      <p:grpSpPr>
        <a:xfrm>
          <a:off x="0" y="0"/>
          <a:ext cx="0" cy="0"/>
          <a:chOff x="0" y="0"/>
          <a:chExt cx="0" cy="0"/>
        </a:xfrm>
      </p:grpSpPr>
      <p:sp>
        <p:nvSpPr>
          <p:cNvPr id="1027" name="Google Shape;1027;p47"/>
          <p:cNvSpPr txBox="1"/>
          <p:nvPr>
            <p:ph type="ctrTitle"/>
          </p:nvPr>
        </p:nvSpPr>
        <p:spPr>
          <a:xfrm flipH="1">
            <a:off x="721425" y="537975"/>
            <a:ext cx="4123200" cy="3241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800">
                <a:solidFill>
                  <a:schemeClr val="lt1"/>
                </a:solidFill>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grpSp>
        <p:nvGrpSpPr>
          <p:cNvPr id="1028" name="Google Shape;1028;p47"/>
          <p:cNvGrpSpPr/>
          <p:nvPr/>
        </p:nvGrpSpPr>
        <p:grpSpPr>
          <a:xfrm flipH="1" rot="-10160033">
            <a:off x="1939305" y="-2688609"/>
            <a:ext cx="4314265" cy="3465648"/>
            <a:chOff x="1645525" y="677625"/>
            <a:chExt cx="4313925" cy="3465375"/>
          </a:xfrm>
        </p:grpSpPr>
        <p:sp>
          <p:nvSpPr>
            <p:cNvPr id="1029" name="Google Shape;1029;p4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47"/>
          <p:cNvSpPr txBox="1"/>
          <p:nvPr>
            <p:ph idx="1" type="subTitle"/>
          </p:nvPr>
        </p:nvSpPr>
        <p:spPr>
          <a:xfrm>
            <a:off x="721425" y="3708275"/>
            <a:ext cx="3624300" cy="767400"/>
          </a:xfrm>
          <a:prstGeom prst="rect">
            <a:avLst/>
          </a:prstGeom>
        </p:spPr>
        <p:txBody>
          <a:bodyPr anchorCtr="0" anchor="t" bIns="91425" lIns="91425" spcFirstLastPara="1" rIns="72000" wrap="square" tIns="91425">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bg>
      <p:bgPr>
        <a:solidFill>
          <a:schemeClr val="dk2"/>
        </a:solidFill>
      </p:bgPr>
    </p:bg>
    <p:spTree>
      <p:nvGrpSpPr>
        <p:cNvPr id="1038" name="Shape 1038"/>
        <p:cNvGrpSpPr/>
        <p:nvPr/>
      </p:nvGrpSpPr>
      <p:grpSpPr>
        <a:xfrm>
          <a:off x="0" y="0"/>
          <a:ext cx="0" cy="0"/>
          <a:chOff x="0" y="0"/>
          <a:chExt cx="0" cy="0"/>
        </a:xfrm>
      </p:grpSpPr>
      <p:sp>
        <p:nvSpPr>
          <p:cNvPr id="1039" name="Google Shape;1039;p48"/>
          <p:cNvSpPr txBox="1"/>
          <p:nvPr>
            <p:ph type="title"/>
          </p:nvPr>
        </p:nvSpPr>
        <p:spPr>
          <a:xfrm>
            <a:off x="1519000" y="1876425"/>
            <a:ext cx="2871300" cy="460800"/>
          </a:xfrm>
          <a:prstGeom prst="rect">
            <a:avLst/>
          </a:prstGeom>
          <a:noFill/>
          <a:ln>
            <a:noFill/>
          </a:ln>
        </p:spPr>
        <p:txBody>
          <a:bodyPr anchorCtr="0" anchor="b" bIns="0" lIns="0" spcFirstLastPara="1" rIns="72000" wrap="square" tIns="0">
            <a:noAutofit/>
          </a:bodyPr>
          <a:lstStyle>
            <a:lvl1pPr lvl="0" rtl="0" algn="r">
              <a:spcBef>
                <a:spcPts val="0"/>
              </a:spcBef>
              <a:spcAft>
                <a:spcPts val="0"/>
              </a:spcAft>
              <a:buClr>
                <a:schemeClr val="lt1"/>
              </a:buClr>
              <a:buSzPts val="2200"/>
              <a:buNone/>
              <a:defRPr i="0" sz="2400">
                <a:solidFill>
                  <a:schemeClr val="dk1"/>
                </a:solidFill>
              </a:defRPr>
            </a:lvl1pPr>
            <a:lvl2pPr lvl="1" rtl="0" algn="r">
              <a:spcBef>
                <a:spcPts val="0"/>
              </a:spcBef>
              <a:spcAft>
                <a:spcPts val="0"/>
              </a:spcAft>
              <a:buClr>
                <a:schemeClr val="lt1"/>
              </a:buClr>
              <a:buSzPts val="2500"/>
              <a:buNone/>
              <a:defRPr sz="2500">
                <a:solidFill>
                  <a:schemeClr val="lt1"/>
                </a:solidFill>
              </a:defRPr>
            </a:lvl2pPr>
            <a:lvl3pPr lvl="2" rtl="0" algn="r">
              <a:spcBef>
                <a:spcPts val="0"/>
              </a:spcBef>
              <a:spcAft>
                <a:spcPts val="0"/>
              </a:spcAft>
              <a:buClr>
                <a:schemeClr val="lt1"/>
              </a:buClr>
              <a:buSzPts val="2500"/>
              <a:buNone/>
              <a:defRPr sz="2500">
                <a:solidFill>
                  <a:schemeClr val="lt1"/>
                </a:solidFill>
              </a:defRPr>
            </a:lvl3pPr>
            <a:lvl4pPr lvl="3" rtl="0" algn="r">
              <a:spcBef>
                <a:spcPts val="0"/>
              </a:spcBef>
              <a:spcAft>
                <a:spcPts val="0"/>
              </a:spcAft>
              <a:buClr>
                <a:schemeClr val="lt1"/>
              </a:buClr>
              <a:buSzPts val="2500"/>
              <a:buNone/>
              <a:defRPr sz="2500">
                <a:solidFill>
                  <a:schemeClr val="lt1"/>
                </a:solidFill>
              </a:defRPr>
            </a:lvl4pPr>
            <a:lvl5pPr lvl="4" rtl="0" algn="r">
              <a:spcBef>
                <a:spcPts val="0"/>
              </a:spcBef>
              <a:spcAft>
                <a:spcPts val="0"/>
              </a:spcAft>
              <a:buClr>
                <a:schemeClr val="lt1"/>
              </a:buClr>
              <a:buSzPts val="2500"/>
              <a:buNone/>
              <a:defRPr sz="2500">
                <a:solidFill>
                  <a:schemeClr val="lt1"/>
                </a:solidFill>
              </a:defRPr>
            </a:lvl5pPr>
            <a:lvl6pPr lvl="5" rtl="0" algn="r">
              <a:spcBef>
                <a:spcPts val="0"/>
              </a:spcBef>
              <a:spcAft>
                <a:spcPts val="0"/>
              </a:spcAft>
              <a:buClr>
                <a:schemeClr val="lt1"/>
              </a:buClr>
              <a:buSzPts val="2500"/>
              <a:buNone/>
              <a:defRPr sz="2500">
                <a:solidFill>
                  <a:schemeClr val="lt1"/>
                </a:solidFill>
              </a:defRPr>
            </a:lvl6pPr>
            <a:lvl7pPr lvl="6" rtl="0" algn="r">
              <a:spcBef>
                <a:spcPts val="0"/>
              </a:spcBef>
              <a:spcAft>
                <a:spcPts val="0"/>
              </a:spcAft>
              <a:buClr>
                <a:schemeClr val="lt1"/>
              </a:buClr>
              <a:buSzPts val="2500"/>
              <a:buNone/>
              <a:defRPr sz="2500">
                <a:solidFill>
                  <a:schemeClr val="lt1"/>
                </a:solidFill>
              </a:defRPr>
            </a:lvl7pPr>
            <a:lvl8pPr lvl="7" rtl="0" algn="r">
              <a:spcBef>
                <a:spcPts val="0"/>
              </a:spcBef>
              <a:spcAft>
                <a:spcPts val="0"/>
              </a:spcAft>
              <a:buClr>
                <a:schemeClr val="lt1"/>
              </a:buClr>
              <a:buSzPts val="2500"/>
              <a:buNone/>
              <a:defRPr sz="2500">
                <a:solidFill>
                  <a:schemeClr val="lt1"/>
                </a:solidFill>
              </a:defRPr>
            </a:lvl8pPr>
            <a:lvl9pPr lvl="8" rtl="0" algn="r">
              <a:spcBef>
                <a:spcPts val="0"/>
              </a:spcBef>
              <a:spcAft>
                <a:spcPts val="0"/>
              </a:spcAft>
              <a:buClr>
                <a:schemeClr val="lt1"/>
              </a:buClr>
              <a:buSzPts val="2500"/>
              <a:buNone/>
              <a:defRPr sz="2500">
                <a:solidFill>
                  <a:schemeClr val="lt1"/>
                </a:solidFill>
              </a:defRPr>
            </a:lvl9pPr>
          </a:lstStyle>
          <a:p/>
        </p:txBody>
      </p:sp>
      <p:sp>
        <p:nvSpPr>
          <p:cNvPr id="1040" name="Google Shape;1040;p48"/>
          <p:cNvSpPr txBox="1"/>
          <p:nvPr>
            <p:ph idx="1" type="subTitle"/>
          </p:nvPr>
        </p:nvSpPr>
        <p:spPr>
          <a:xfrm>
            <a:off x="1429900" y="2400300"/>
            <a:ext cx="2960400" cy="523800"/>
          </a:xfrm>
          <a:prstGeom prst="rect">
            <a:avLst/>
          </a:prstGeom>
        </p:spPr>
        <p:txBody>
          <a:bodyPr anchorCtr="0" anchor="t" bIns="91425" lIns="91425" spcFirstLastPara="1" rIns="72000" wrap="square" tIns="91425">
            <a:noAutofit/>
          </a:bodyPr>
          <a:lstStyle>
            <a:lvl1pPr lvl="0" rtl="0" algn="r">
              <a:lnSpc>
                <a:spcPct val="100000"/>
              </a:lnSpc>
              <a:spcBef>
                <a:spcPts val="0"/>
              </a:spcBef>
              <a:spcAft>
                <a:spcPts val="0"/>
              </a:spcAft>
              <a:buNone/>
              <a:defRPr sz="1600">
                <a:solidFill>
                  <a:schemeClr val="dk1"/>
                </a:solidFill>
              </a:defRPr>
            </a:lvl1pPr>
            <a:lvl2pPr lvl="1" rtl="0" algn="r">
              <a:lnSpc>
                <a:spcPct val="100000"/>
              </a:lnSpc>
              <a:spcBef>
                <a:spcPts val="1600"/>
              </a:spcBef>
              <a:spcAft>
                <a:spcPts val="0"/>
              </a:spcAft>
              <a:buNone/>
              <a:defRPr sz="1600">
                <a:solidFill>
                  <a:schemeClr val="dk1"/>
                </a:solidFill>
              </a:defRPr>
            </a:lvl2pPr>
            <a:lvl3pPr lvl="2" rtl="0" algn="r">
              <a:lnSpc>
                <a:spcPct val="100000"/>
              </a:lnSpc>
              <a:spcBef>
                <a:spcPts val="1600"/>
              </a:spcBef>
              <a:spcAft>
                <a:spcPts val="0"/>
              </a:spcAft>
              <a:buNone/>
              <a:defRPr sz="1600">
                <a:solidFill>
                  <a:schemeClr val="dk1"/>
                </a:solidFill>
              </a:defRPr>
            </a:lvl3pPr>
            <a:lvl4pPr lvl="3" rtl="0" algn="r">
              <a:lnSpc>
                <a:spcPct val="100000"/>
              </a:lnSpc>
              <a:spcBef>
                <a:spcPts val="1600"/>
              </a:spcBef>
              <a:spcAft>
                <a:spcPts val="0"/>
              </a:spcAft>
              <a:buNone/>
              <a:defRPr sz="1600">
                <a:solidFill>
                  <a:schemeClr val="dk1"/>
                </a:solidFill>
              </a:defRPr>
            </a:lvl4pPr>
            <a:lvl5pPr lvl="4" rtl="0" algn="r">
              <a:lnSpc>
                <a:spcPct val="100000"/>
              </a:lnSpc>
              <a:spcBef>
                <a:spcPts val="1600"/>
              </a:spcBef>
              <a:spcAft>
                <a:spcPts val="0"/>
              </a:spcAft>
              <a:buNone/>
              <a:defRPr sz="1600">
                <a:solidFill>
                  <a:schemeClr val="dk1"/>
                </a:solidFill>
              </a:defRPr>
            </a:lvl5pPr>
            <a:lvl6pPr lvl="5" rtl="0" algn="r">
              <a:lnSpc>
                <a:spcPct val="100000"/>
              </a:lnSpc>
              <a:spcBef>
                <a:spcPts val="1600"/>
              </a:spcBef>
              <a:spcAft>
                <a:spcPts val="0"/>
              </a:spcAft>
              <a:buNone/>
              <a:defRPr sz="1600">
                <a:solidFill>
                  <a:schemeClr val="dk1"/>
                </a:solidFill>
              </a:defRPr>
            </a:lvl6pPr>
            <a:lvl7pPr lvl="6" rtl="0" algn="r">
              <a:lnSpc>
                <a:spcPct val="100000"/>
              </a:lnSpc>
              <a:spcBef>
                <a:spcPts val="1600"/>
              </a:spcBef>
              <a:spcAft>
                <a:spcPts val="0"/>
              </a:spcAft>
              <a:buNone/>
              <a:defRPr sz="1600">
                <a:solidFill>
                  <a:schemeClr val="dk1"/>
                </a:solidFill>
              </a:defRPr>
            </a:lvl7pPr>
            <a:lvl8pPr lvl="7" rtl="0" algn="r">
              <a:lnSpc>
                <a:spcPct val="100000"/>
              </a:lnSpc>
              <a:spcBef>
                <a:spcPts val="1600"/>
              </a:spcBef>
              <a:spcAft>
                <a:spcPts val="0"/>
              </a:spcAft>
              <a:buNone/>
              <a:defRPr sz="1600">
                <a:solidFill>
                  <a:schemeClr val="dk1"/>
                </a:solidFill>
              </a:defRPr>
            </a:lvl8pPr>
            <a:lvl9pPr lvl="8" rtl="0" algn="r">
              <a:lnSpc>
                <a:spcPct val="100000"/>
              </a:lnSpc>
              <a:spcBef>
                <a:spcPts val="1600"/>
              </a:spcBef>
              <a:spcAft>
                <a:spcPts val="1600"/>
              </a:spcAft>
              <a:buNone/>
              <a:defRPr sz="1600">
                <a:solidFill>
                  <a:schemeClr val="dk1"/>
                </a:solidFill>
              </a:defRPr>
            </a:lvl9pPr>
          </a:lstStyle>
          <a:p/>
        </p:txBody>
      </p:sp>
      <p:grpSp>
        <p:nvGrpSpPr>
          <p:cNvPr id="1041" name="Google Shape;1041;p48"/>
          <p:cNvGrpSpPr/>
          <p:nvPr/>
        </p:nvGrpSpPr>
        <p:grpSpPr>
          <a:xfrm flipH="1" rot="5400000">
            <a:off x="-1974381" y="3638534"/>
            <a:ext cx="4313925" cy="3465375"/>
            <a:chOff x="1645525" y="677625"/>
            <a:chExt cx="4313925" cy="3465375"/>
          </a:xfrm>
        </p:grpSpPr>
        <p:sp>
          <p:nvSpPr>
            <p:cNvPr id="1042" name="Google Shape;1042;p4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48"/>
          <p:cNvGrpSpPr/>
          <p:nvPr/>
        </p:nvGrpSpPr>
        <p:grpSpPr>
          <a:xfrm flipH="1" rot="10800000">
            <a:off x="8003119" y="-1267916"/>
            <a:ext cx="4313925" cy="3465375"/>
            <a:chOff x="1645525" y="677625"/>
            <a:chExt cx="4313925" cy="3465375"/>
          </a:xfrm>
        </p:grpSpPr>
        <p:sp>
          <p:nvSpPr>
            <p:cNvPr id="1051" name="Google Shape;1051;p4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bg>
      <p:bgPr>
        <a:solidFill>
          <a:schemeClr val="dk2"/>
        </a:solidFill>
      </p:bgPr>
    </p:bg>
    <p:spTree>
      <p:nvGrpSpPr>
        <p:cNvPr id="1059" name="Shape 1059"/>
        <p:cNvGrpSpPr/>
        <p:nvPr/>
      </p:nvGrpSpPr>
      <p:grpSpPr>
        <a:xfrm>
          <a:off x="0" y="0"/>
          <a:ext cx="0" cy="0"/>
          <a:chOff x="0" y="0"/>
          <a:chExt cx="0" cy="0"/>
        </a:xfrm>
      </p:grpSpPr>
      <p:sp>
        <p:nvSpPr>
          <p:cNvPr id="1060" name="Google Shape;1060;p49"/>
          <p:cNvSpPr txBox="1"/>
          <p:nvPr>
            <p:ph type="title"/>
          </p:nvPr>
        </p:nvSpPr>
        <p:spPr>
          <a:xfrm>
            <a:off x="5560175" y="1875650"/>
            <a:ext cx="2867100" cy="457200"/>
          </a:xfrm>
          <a:prstGeom prst="rect">
            <a:avLst/>
          </a:prstGeom>
          <a:noFill/>
          <a:ln>
            <a:noFill/>
          </a:ln>
        </p:spPr>
        <p:txBody>
          <a:bodyPr anchorCtr="0" anchor="b" bIns="0" lIns="91425" spcFirstLastPara="1" rIns="0" wrap="square" tIns="0">
            <a:noAutofit/>
          </a:bodyPr>
          <a:lstStyle>
            <a:lvl1pPr lvl="0" rtl="0">
              <a:spcBef>
                <a:spcPts val="0"/>
              </a:spcBef>
              <a:spcAft>
                <a:spcPts val="0"/>
              </a:spcAft>
              <a:buSzPts val="2200"/>
              <a:buNone/>
              <a:defRPr i="0" sz="2400">
                <a:solidFill>
                  <a:schemeClr val="dk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061" name="Google Shape;1061;p49"/>
          <p:cNvSpPr txBox="1"/>
          <p:nvPr>
            <p:ph idx="1" type="subTitle"/>
          </p:nvPr>
        </p:nvSpPr>
        <p:spPr>
          <a:xfrm>
            <a:off x="5560175" y="2281725"/>
            <a:ext cx="2962800" cy="890100"/>
          </a:xfrm>
          <a:prstGeom prst="rect">
            <a:avLst/>
          </a:prstGeom>
        </p:spPr>
        <p:txBody>
          <a:bodyPr anchorCtr="0" anchor="ctr" bIns="91425" lIns="91425" spcFirstLastPara="1" rIns="0" wrap="square" tIns="91425">
            <a:noAutofit/>
          </a:bodyPr>
          <a:lstStyle>
            <a:lvl1pPr lvl="0" rtl="0">
              <a:spcBef>
                <a:spcPts val="0"/>
              </a:spcBef>
              <a:spcAft>
                <a:spcPts val="0"/>
              </a:spcAft>
              <a:buNone/>
              <a:defRPr>
                <a:solidFill>
                  <a:schemeClr val="dk1"/>
                </a:solidFill>
              </a:defRPr>
            </a:lvl1pPr>
            <a:lvl2pPr lvl="1" rtl="0">
              <a:spcBef>
                <a:spcPts val="1600"/>
              </a:spcBef>
              <a:spcAft>
                <a:spcPts val="0"/>
              </a:spcAft>
              <a:buNone/>
              <a:defRPr>
                <a:solidFill>
                  <a:schemeClr val="dk1"/>
                </a:solidFill>
              </a:defRPr>
            </a:lvl2pPr>
            <a:lvl3pPr lvl="2" rtl="0">
              <a:spcBef>
                <a:spcPts val="1600"/>
              </a:spcBef>
              <a:spcAft>
                <a:spcPts val="0"/>
              </a:spcAft>
              <a:buNone/>
              <a:defRPr>
                <a:solidFill>
                  <a:schemeClr val="dk1"/>
                </a:solidFill>
              </a:defRPr>
            </a:lvl3pPr>
            <a:lvl4pPr lvl="3" rtl="0">
              <a:spcBef>
                <a:spcPts val="1600"/>
              </a:spcBef>
              <a:spcAft>
                <a:spcPts val="0"/>
              </a:spcAft>
              <a:buNone/>
              <a:defRPr>
                <a:solidFill>
                  <a:schemeClr val="dk1"/>
                </a:solidFill>
              </a:defRPr>
            </a:lvl4pPr>
            <a:lvl5pPr lvl="4" rtl="0">
              <a:spcBef>
                <a:spcPts val="1600"/>
              </a:spcBef>
              <a:spcAft>
                <a:spcPts val="0"/>
              </a:spcAft>
              <a:buNone/>
              <a:defRPr>
                <a:solidFill>
                  <a:schemeClr val="dk1"/>
                </a:solidFill>
              </a:defRPr>
            </a:lvl5pPr>
            <a:lvl6pPr lvl="5" rtl="0">
              <a:spcBef>
                <a:spcPts val="1600"/>
              </a:spcBef>
              <a:spcAft>
                <a:spcPts val="0"/>
              </a:spcAft>
              <a:buNone/>
              <a:defRPr>
                <a:solidFill>
                  <a:schemeClr val="dk1"/>
                </a:solidFill>
              </a:defRPr>
            </a:lvl6pPr>
            <a:lvl7pPr lvl="6" rtl="0">
              <a:spcBef>
                <a:spcPts val="1600"/>
              </a:spcBef>
              <a:spcAft>
                <a:spcPts val="0"/>
              </a:spcAft>
              <a:buNone/>
              <a:defRPr>
                <a:solidFill>
                  <a:schemeClr val="dk1"/>
                </a:solidFill>
              </a:defRPr>
            </a:lvl7pPr>
            <a:lvl8pPr lvl="7" rtl="0">
              <a:spcBef>
                <a:spcPts val="1600"/>
              </a:spcBef>
              <a:spcAft>
                <a:spcPts val="0"/>
              </a:spcAft>
              <a:buNone/>
              <a:defRPr>
                <a:solidFill>
                  <a:schemeClr val="dk1"/>
                </a:solidFill>
              </a:defRPr>
            </a:lvl8pPr>
            <a:lvl9pPr lvl="8" rtl="0">
              <a:spcBef>
                <a:spcPts val="1600"/>
              </a:spcBef>
              <a:spcAft>
                <a:spcPts val="1600"/>
              </a:spcAft>
              <a:buNone/>
              <a:defRPr>
                <a:solidFill>
                  <a:schemeClr val="dk1"/>
                </a:solidFill>
              </a:defRPr>
            </a:lvl9pPr>
          </a:lstStyle>
          <a:p/>
        </p:txBody>
      </p:sp>
      <p:grpSp>
        <p:nvGrpSpPr>
          <p:cNvPr id="1062" name="Google Shape;1062;p49"/>
          <p:cNvGrpSpPr/>
          <p:nvPr/>
        </p:nvGrpSpPr>
        <p:grpSpPr>
          <a:xfrm flipH="1" rot="-5400000">
            <a:off x="6598594" y="-1758041"/>
            <a:ext cx="4313925" cy="3465375"/>
            <a:chOff x="1645525" y="677625"/>
            <a:chExt cx="4313925" cy="3465375"/>
          </a:xfrm>
        </p:grpSpPr>
        <p:sp>
          <p:nvSpPr>
            <p:cNvPr id="1063" name="Google Shape;1063;p4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49"/>
          <p:cNvGrpSpPr/>
          <p:nvPr/>
        </p:nvGrpSpPr>
        <p:grpSpPr>
          <a:xfrm flipH="1">
            <a:off x="-3378906" y="3148409"/>
            <a:ext cx="4313925" cy="3465375"/>
            <a:chOff x="1645525" y="677625"/>
            <a:chExt cx="4313925" cy="3465375"/>
          </a:xfrm>
        </p:grpSpPr>
        <p:sp>
          <p:nvSpPr>
            <p:cNvPr id="1072" name="Google Shape;1072;p4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MAIN_POINT_1_1_1_1">
    <p:bg>
      <p:bgPr>
        <a:solidFill>
          <a:schemeClr val="lt2"/>
        </a:solidFill>
      </p:bgPr>
    </p:bg>
    <p:spTree>
      <p:nvGrpSpPr>
        <p:cNvPr id="1080" name="Shape 1080"/>
        <p:cNvGrpSpPr/>
        <p:nvPr/>
      </p:nvGrpSpPr>
      <p:grpSpPr>
        <a:xfrm>
          <a:off x="0" y="0"/>
          <a:ext cx="0" cy="0"/>
          <a:chOff x="0" y="0"/>
          <a:chExt cx="0" cy="0"/>
        </a:xfrm>
      </p:grpSpPr>
      <p:sp>
        <p:nvSpPr>
          <p:cNvPr id="1081" name="Google Shape;1081;p50"/>
          <p:cNvSpPr txBox="1"/>
          <p:nvPr>
            <p:ph type="title"/>
          </p:nvPr>
        </p:nvSpPr>
        <p:spPr>
          <a:xfrm>
            <a:off x="2421900" y="1705050"/>
            <a:ext cx="4300200" cy="1214100"/>
          </a:xfrm>
          <a:prstGeom prst="rect">
            <a:avLst/>
          </a:prstGeom>
          <a:noFill/>
          <a:ln>
            <a:noFill/>
          </a:ln>
        </p:spPr>
        <p:txBody>
          <a:bodyPr anchorCtr="0" anchor="b" bIns="0" lIns="91425" spcFirstLastPara="1" rIns="0" wrap="square" tIns="0">
            <a:noAutofit/>
          </a:bodyPr>
          <a:lstStyle>
            <a:lvl1pPr lvl="0" rtl="0" algn="ctr">
              <a:spcBef>
                <a:spcPts val="0"/>
              </a:spcBef>
              <a:spcAft>
                <a:spcPts val="0"/>
              </a:spcAft>
              <a:buSzPts val="2200"/>
              <a:buNone/>
              <a:defRPr i="0" sz="9600">
                <a:solidFill>
                  <a:schemeClr val="lt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082" name="Google Shape;1082;p50"/>
          <p:cNvSpPr txBox="1"/>
          <p:nvPr>
            <p:ph idx="1" type="subTitle"/>
          </p:nvPr>
        </p:nvSpPr>
        <p:spPr>
          <a:xfrm>
            <a:off x="2421900" y="2867850"/>
            <a:ext cx="4300200" cy="570600"/>
          </a:xfrm>
          <a:prstGeom prst="rect">
            <a:avLst/>
          </a:prstGeom>
        </p:spPr>
        <p:txBody>
          <a:bodyPr anchorCtr="0" anchor="t" bIns="91425" lIns="91425" spcFirstLastPara="1" rIns="0" wrap="square" tIns="91425">
            <a:noAutofit/>
          </a:bodyPr>
          <a:lstStyle>
            <a:lvl1pPr lvl="0" rtl="0" algn="ctr">
              <a:spcBef>
                <a:spcPts val="0"/>
              </a:spcBef>
              <a:spcAft>
                <a:spcPts val="0"/>
              </a:spcAft>
              <a:buNone/>
              <a:defRPr sz="1600">
                <a:solidFill>
                  <a:schemeClr val="dk1"/>
                </a:solidFill>
              </a:defRPr>
            </a:lvl1pPr>
            <a:lvl2pPr lvl="1" rtl="0" algn="ctr">
              <a:spcBef>
                <a:spcPts val="1600"/>
              </a:spcBef>
              <a:spcAft>
                <a:spcPts val="0"/>
              </a:spcAft>
              <a:buNone/>
              <a:defRPr sz="1600">
                <a:solidFill>
                  <a:schemeClr val="dk1"/>
                </a:solidFill>
              </a:defRPr>
            </a:lvl2pPr>
            <a:lvl3pPr lvl="2" rtl="0" algn="ctr">
              <a:spcBef>
                <a:spcPts val="1600"/>
              </a:spcBef>
              <a:spcAft>
                <a:spcPts val="0"/>
              </a:spcAft>
              <a:buNone/>
              <a:defRPr sz="1600">
                <a:solidFill>
                  <a:schemeClr val="dk1"/>
                </a:solidFill>
              </a:defRPr>
            </a:lvl3pPr>
            <a:lvl4pPr lvl="3" rtl="0" algn="ctr">
              <a:spcBef>
                <a:spcPts val="1600"/>
              </a:spcBef>
              <a:spcAft>
                <a:spcPts val="0"/>
              </a:spcAft>
              <a:buNone/>
              <a:defRPr sz="1600">
                <a:solidFill>
                  <a:schemeClr val="dk1"/>
                </a:solidFill>
              </a:defRPr>
            </a:lvl4pPr>
            <a:lvl5pPr lvl="4" rtl="0" algn="ctr">
              <a:spcBef>
                <a:spcPts val="1600"/>
              </a:spcBef>
              <a:spcAft>
                <a:spcPts val="0"/>
              </a:spcAft>
              <a:buNone/>
              <a:defRPr sz="1600">
                <a:solidFill>
                  <a:schemeClr val="dk1"/>
                </a:solidFill>
              </a:defRPr>
            </a:lvl5pPr>
            <a:lvl6pPr lvl="5" rtl="0" algn="ctr">
              <a:spcBef>
                <a:spcPts val="1600"/>
              </a:spcBef>
              <a:spcAft>
                <a:spcPts val="0"/>
              </a:spcAft>
              <a:buNone/>
              <a:defRPr sz="1600">
                <a:solidFill>
                  <a:schemeClr val="dk1"/>
                </a:solidFill>
              </a:defRPr>
            </a:lvl6pPr>
            <a:lvl7pPr lvl="6" rtl="0" algn="ctr">
              <a:spcBef>
                <a:spcPts val="1600"/>
              </a:spcBef>
              <a:spcAft>
                <a:spcPts val="0"/>
              </a:spcAft>
              <a:buNone/>
              <a:defRPr sz="1600">
                <a:solidFill>
                  <a:schemeClr val="dk1"/>
                </a:solidFill>
              </a:defRPr>
            </a:lvl7pPr>
            <a:lvl8pPr lvl="7" rtl="0" algn="ctr">
              <a:spcBef>
                <a:spcPts val="1600"/>
              </a:spcBef>
              <a:spcAft>
                <a:spcPts val="0"/>
              </a:spcAft>
              <a:buNone/>
              <a:defRPr sz="1600">
                <a:solidFill>
                  <a:schemeClr val="dk1"/>
                </a:solidFill>
              </a:defRPr>
            </a:lvl8pPr>
            <a:lvl9pPr lvl="8" rtl="0" algn="ctr">
              <a:spcBef>
                <a:spcPts val="1600"/>
              </a:spcBef>
              <a:spcAft>
                <a:spcPts val="1600"/>
              </a:spcAft>
              <a:buNone/>
              <a:defRPr sz="1600">
                <a:solidFill>
                  <a:schemeClr val="dk1"/>
                </a:solidFill>
              </a:defRPr>
            </a:lvl9pPr>
          </a:lstStyle>
          <a:p/>
        </p:txBody>
      </p:sp>
      <p:grpSp>
        <p:nvGrpSpPr>
          <p:cNvPr id="1083" name="Google Shape;1083;p50"/>
          <p:cNvGrpSpPr/>
          <p:nvPr/>
        </p:nvGrpSpPr>
        <p:grpSpPr>
          <a:xfrm flipH="1" rot="-5400000">
            <a:off x="5716269" y="-1425166"/>
            <a:ext cx="4313925" cy="3465375"/>
            <a:chOff x="1645525" y="677625"/>
            <a:chExt cx="4313925" cy="3465375"/>
          </a:xfrm>
        </p:grpSpPr>
        <p:sp>
          <p:nvSpPr>
            <p:cNvPr id="1084" name="Google Shape;1084;p5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50"/>
          <p:cNvGrpSpPr/>
          <p:nvPr/>
        </p:nvGrpSpPr>
        <p:grpSpPr>
          <a:xfrm flipH="1">
            <a:off x="-2191781" y="2691209"/>
            <a:ext cx="4313925" cy="3465375"/>
            <a:chOff x="1645525" y="677625"/>
            <a:chExt cx="4313925" cy="3465375"/>
          </a:xfrm>
        </p:grpSpPr>
        <p:sp>
          <p:nvSpPr>
            <p:cNvPr id="1093" name="Google Shape;1093;p5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97" name="Shape 97"/>
        <p:cNvGrpSpPr/>
        <p:nvPr/>
      </p:nvGrpSpPr>
      <p:grpSpPr>
        <a:xfrm>
          <a:off x="0" y="0"/>
          <a:ext cx="0" cy="0"/>
          <a:chOff x="0" y="0"/>
          <a:chExt cx="0" cy="0"/>
        </a:xfrm>
      </p:grpSpPr>
      <p:sp>
        <p:nvSpPr>
          <p:cNvPr id="98" name="Google Shape;98;p6"/>
          <p:cNvSpPr txBox="1"/>
          <p:nvPr>
            <p:ph type="ctrTitle"/>
          </p:nvPr>
        </p:nvSpPr>
        <p:spPr>
          <a:xfrm>
            <a:off x="1967100" y="545125"/>
            <a:ext cx="52098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8_3">
    <p:bg>
      <p:bgPr>
        <a:solidFill>
          <a:schemeClr val="lt1"/>
        </a:solidFill>
      </p:bgPr>
    </p:bg>
    <p:spTree>
      <p:nvGrpSpPr>
        <p:cNvPr id="1101" name="Shape 1101"/>
        <p:cNvGrpSpPr/>
        <p:nvPr/>
      </p:nvGrpSpPr>
      <p:grpSpPr>
        <a:xfrm>
          <a:off x="0" y="0"/>
          <a:ext cx="0" cy="0"/>
          <a:chOff x="0" y="0"/>
          <a:chExt cx="0" cy="0"/>
        </a:xfrm>
      </p:grpSpPr>
      <p:sp>
        <p:nvSpPr>
          <p:cNvPr id="1102" name="Google Shape;1102;p51"/>
          <p:cNvSpPr txBox="1"/>
          <p:nvPr>
            <p:ph type="ctrTitle"/>
          </p:nvPr>
        </p:nvSpPr>
        <p:spPr>
          <a:xfrm>
            <a:off x="3767150" y="1312775"/>
            <a:ext cx="4276500" cy="513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2400"/>
              <a:buNone/>
              <a:defRPr sz="24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p:txBody>
      </p:sp>
      <p:grpSp>
        <p:nvGrpSpPr>
          <p:cNvPr id="1103" name="Google Shape;1103;p51"/>
          <p:cNvGrpSpPr/>
          <p:nvPr/>
        </p:nvGrpSpPr>
        <p:grpSpPr>
          <a:xfrm flipH="1" rot="7177401">
            <a:off x="-2825536" y="2948753"/>
            <a:ext cx="4313957" cy="3465401"/>
            <a:chOff x="1645525" y="677625"/>
            <a:chExt cx="4313925" cy="3465375"/>
          </a:xfrm>
        </p:grpSpPr>
        <p:sp>
          <p:nvSpPr>
            <p:cNvPr id="1104" name="Google Shape;1104;p5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51"/>
          <p:cNvGrpSpPr/>
          <p:nvPr/>
        </p:nvGrpSpPr>
        <p:grpSpPr>
          <a:xfrm flipH="1" rot="10329259">
            <a:off x="6650001" y="-1897103"/>
            <a:ext cx="4313754" cy="3465237"/>
            <a:chOff x="1645525" y="677625"/>
            <a:chExt cx="4313925" cy="3465375"/>
          </a:xfrm>
        </p:grpSpPr>
        <p:sp>
          <p:nvSpPr>
            <p:cNvPr id="1113" name="Google Shape;1113;p5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51"/>
          <p:cNvGrpSpPr/>
          <p:nvPr/>
        </p:nvGrpSpPr>
        <p:grpSpPr>
          <a:xfrm flipH="1" rot="-7440092">
            <a:off x="-484789" y="-2943647"/>
            <a:ext cx="4313808" cy="3465281"/>
            <a:chOff x="1645525" y="677625"/>
            <a:chExt cx="4313925" cy="3465375"/>
          </a:xfrm>
        </p:grpSpPr>
        <p:sp>
          <p:nvSpPr>
            <p:cNvPr id="1122" name="Google Shape;1122;p5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51"/>
          <p:cNvGrpSpPr/>
          <p:nvPr/>
        </p:nvGrpSpPr>
        <p:grpSpPr>
          <a:xfrm flipH="1">
            <a:off x="7473558" y="3875173"/>
            <a:ext cx="4313925" cy="3465375"/>
            <a:chOff x="1645525" y="677625"/>
            <a:chExt cx="4313925" cy="3465375"/>
          </a:xfrm>
        </p:grpSpPr>
        <p:sp>
          <p:nvSpPr>
            <p:cNvPr id="1131" name="Google Shape;1131;p5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9" name="Google Shape;1139;p51"/>
          <p:cNvSpPr txBox="1"/>
          <p:nvPr>
            <p:ph idx="1" type="subTitle"/>
          </p:nvPr>
        </p:nvSpPr>
        <p:spPr>
          <a:xfrm>
            <a:off x="3767150" y="1944175"/>
            <a:ext cx="4276500" cy="198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400"/>
              <a:buChar char="●"/>
              <a:defRPr>
                <a:solidFill>
                  <a:schemeClr val="lt2"/>
                </a:solidFill>
              </a:defRPr>
            </a:lvl1pPr>
            <a:lvl2pPr lvl="1">
              <a:spcBef>
                <a:spcPts val="1600"/>
              </a:spcBef>
              <a:spcAft>
                <a:spcPts val="0"/>
              </a:spcAft>
              <a:buClr>
                <a:schemeClr val="lt2"/>
              </a:buClr>
              <a:buSzPts val="1400"/>
              <a:buChar char="○"/>
              <a:defRPr>
                <a:solidFill>
                  <a:schemeClr val="lt2"/>
                </a:solidFill>
              </a:defRPr>
            </a:lvl2pPr>
            <a:lvl3pPr lvl="2">
              <a:spcBef>
                <a:spcPts val="1600"/>
              </a:spcBef>
              <a:spcAft>
                <a:spcPts val="0"/>
              </a:spcAft>
              <a:buClr>
                <a:schemeClr val="lt2"/>
              </a:buClr>
              <a:buSzPts val="1400"/>
              <a:buChar char="■"/>
              <a:defRPr>
                <a:solidFill>
                  <a:schemeClr val="lt2"/>
                </a:solidFill>
              </a:defRPr>
            </a:lvl3pPr>
            <a:lvl4pPr lvl="3">
              <a:spcBef>
                <a:spcPts val="1600"/>
              </a:spcBef>
              <a:spcAft>
                <a:spcPts val="0"/>
              </a:spcAft>
              <a:buClr>
                <a:schemeClr val="lt2"/>
              </a:buClr>
              <a:buSzPts val="1400"/>
              <a:buChar char="●"/>
              <a:defRPr>
                <a:solidFill>
                  <a:schemeClr val="lt2"/>
                </a:solidFill>
              </a:defRPr>
            </a:lvl4pPr>
            <a:lvl5pPr lvl="4">
              <a:spcBef>
                <a:spcPts val="1600"/>
              </a:spcBef>
              <a:spcAft>
                <a:spcPts val="0"/>
              </a:spcAft>
              <a:buClr>
                <a:schemeClr val="lt2"/>
              </a:buClr>
              <a:buSzPts val="1400"/>
              <a:buChar char="○"/>
              <a:defRPr>
                <a:solidFill>
                  <a:schemeClr val="lt2"/>
                </a:solidFill>
              </a:defRPr>
            </a:lvl5pPr>
            <a:lvl6pPr lvl="5">
              <a:spcBef>
                <a:spcPts val="1600"/>
              </a:spcBef>
              <a:spcAft>
                <a:spcPts val="0"/>
              </a:spcAft>
              <a:buClr>
                <a:schemeClr val="lt2"/>
              </a:buClr>
              <a:buSzPts val="1400"/>
              <a:buChar char="■"/>
              <a:defRPr>
                <a:solidFill>
                  <a:schemeClr val="lt2"/>
                </a:solidFill>
              </a:defRPr>
            </a:lvl6pPr>
            <a:lvl7pPr lvl="6">
              <a:spcBef>
                <a:spcPts val="1600"/>
              </a:spcBef>
              <a:spcAft>
                <a:spcPts val="0"/>
              </a:spcAft>
              <a:buClr>
                <a:schemeClr val="lt2"/>
              </a:buClr>
              <a:buSzPts val="1400"/>
              <a:buChar char="●"/>
              <a:defRPr>
                <a:solidFill>
                  <a:schemeClr val="lt2"/>
                </a:solidFill>
              </a:defRPr>
            </a:lvl7pPr>
            <a:lvl8pPr lvl="7">
              <a:spcBef>
                <a:spcPts val="1600"/>
              </a:spcBef>
              <a:spcAft>
                <a:spcPts val="0"/>
              </a:spcAft>
              <a:buClr>
                <a:schemeClr val="lt2"/>
              </a:buClr>
              <a:buSzPts val="1400"/>
              <a:buChar char="○"/>
              <a:defRPr>
                <a:solidFill>
                  <a:schemeClr val="lt2"/>
                </a:solidFill>
              </a:defRPr>
            </a:lvl8pPr>
            <a:lvl9pPr lvl="8">
              <a:spcBef>
                <a:spcPts val="1600"/>
              </a:spcBef>
              <a:spcAft>
                <a:spcPts val="1600"/>
              </a:spcAft>
              <a:buClr>
                <a:schemeClr val="lt2"/>
              </a:buClr>
              <a:buSzPts val="1400"/>
              <a:buChar char="■"/>
              <a:defRPr>
                <a:solidFill>
                  <a:schemeClr val="lt2"/>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_3_1">
    <p:bg>
      <p:bgPr>
        <a:solidFill>
          <a:schemeClr val="lt1"/>
        </a:solidFill>
      </p:bgPr>
    </p:bg>
    <p:spTree>
      <p:nvGrpSpPr>
        <p:cNvPr id="1140" name="Shape 1140"/>
        <p:cNvGrpSpPr/>
        <p:nvPr/>
      </p:nvGrpSpPr>
      <p:grpSpPr>
        <a:xfrm>
          <a:off x="0" y="0"/>
          <a:ext cx="0" cy="0"/>
          <a:chOff x="0" y="0"/>
          <a:chExt cx="0" cy="0"/>
        </a:xfrm>
      </p:grpSpPr>
      <p:grpSp>
        <p:nvGrpSpPr>
          <p:cNvPr id="1141" name="Google Shape;1141;p52"/>
          <p:cNvGrpSpPr/>
          <p:nvPr/>
        </p:nvGrpSpPr>
        <p:grpSpPr>
          <a:xfrm flipH="1" rot="7177401">
            <a:off x="-2825536" y="2948753"/>
            <a:ext cx="4313957" cy="3465401"/>
            <a:chOff x="1645525" y="677625"/>
            <a:chExt cx="4313925" cy="3465375"/>
          </a:xfrm>
        </p:grpSpPr>
        <p:sp>
          <p:nvSpPr>
            <p:cNvPr id="1142" name="Google Shape;1142;p5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52"/>
          <p:cNvGrpSpPr/>
          <p:nvPr/>
        </p:nvGrpSpPr>
        <p:grpSpPr>
          <a:xfrm flipH="1" rot="10329259">
            <a:off x="6650001" y="-1897103"/>
            <a:ext cx="4313754" cy="3465237"/>
            <a:chOff x="1645525" y="677625"/>
            <a:chExt cx="4313925" cy="3465375"/>
          </a:xfrm>
        </p:grpSpPr>
        <p:sp>
          <p:nvSpPr>
            <p:cNvPr id="1151" name="Google Shape;1151;p5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52"/>
          <p:cNvGrpSpPr/>
          <p:nvPr/>
        </p:nvGrpSpPr>
        <p:grpSpPr>
          <a:xfrm flipH="1" rot="-7440092">
            <a:off x="-484789" y="-2943647"/>
            <a:ext cx="4313808" cy="3465281"/>
            <a:chOff x="1645525" y="677625"/>
            <a:chExt cx="4313925" cy="3465375"/>
          </a:xfrm>
        </p:grpSpPr>
        <p:sp>
          <p:nvSpPr>
            <p:cNvPr id="1160" name="Google Shape;1160;p5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52"/>
          <p:cNvGrpSpPr/>
          <p:nvPr/>
        </p:nvGrpSpPr>
        <p:grpSpPr>
          <a:xfrm flipH="1">
            <a:off x="7473558" y="3875173"/>
            <a:ext cx="4313925" cy="3465375"/>
            <a:chOff x="1645525" y="677625"/>
            <a:chExt cx="4313925" cy="3465375"/>
          </a:xfrm>
        </p:grpSpPr>
        <p:sp>
          <p:nvSpPr>
            <p:cNvPr id="1169" name="Google Shape;1169;p52"/>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2"/>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2"/>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2"/>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2"/>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2"/>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2"/>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2"/>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7" name="Google Shape;1177;p52"/>
          <p:cNvSpPr txBox="1"/>
          <p:nvPr>
            <p:ph idx="1" type="subTitle"/>
          </p:nvPr>
        </p:nvSpPr>
        <p:spPr>
          <a:xfrm>
            <a:off x="2247900" y="3316775"/>
            <a:ext cx="4648200" cy="99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400"/>
              <a:buChar char="●"/>
              <a:defRPr>
                <a:solidFill>
                  <a:schemeClr val="lt2"/>
                </a:solidFill>
              </a:defRPr>
            </a:lvl1pPr>
            <a:lvl2pPr lvl="1" rtl="0">
              <a:spcBef>
                <a:spcPts val="1600"/>
              </a:spcBef>
              <a:spcAft>
                <a:spcPts val="0"/>
              </a:spcAft>
              <a:buClr>
                <a:schemeClr val="lt2"/>
              </a:buClr>
              <a:buSzPts val="1400"/>
              <a:buChar char="○"/>
              <a:defRPr>
                <a:solidFill>
                  <a:schemeClr val="lt2"/>
                </a:solidFill>
              </a:defRPr>
            </a:lvl2pPr>
            <a:lvl3pPr lvl="2" rtl="0">
              <a:spcBef>
                <a:spcPts val="1600"/>
              </a:spcBef>
              <a:spcAft>
                <a:spcPts val="0"/>
              </a:spcAft>
              <a:buClr>
                <a:schemeClr val="lt2"/>
              </a:buClr>
              <a:buSzPts val="1400"/>
              <a:buChar char="■"/>
              <a:defRPr>
                <a:solidFill>
                  <a:schemeClr val="lt2"/>
                </a:solidFill>
              </a:defRPr>
            </a:lvl3pPr>
            <a:lvl4pPr lvl="3" rtl="0">
              <a:spcBef>
                <a:spcPts val="1600"/>
              </a:spcBef>
              <a:spcAft>
                <a:spcPts val="0"/>
              </a:spcAft>
              <a:buClr>
                <a:schemeClr val="lt2"/>
              </a:buClr>
              <a:buSzPts val="1400"/>
              <a:buChar char="●"/>
              <a:defRPr>
                <a:solidFill>
                  <a:schemeClr val="lt2"/>
                </a:solidFill>
              </a:defRPr>
            </a:lvl4pPr>
            <a:lvl5pPr lvl="4" rtl="0">
              <a:spcBef>
                <a:spcPts val="1600"/>
              </a:spcBef>
              <a:spcAft>
                <a:spcPts val="0"/>
              </a:spcAft>
              <a:buClr>
                <a:schemeClr val="lt2"/>
              </a:buClr>
              <a:buSzPts val="1400"/>
              <a:buChar char="○"/>
              <a:defRPr>
                <a:solidFill>
                  <a:schemeClr val="lt2"/>
                </a:solidFill>
              </a:defRPr>
            </a:lvl5pPr>
            <a:lvl6pPr lvl="5" rtl="0">
              <a:spcBef>
                <a:spcPts val="1600"/>
              </a:spcBef>
              <a:spcAft>
                <a:spcPts val="0"/>
              </a:spcAft>
              <a:buClr>
                <a:schemeClr val="lt2"/>
              </a:buClr>
              <a:buSzPts val="1400"/>
              <a:buChar char="■"/>
              <a:defRPr>
                <a:solidFill>
                  <a:schemeClr val="lt2"/>
                </a:solidFill>
              </a:defRPr>
            </a:lvl6pPr>
            <a:lvl7pPr lvl="6" rtl="0">
              <a:spcBef>
                <a:spcPts val="1600"/>
              </a:spcBef>
              <a:spcAft>
                <a:spcPts val="0"/>
              </a:spcAft>
              <a:buClr>
                <a:schemeClr val="lt2"/>
              </a:buClr>
              <a:buSzPts val="1400"/>
              <a:buChar char="●"/>
              <a:defRPr>
                <a:solidFill>
                  <a:schemeClr val="lt2"/>
                </a:solidFill>
              </a:defRPr>
            </a:lvl7pPr>
            <a:lvl8pPr lvl="7" rtl="0">
              <a:spcBef>
                <a:spcPts val="1600"/>
              </a:spcBef>
              <a:spcAft>
                <a:spcPts val="0"/>
              </a:spcAft>
              <a:buClr>
                <a:schemeClr val="lt2"/>
              </a:buClr>
              <a:buSzPts val="1400"/>
              <a:buChar char="○"/>
              <a:defRPr>
                <a:solidFill>
                  <a:schemeClr val="lt2"/>
                </a:solidFill>
              </a:defRPr>
            </a:lvl8pPr>
            <a:lvl9pPr lvl="8" rtl="0">
              <a:spcBef>
                <a:spcPts val="1600"/>
              </a:spcBef>
              <a:spcAft>
                <a:spcPts val="1600"/>
              </a:spcAft>
              <a:buClr>
                <a:schemeClr val="lt2"/>
              </a:buClr>
              <a:buSzPts val="1400"/>
              <a:buChar char="■"/>
              <a:defRPr>
                <a:solidFill>
                  <a:schemeClr val="lt2"/>
                </a:solidFill>
              </a:defRPr>
            </a:lvl9pPr>
          </a:lstStyle>
          <a:p/>
        </p:txBody>
      </p:sp>
      <p:sp>
        <p:nvSpPr>
          <p:cNvPr id="1178" name="Google Shape;1178;p52"/>
          <p:cNvSpPr txBox="1"/>
          <p:nvPr>
            <p:ph type="ctrTitle"/>
          </p:nvPr>
        </p:nvSpPr>
        <p:spPr>
          <a:xfrm>
            <a:off x="1484250" y="545116"/>
            <a:ext cx="6175500" cy="51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Neucha"/>
              <a:buNone/>
              <a:defRPr b="1" sz="2400">
                <a:solidFill>
                  <a:schemeClr val="lt2"/>
                </a:solidFill>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8_3_1_1">
    <p:bg>
      <p:bgPr>
        <a:solidFill>
          <a:schemeClr val="dk2"/>
        </a:solidFill>
      </p:bgPr>
    </p:bg>
    <p:spTree>
      <p:nvGrpSpPr>
        <p:cNvPr id="1179" name="Shape 1179"/>
        <p:cNvGrpSpPr/>
        <p:nvPr/>
      </p:nvGrpSpPr>
      <p:grpSpPr>
        <a:xfrm>
          <a:off x="0" y="0"/>
          <a:ext cx="0" cy="0"/>
          <a:chOff x="0" y="0"/>
          <a:chExt cx="0" cy="0"/>
        </a:xfrm>
      </p:grpSpPr>
      <p:grpSp>
        <p:nvGrpSpPr>
          <p:cNvPr id="1180" name="Google Shape;1180;p53"/>
          <p:cNvGrpSpPr/>
          <p:nvPr/>
        </p:nvGrpSpPr>
        <p:grpSpPr>
          <a:xfrm flipH="1" rot="7177401">
            <a:off x="-2825536" y="2948753"/>
            <a:ext cx="4313957" cy="3465401"/>
            <a:chOff x="1645525" y="677625"/>
            <a:chExt cx="4313925" cy="3465375"/>
          </a:xfrm>
        </p:grpSpPr>
        <p:sp>
          <p:nvSpPr>
            <p:cNvPr id="1181" name="Google Shape;1181;p5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53"/>
          <p:cNvGrpSpPr/>
          <p:nvPr/>
        </p:nvGrpSpPr>
        <p:grpSpPr>
          <a:xfrm flipH="1" rot="10329259">
            <a:off x="6650001" y="-1897103"/>
            <a:ext cx="4313754" cy="3465237"/>
            <a:chOff x="1645525" y="677625"/>
            <a:chExt cx="4313925" cy="3465375"/>
          </a:xfrm>
        </p:grpSpPr>
        <p:sp>
          <p:nvSpPr>
            <p:cNvPr id="1190" name="Google Shape;1190;p5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53"/>
          <p:cNvGrpSpPr/>
          <p:nvPr/>
        </p:nvGrpSpPr>
        <p:grpSpPr>
          <a:xfrm flipH="1" rot="-7440092">
            <a:off x="-484789" y="-2943647"/>
            <a:ext cx="4313808" cy="3465281"/>
            <a:chOff x="1645525" y="677625"/>
            <a:chExt cx="4313925" cy="3465375"/>
          </a:xfrm>
        </p:grpSpPr>
        <p:sp>
          <p:nvSpPr>
            <p:cNvPr id="1199" name="Google Shape;1199;p5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53"/>
          <p:cNvGrpSpPr/>
          <p:nvPr/>
        </p:nvGrpSpPr>
        <p:grpSpPr>
          <a:xfrm flipH="1">
            <a:off x="7473558" y="3875173"/>
            <a:ext cx="4313925" cy="3465375"/>
            <a:chOff x="1645525" y="677625"/>
            <a:chExt cx="4313925" cy="3465375"/>
          </a:xfrm>
        </p:grpSpPr>
        <p:sp>
          <p:nvSpPr>
            <p:cNvPr id="1208" name="Google Shape;1208;p53"/>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3"/>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3"/>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3"/>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3"/>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3"/>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3"/>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3"/>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53"/>
          <p:cNvSpPr txBox="1"/>
          <p:nvPr>
            <p:ph idx="1" type="subTitle"/>
          </p:nvPr>
        </p:nvSpPr>
        <p:spPr>
          <a:xfrm>
            <a:off x="2809350" y="3740725"/>
            <a:ext cx="3525300" cy="56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a:solidFill>
                  <a:schemeClr val="dk1"/>
                </a:solidFill>
              </a:defRPr>
            </a:lvl1pPr>
            <a:lvl2pPr lvl="1" rtl="0">
              <a:spcBef>
                <a:spcPts val="1600"/>
              </a:spcBef>
              <a:spcAft>
                <a:spcPts val="0"/>
              </a:spcAft>
              <a:buClr>
                <a:schemeClr val="dk1"/>
              </a:buClr>
              <a:buSzPts val="1400"/>
              <a:buChar char="○"/>
              <a:defRPr>
                <a:solidFill>
                  <a:schemeClr val="dk1"/>
                </a:solidFill>
              </a:defRPr>
            </a:lvl2pPr>
            <a:lvl3pPr lvl="2" rtl="0">
              <a:spcBef>
                <a:spcPts val="1600"/>
              </a:spcBef>
              <a:spcAft>
                <a:spcPts val="0"/>
              </a:spcAft>
              <a:buClr>
                <a:schemeClr val="dk1"/>
              </a:buClr>
              <a:buSzPts val="1400"/>
              <a:buChar char="■"/>
              <a:defRPr>
                <a:solidFill>
                  <a:schemeClr val="dk1"/>
                </a:solidFill>
              </a:defRPr>
            </a:lvl3pPr>
            <a:lvl4pPr lvl="3" rtl="0">
              <a:spcBef>
                <a:spcPts val="1600"/>
              </a:spcBef>
              <a:spcAft>
                <a:spcPts val="0"/>
              </a:spcAft>
              <a:buClr>
                <a:schemeClr val="dk1"/>
              </a:buClr>
              <a:buSzPts val="1400"/>
              <a:buChar char="●"/>
              <a:defRPr>
                <a:solidFill>
                  <a:schemeClr val="dk1"/>
                </a:solidFill>
              </a:defRPr>
            </a:lvl4pPr>
            <a:lvl5pPr lvl="4" rtl="0">
              <a:spcBef>
                <a:spcPts val="1600"/>
              </a:spcBef>
              <a:spcAft>
                <a:spcPts val="0"/>
              </a:spcAft>
              <a:buClr>
                <a:schemeClr val="dk1"/>
              </a:buClr>
              <a:buSzPts val="1400"/>
              <a:buChar char="○"/>
              <a:defRPr>
                <a:solidFill>
                  <a:schemeClr val="dk1"/>
                </a:solidFill>
              </a:defRPr>
            </a:lvl5pPr>
            <a:lvl6pPr lvl="5" rtl="0">
              <a:spcBef>
                <a:spcPts val="1600"/>
              </a:spcBef>
              <a:spcAft>
                <a:spcPts val="0"/>
              </a:spcAft>
              <a:buClr>
                <a:schemeClr val="dk1"/>
              </a:buClr>
              <a:buSzPts val="1400"/>
              <a:buChar char="■"/>
              <a:defRPr>
                <a:solidFill>
                  <a:schemeClr val="dk1"/>
                </a:solidFill>
              </a:defRPr>
            </a:lvl6pPr>
            <a:lvl7pPr lvl="6" rtl="0">
              <a:spcBef>
                <a:spcPts val="1600"/>
              </a:spcBef>
              <a:spcAft>
                <a:spcPts val="0"/>
              </a:spcAft>
              <a:buClr>
                <a:schemeClr val="dk1"/>
              </a:buClr>
              <a:buSzPts val="1400"/>
              <a:buChar char="●"/>
              <a:defRPr>
                <a:solidFill>
                  <a:schemeClr val="dk1"/>
                </a:solidFill>
              </a:defRPr>
            </a:lvl7pPr>
            <a:lvl8pPr lvl="7" rtl="0">
              <a:spcBef>
                <a:spcPts val="1600"/>
              </a:spcBef>
              <a:spcAft>
                <a:spcPts val="0"/>
              </a:spcAft>
              <a:buClr>
                <a:schemeClr val="dk1"/>
              </a:buClr>
              <a:buSzPts val="1400"/>
              <a:buChar char="○"/>
              <a:defRPr>
                <a:solidFill>
                  <a:schemeClr val="dk1"/>
                </a:solidFill>
              </a:defRPr>
            </a:lvl8pPr>
            <a:lvl9pPr lvl="8" rtl="0">
              <a:spcBef>
                <a:spcPts val="1600"/>
              </a:spcBef>
              <a:spcAft>
                <a:spcPts val="1600"/>
              </a:spcAft>
              <a:buClr>
                <a:schemeClr val="dk1"/>
              </a:buClr>
              <a:buSzPts val="1400"/>
              <a:buChar char="■"/>
              <a:defRPr>
                <a:solidFill>
                  <a:schemeClr val="dk1"/>
                </a:solidFill>
              </a:defRPr>
            </a:lvl9pPr>
          </a:lstStyle>
          <a:p/>
        </p:txBody>
      </p:sp>
      <p:sp>
        <p:nvSpPr>
          <p:cNvPr id="1217" name="Google Shape;1217;p53"/>
          <p:cNvSpPr txBox="1"/>
          <p:nvPr>
            <p:ph type="ctrTitle"/>
          </p:nvPr>
        </p:nvSpPr>
        <p:spPr>
          <a:xfrm>
            <a:off x="1484250" y="545116"/>
            <a:ext cx="61755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4000"/>
              <a:buFont typeface="Neucha"/>
              <a:buNone/>
              <a:defRPr b="1" sz="2400">
                <a:solidFill>
                  <a:schemeClr val="dk1"/>
                </a:solidFill>
              </a:defRPr>
            </a:lvl1pPr>
            <a:lvl2pPr lvl="1" rtl="0" algn="ctr">
              <a:spcBef>
                <a:spcPts val="0"/>
              </a:spcBef>
              <a:spcAft>
                <a:spcPts val="0"/>
              </a:spcAft>
              <a:buClr>
                <a:schemeClr val="dk1"/>
              </a:buClr>
              <a:buSzPts val="3000"/>
              <a:buFont typeface="Patrick Hand"/>
              <a:buNone/>
              <a:defRPr b="1" sz="3000">
                <a:solidFill>
                  <a:schemeClr val="dk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dk1"/>
              </a:buClr>
              <a:buSzPts val="3000"/>
              <a:buFont typeface="Patrick Hand"/>
              <a:buNone/>
              <a:defRPr b="1" sz="3000">
                <a:solidFill>
                  <a:schemeClr val="dk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dk1"/>
              </a:buClr>
              <a:buSzPts val="3000"/>
              <a:buFont typeface="Patrick Hand"/>
              <a:buNone/>
              <a:defRPr b="1" sz="3000">
                <a:solidFill>
                  <a:schemeClr val="dk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dk1"/>
              </a:buClr>
              <a:buSzPts val="3000"/>
              <a:buFont typeface="Patrick Hand"/>
              <a:buNone/>
              <a:defRPr b="1" sz="3000">
                <a:solidFill>
                  <a:schemeClr val="dk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dk1"/>
              </a:buClr>
              <a:buSzPts val="3000"/>
              <a:buFont typeface="Patrick Hand"/>
              <a:buNone/>
              <a:defRPr b="1" sz="3000">
                <a:solidFill>
                  <a:schemeClr val="dk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dk1"/>
              </a:buClr>
              <a:buSzPts val="3000"/>
              <a:buFont typeface="Patrick Hand"/>
              <a:buNone/>
              <a:defRPr b="1" sz="3000">
                <a:solidFill>
                  <a:schemeClr val="dk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dk1"/>
              </a:buClr>
              <a:buSzPts val="3000"/>
              <a:buFont typeface="Patrick Hand"/>
              <a:buNone/>
              <a:defRPr b="1" sz="3000">
                <a:solidFill>
                  <a:schemeClr val="dk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dk1"/>
              </a:buClr>
              <a:buSzPts val="3000"/>
              <a:buFont typeface="Patrick Hand"/>
              <a:buNone/>
              <a:defRPr b="1" sz="3000">
                <a:solidFill>
                  <a:schemeClr val="dk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SECTION_HEADER_1_1">
    <p:bg>
      <p:bgPr>
        <a:solidFill>
          <a:schemeClr val="lt1"/>
        </a:solidFill>
      </p:bgPr>
    </p:bg>
    <p:spTree>
      <p:nvGrpSpPr>
        <p:cNvPr id="1218" name="Shape 1218"/>
        <p:cNvGrpSpPr/>
        <p:nvPr/>
      </p:nvGrpSpPr>
      <p:grpSpPr>
        <a:xfrm>
          <a:off x="0" y="0"/>
          <a:ext cx="0" cy="0"/>
          <a:chOff x="0" y="0"/>
          <a:chExt cx="0" cy="0"/>
        </a:xfrm>
      </p:grpSpPr>
      <p:sp>
        <p:nvSpPr>
          <p:cNvPr id="1219" name="Google Shape;1219;p54"/>
          <p:cNvSpPr txBox="1"/>
          <p:nvPr>
            <p:ph hasCustomPrompt="1" type="title"/>
          </p:nvPr>
        </p:nvSpPr>
        <p:spPr>
          <a:xfrm>
            <a:off x="2522700" y="17070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220" name="Google Shape;1220;p54"/>
          <p:cNvSpPr txBox="1"/>
          <p:nvPr>
            <p:ph idx="1" type="subTitle"/>
          </p:nvPr>
        </p:nvSpPr>
        <p:spPr>
          <a:xfrm>
            <a:off x="4393800" y="17070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lt2"/>
                </a:solidFill>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21" name="Google Shape;1221;p54"/>
          <p:cNvSpPr txBox="1"/>
          <p:nvPr>
            <p:ph hasCustomPrompt="1" idx="2" type="title"/>
          </p:nvPr>
        </p:nvSpPr>
        <p:spPr>
          <a:xfrm>
            <a:off x="2522700" y="251788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222" name="Google Shape;1222;p54"/>
          <p:cNvSpPr txBox="1"/>
          <p:nvPr>
            <p:ph idx="3" type="subTitle"/>
          </p:nvPr>
        </p:nvSpPr>
        <p:spPr>
          <a:xfrm>
            <a:off x="4393800" y="251788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lt2"/>
                </a:solidFill>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23" name="Google Shape;1223;p54"/>
          <p:cNvSpPr txBox="1"/>
          <p:nvPr>
            <p:ph hasCustomPrompt="1" idx="4" type="title"/>
          </p:nvPr>
        </p:nvSpPr>
        <p:spPr>
          <a:xfrm>
            <a:off x="2522700" y="3328738"/>
            <a:ext cx="15939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224" name="Google Shape;1224;p54"/>
          <p:cNvSpPr txBox="1"/>
          <p:nvPr>
            <p:ph idx="5" type="subTitle"/>
          </p:nvPr>
        </p:nvSpPr>
        <p:spPr>
          <a:xfrm>
            <a:off x="4393800" y="3328738"/>
            <a:ext cx="27252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lt2"/>
                </a:solidFill>
              </a:defRPr>
            </a:lvl1pPr>
            <a:lvl2pPr lvl="1"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25" name="Google Shape;1225;p54"/>
          <p:cNvSpPr txBox="1"/>
          <p:nvPr>
            <p:ph idx="6" type="ctrTitle"/>
          </p:nvPr>
        </p:nvSpPr>
        <p:spPr>
          <a:xfrm>
            <a:off x="1484250" y="545116"/>
            <a:ext cx="61755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2400">
                <a:solidFill>
                  <a:schemeClr val="lt2"/>
                </a:solidFill>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226" name="Google Shape;1226;p54"/>
          <p:cNvGrpSpPr/>
          <p:nvPr/>
        </p:nvGrpSpPr>
        <p:grpSpPr>
          <a:xfrm flipH="1" rot="2178779">
            <a:off x="-2989553" y="2121102"/>
            <a:ext cx="4313956" cy="3465400"/>
            <a:chOff x="1645525" y="677625"/>
            <a:chExt cx="4313925" cy="3465375"/>
          </a:xfrm>
        </p:grpSpPr>
        <p:sp>
          <p:nvSpPr>
            <p:cNvPr id="1227" name="Google Shape;1227;p5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54"/>
          <p:cNvGrpSpPr/>
          <p:nvPr/>
        </p:nvGrpSpPr>
        <p:grpSpPr>
          <a:xfrm flipH="1" rot="-8463123">
            <a:off x="7919689" y="-346076"/>
            <a:ext cx="4313828" cy="3465297"/>
            <a:chOff x="1645525" y="677625"/>
            <a:chExt cx="4313925" cy="3465375"/>
          </a:xfrm>
        </p:grpSpPr>
        <p:sp>
          <p:nvSpPr>
            <p:cNvPr id="1236" name="Google Shape;1236;p54"/>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4"/>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4"/>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4"/>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4"/>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4"/>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4"/>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4"/>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SECTION_HEADER_1_1_1">
    <p:bg>
      <p:bgPr>
        <a:solidFill>
          <a:schemeClr val="dk2"/>
        </a:solidFill>
      </p:bgPr>
    </p:bg>
    <p:spTree>
      <p:nvGrpSpPr>
        <p:cNvPr id="1244" name="Shape 1244"/>
        <p:cNvGrpSpPr/>
        <p:nvPr/>
      </p:nvGrpSpPr>
      <p:grpSpPr>
        <a:xfrm>
          <a:off x="0" y="0"/>
          <a:ext cx="0" cy="0"/>
          <a:chOff x="0" y="0"/>
          <a:chExt cx="0" cy="0"/>
        </a:xfrm>
      </p:grpSpPr>
      <p:sp>
        <p:nvSpPr>
          <p:cNvPr id="1245" name="Google Shape;1245;p55"/>
          <p:cNvSpPr txBox="1"/>
          <p:nvPr>
            <p:ph hasCustomPrompt="1" type="title"/>
          </p:nvPr>
        </p:nvSpPr>
        <p:spPr>
          <a:xfrm>
            <a:off x="5117663" y="765100"/>
            <a:ext cx="1361400" cy="601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Font typeface="Neucha"/>
              <a:buNone/>
              <a:defRPr b="1" sz="4000">
                <a:solidFill>
                  <a:schemeClr val="dk1"/>
                </a:solidFill>
              </a:defRPr>
            </a:lvl1pPr>
            <a:lvl2pPr lvl="1"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2pPr>
            <a:lvl3pPr lvl="2"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3pPr>
            <a:lvl4pPr lvl="3"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4pPr>
            <a:lvl5pPr lvl="4"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5pPr>
            <a:lvl6pPr lvl="5"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6pPr>
            <a:lvl7pPr lvl="6"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7pPr>
            <a:lvl8pPr lvl="7"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8pPr>
            <a:lvl9pPr lvl="8"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9pPr>
          </a:lstStyle>
          <a:p>
            <a:r>
              <a:t>xx%</a:t>
            </a:r>
          </a:p>
        </p:txBody>
      </p:sp>
      <p:sp>
        <p:nvSpPr>
          <p:cNvPr id="1246" name="Google Shape;1246;p55"/>
          <p:cNvSpPr txBox="1"/>
          <p:nvPr>
            <p:ph idx="1" type="subTitle"/>
          </p:nvPr>
        </p:nvSpPr>
        <p:spPr>
          <a:xfrm>
            <a:off x="5117663" y="1792453"/>
            <a:ext cx="22896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dk1"/>
                </a:solidFill>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grpSp>
        <p:nvGrpSpPr>
          <p:cNvPr id="1247" name="Google Shape;1247;p55"/>
          <p:cNvGrpSpPr/>
          <p:nvPr/>
        </p:nvGrpSpPr>
        <p:grpSpPr>
          <a:xfrm flipH="1" rot="6518708">
            <a:off x="-2551256" y="-1250589"/>
            <a:ext cx="4313848" cy="3465313"/>
            <a:chOff x="1645525" y="677625"/>
            <a:chExt cx="4313925" cy="3465375"/>
          </a:xfrm>
        </p:grpSpPr>
        <p:sp>
          <p:nvSpPr>
            <p:cNvPr id="1248" name="Google Shape;1248;p5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55"/>
          <p:cNvGrpSpPr/>
          <p:nvPr/>
        </p:nvGrpSpPr>
        <p:grpSpPr>
          <a:xfrm flipH="1" rot="-4767657">
            <a:off x="7462644" y="1936142"/>
            <a:ext cx="4313791" cy="3465268"/>
            <a:chOff x="1645525" y="677625"/>
            <a:chExt cx="4313925" cy="3465375"/>
          </a:xfrm>
        </p:grpSpPr>
        <p:sp>
          <p:nvSpPr>
            <p:cNvPr id="1257" name="Google Shape;1257;p55"/>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5"/>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5"/>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5"/>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5"/>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5"/>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5"/>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5"/>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5" name="Google Shape;1265;p55"/>
          <p:cNvSpPr txBox="1"/>
          <p:nvPr>
            <p:ph hasCustomPrompt="1" idx="2" type="title"/>
          </p:nvPr>
        </p:nvSpPr>
        <p:spPr>
          <a:xfrm>
            <a:off x="5117657" y="2819800"/>
            <a:ext cx="1361400" cy="601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Font typeface="Neucha"/>
              <a:buNone/>
              <a:defRPr b="1" sz="4000">
                <a:solidFill>
                  <a:schemeClr val="dk1"/>
                </a:solidFill>
              </a:defRPr>
            </a:lvl1pPr>
            <a:lvl2pPr lvl="1"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2pPr>
            <a:lvl3pPr lvl="2"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3pPr>
            <a:lvl4pPr lvl="3"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4pPr>
            <a:lvl5pPr lvl="4"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5pPr>
            <a:lvl6pPr lvl="5"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6pPr>
            <a:lvl7pPr lvl="6"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7pPr>
            <a:lvl8pPr lvl="7"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8pPr>
            <a:lvl9pPr lvl="8"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9pPr>
          </a:lstStyle>
          <a:p>
            <a:r>
              <a:t>xx%</a:t>
            </a:r>
          </a:p>
        </p:txBody>
      </p:sp>
      <p:sp>
        <p:nvSpPr>
          <p:cNvPr id="1266" name="Google Shape;1266;p55"/>
          <p:cNvSpPr txBox="1"/>
          <p:nvPr>
            <p:ph idx="3" type="subTitle"/>
          </p:nvPr>
        </p:nvSpPr>
        <p:spPr>
          <a:xfrm>
            <a:off x="5117657" y="3847153"/>
            <a:ext cx="22896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dk1"/>
                </a:solidFill>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67" name="Google Shape;1267;p55"/>
          <p:cNvSpPr txBox="1"/>
          <p:nvPr>
            <p:ph hasCustomPrompt="1" idx="4" type="title"/>
          </p:nvPr>
        </p:nvSpPr>
        <p:spPr>
          <a:xfrm>
            <a:off x="1651007" y="765100"/>
            <a:ext cx="1361400" cy="601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Font typeface="Neucha"/>
              <a:buNone/>
              <a:defRPr b="1" sz="4000">
                <a:solidFill>
                  <a:schemeClr val="dk1"/>
                </a:solidFill>
              </a:defRPr>
            </a:lvl1pPr>
            <a:lvl2pPr lvl="1"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2pPr>
            <a:lvl3pPr lvl="2"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3pPr>
            <a:lvl4pPr lvl="3"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4pPr>
            <a:lvl5pPr lvl="4"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5pPr>
            <a:lvl6pPr lvl="5"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6pPr>
            <a:lvl7pPr lvl="6"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7pPr>
            <a:lvl8pPr lvl="7"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8pPr>
            <a:lvl9pPr lvl="8"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9pPr>
          </a:lstStyle>
          <a:p>
            <a:r>
              <a:t>xx%</a:t>
            </a:r>
          </a:p>
        </p:txBody>
      </p:sp>
      <p:sp>
        <p:nvSpPr>
          <p:cNvPr id="1268" name="Google Shape;1268;p55"/>
          <p:cNvSpPr txBox="1"/>
          <p:nvPr>
            <p:ph idx="5" type="subTitle"/>
          </p:nvPr>
        </p:nvSpPr>
        <p:spPr>
          <a:xfrm>
            <a:off x="1651007" y="1792453"/>
            <a:ext cx="22896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dk1"/>
                </a:solidFill>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69" name="Google Shape;1269;p55"/>
          <p:cNvSpPr txBox="1"/>
          <p:nvPr>
            <p:ph hasCustomPrompt="1" idx="6" type="title"/>
          </p:nvPr>
        </p:nvSpPr>
        <p:spPr>
          <a:xfrm>
            <a:off x="1651007" y="2819800"/>
            <a:ext cx="1361400" cy="601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4000"/>
              <a:buFont typeface="Neucha"/>
              <a:buNone/>
              <a:defRPr b="1" sz="4000">
                <a:solidFill>
                  <a:schemeClr val="dk1"/>
                </a:solidFill>
              </a:defRPr>
            </a:lvl1pPr>
            <a:lvl2pPr lvl="1"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2pPr>
            <a:lvl3pPr lvl="2"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3pPr>
            <a:lvl4pPr lvl="3"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4pPr>
            <a:lvl5pPr lvl="4"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5pPr>
            <a:lvl6pPr lvl="5"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6pPr>
            <a:lvl7pPr lvl="6"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7pPr>
            <a:lvl8pPr lvl="7"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8pPr>
            <a:lvl9pPr lvl="8" rtl="0" algn="ctr">
              <a:spcBef>
                <a:spcPts val="0"/>
              </a:spcBef>
              <a:spcAft>
                <a:spcPts val="0"/>
              </a:spcAft>
              <a:buClr>
                <a:schemeClr val="dk1"/>
              </a:buClr>
              <a:buSzPts val="4000"/>
              <a:buFont typeface="Neucha"/>
              <a:buNone/>
              <a:defRPr b="1" sz="4000">
                <a:solidFill>
                  <a:schemeClr val="dk1"/>
                </a:solidFill>
                <a:latin typeface="Neucha"/>
                <a:ea typeface="Neucha"/>
                <a:cs typeface="Neucha"/>
                <a:sym typeface="Neucha"/>
              </a:defRPr>
            </a:lvl9pPr>
          </a:lstStyle>
          <a:p>
            <a:r>
              <a:t>xx%</a:t>
            </a:r>
          </a:p>
        </p:txBody>
      </p:sp>
      <p:sp>
        <p:nvSpPr>
          <p:cNvPr id="1270" name="Google Shape;1270;p55"/>
          <p:cNvSpPr txBox="1"/>
          <p:nvPr>
            <p:ph idx="7" type="subTitle"/>
          </p:nvPr>
        </p:nvSpPr>
        <p:spPr>
          <a:xfrm>
            <a:off x="1651007" y="3847153"/>
            <a:ext cx="22896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Roboto Condensed"/>
              <a:buNone/>
              <a:defRPr sz="1600">
                <a:solidFill>
                  <a:schemeClr val="dk1"/>
                </a:solidFill>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SECTION_HEADER_1_1_1_1">
    <p:bg>
      <p:bgPr>
        <a:solidFill>
          <a:schemeClr val="lt1"/>
        </a:solidFill>
      </p:bgPr>
    </p:bg>
    <p:spTree>
      <p:nvGrpSpPr>
        <p:cNvPr id="1271" name="Shape 1271"/>
        <p:cNvGrpSpPr/>
        <p:nvPr/>
      </p:nvGrpSpPr>
      <p:grpSpPr>
        <a:xfrm>
          <a:off x="0" y="0"/>
          <a:ext cx="0" cy="0"/>
          <a:chOff x="0" y="0"/>
          <a:chExt cx="0" cy="0"/>
        </a:xfrm>
      </p:grpSpPr>
      <p:sp>
        <p:nvSpPr>
          <p:cNvPr id="1272" name="Google Shape;1272;p56"/>
          <p:cNvSpPr txBox="1"/>
          <p:nvPr>
            <p:ph hasCustomPrompt="1" type="title"/>
          </p:nvPr>
        </p:nvSpPr>
        <p:spPr>
          <a:xfrm>
            <a:off x="5297164" y="1414300"/>
            <a:ext cx="1772700" cy="60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273" name="Google Shape;1273;p56"/>
          <p:cNvSpPr txBox="1"/>
          <p:nvPr>
            <p:ph idx="1" type="subTitle"/>
          </p:nvPr>
        </p:nvSpPr>
        <p:spPr>
          <a:xfrm>
            <a:off x="4843114" y="2102000"/>
            <a:ext cx="2680800" cy="60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Roboto Condensed"/>
              <a:buNone/>
              <a:defRPr sz="1600">
                <a:solidFill>
                  <a:schemeClr val="lt2"/>
                </a:solidFill>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74" name="Google Shape;1274;p56"/>
          <p:cNvSpPr txBox="1"/>
          <p:nvPr>
            <p:ph idx="2" type="ctrTitle"/>
          </p:nvPr>
        </p:nvSpPr>
        <p:spPr>
          <a:xfrm>
            <a:off x="1484250" y="545116"/>
            <a:ext cx="6175500" cy="51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Font typeface="Neucha"/>
              <a:buNone/>
              <a:defRPr b="1" sz="2400">
                <a:solidFill>
                  <a:schemeClr val="lt2"/>
                </a:solidFill>
              </a:defRPr>
            </a:lvl1pPr>
            <a:lvl2pPr lvl="1"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rtl="0" algn="ctr">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275" name="Google Shape;1275;p56"/>
          <p:cNvGrpSpPr/>
          <p:nvPr/>
        </p:nvGrpSpPr>
        <p:grpSpPr>
          <a:xfrm flipH="1" rot="2178779">
            <a:off x="-2989553" y="2121102"/>
            <a:ext cx="4313956" cy="3465400"/>
            <a:chOff x="1645525" y="677625"/>
            <a:chExt cx="4313925" cy="3465375"/>
          </a:xfrm>
        </p:grpSpPr>
        <p:sp>
          <p:nvSpPr>
            <p:cNvPr id="1276" name="Google Shape;1276;p5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56"/>
          <p:cNvGrpSpPr/>
          <p:nvPr/>
        </p:nvGrpSpPr>
        <p:grpSpPr>
          <a:xfrm flipH="1" rot="-8463123">
            <a:off x="7919689" y="-346076"/>
            <a:ext cx="4313828" cy="3465297"/>
            <a:chOff x="1645525" y="677625"/>
            <a:chExt cx="4313925" cy="3465375"/>
          </a:xfrm>
        </p:grpSpPr>
        <p:sp>
          <p:nvSpPr>
            <p:cNvPr id="1285" name="Google Shape;1285;p56"/>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6"/>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6"/>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6"/>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6"/>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6"/>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6"/>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6"/>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3" name="Google Shape;1293;p56"/>
          <p:cNvSpPr txBox="1"/>
          <p:nvPr>
            <p:ph hasCustomPrompt="1" idx="3" type="title"/>
          </p:nvPr>
        </p:nvSpPr>
        <p:spPr>
          <a:xfrm>
            <a:off x="2074140" y="1500500"/>
            <a:ext cx="1772700" cy="60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294" name="Google Shape;1294;p56"/>
          <p:cNvSpPr txBox="1"/>
          <p:nvPr>
            <p:ph idx="4" type="subTitle"/>
          </p:nvPr>
        </p:nvSpPr>
        <p:spPr>
          <a:xfrm>
            <a:off x="1620090" y="2102000"/>
            <a:ext cx="2680800" cy="60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Roboto Condensed"/>
              <a:buNone/>
              <a:defRPr sz="1600">
                <a:solidFill>
                  <a:schemeClr val="lt2"/>
                </a:solidFill>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95" name="Google Shape;1295;p56"/>
          <p:cNvSpPr txBox="1"/>
          <p:nvPr>
            <p:ph hasCustomPrompt="1" idx="5" type="title"/>
          </p:nvPr>
        </p:nvSpPr>
        <p:spPr>
          <a:xfrm>
            <a:off x="2074140" y="2960225"/>
            <a:ext cx="1772700" cy="60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296" name="Google Shape;1296;p56"/>
          <p:cNvSpPr txBox="1"/>
          <p:nvPr>
            <p:ph idx="6" type="subTitle"/>
          </p:nvPr>
        </p:nvSpPr>
        <p:spPr>
          <a:xfrm>
            <a:off x="1620090" y="3561725"/>
            <a:ext cx="2680800" cy="60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Roboto Condensed"/>
              <a:buNone/>
              <a:defRPr sz="1600">
                <a:solidFill>
                  <a:schemeClr val="lt2"/>
                </a:solidFill>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97" name="Google Shape;1297;p56"/>
          <p:cNvSpPr txBox="1"/>
          <p:nvPr>
            <p:ph hasCustomPrompt="1" idx="7" type="title"/>
          </p:nvPr>
        </p:nvSpPr>
        <p:spPr>
          <a:xfrm>
            <a:off x="5297164" y="2960225"/>
            <a:ext cx="1772700" cy="60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Neucha"/>
              <a:buNone/>
              <a:defRPr b="1" sz="4000">
                <a:solidFill>
                  <a:schemeClr val="lt2"/>
                </a:solidFill>
              </a:defRPr>
            </a:lvl1pPr>
            <a:lvl2pPr lvl="1" rtl="0" algn="ctr">
              <a:spcBef>
                <a:spcPts val="0"/>
              </a:spcBef>
              <a:spcAft>
                <a:spcPts val="0"/>
              </a:spcAft>
              <a:buSzPts val="4000"/>
              <a:buFont typeface="Neucha"/>
              <a:buNone/>
              <a:defRPr b="1" sz="4000">
                <a:latin typeface="Neucha"/>
                <a:ea typeface="Neucha"/>
                <a:cs typeface="Neucha"/>
                <a:sym typeface="Neucha"/>
              </a:defRPr>
            </a:lvl2pPr>
            <a:lvl3pPr lvl="2" rtl="0" algn="ctr">
              <a:spcBef>
                <a:spcPts val="0"/>
              </a:spcBef>
              <a:spcAft>
                <a:spcPts val="0"/>
              </a:spcAft>
              <a:buSzPts val="4000"/>
              <a:buFont typeface="Neucha"/>
              <a:buNone/>
              <a:defRPr b="1" sz="4000">
                <a:latin typeface="Neucha"/>
                <a:ea typeface="Neucha"/>
                <a:cs typeface="Neucha"/>
                <a:sym typeface="Neucha"/>
              </a:defRPr>
            </a:lvl3pPr>
            <a:lvl4pPr lvl="3" rtl="0" algn="ctr">
              <a:spcBef>
                <a:spcPts val="0"/>
              </a:spcBef>
              <a:spcAft>
                <a:spcPts val="0"/>
              </a:spcAft>
              <a:buSzPts val="4000"/>
              <a:buFont typeface="Neucha"/>
              <a:buNone/>
              <a:defRPr b="1" sz="4000">
                <a:latin typeface="Neucha"/>
                <a:ea typeface="Neucha"/>
                <a:cs typeface="Neucha"/>
                <a:sym typeface="Neucha"/>
              </a:defRPr>
            </a:lvl4pPr>
            <a:lvl5pPr lvl="4" rtl="0" algn="ctr">
              <a:spcBef>
                <a:spcPts val="0"/>
              </a:spcBef>
              <a:spcAft>
                <a:spcPts val="0"/>
              </a:spcAft>
              <a:buSzPts val="4000"/>
              <a:buFont typeface="Neucha"/>
              <a:buNone/>
              <a:defRPr b="1" sz="4000">
                <a:latin typeface="Neucha"/>
                <a:ea typeface="Neucha"/>
                <a:cs typeface="Neucha"/>
                <a:sym typeface="Neucha"/>
              </a:defRPr>
            </a:lvl5pPr>
            <a:lvl6pPr lvl="5" rtl="0" algn="ctr">
              <a:spcBef>
                <a:spcPts val="0"/>
              </a:spcBef>
              <a:spcAft>
                <a:spcPts val="0"/>
              </a:spcAft>
              <a:buSzPts val="4000"/>
              <a:buFont typeface="Neucha"/>
              <a:buNone/>
              <a:defRPr b="1" sz="4000">
                <a:latin typeface="Neucha"/>
                <a:ea typeface="Neucha"/>
                <a:cs typeface="Neucha"/>
                <a:sym typeface="Neucha"/>
              </a:defRPr>
            </a:lvl6pPr>
            <a:lvl7pPr lvl="6" rtl="0" algn="ctr">
              <a:spcBef>
                <a:spcPts val="0"/>
              </a:spcBef>
              <a:spcAft>
                <a:spcPts val="0"/>
              </a:spcAft>
              <a:buSzPts val="4000"/>
              <a:buFont typeface="Neucha"/>
              <a:buNone/>
              <a:defRPr b="1" sz="4000">
                <a:latin typeface="Neucha"/>
                <a:ea typeface="Neucha"/>
                <a:cs typeface="Neucha"/>
                <a:sym typeface="Neucha"/>
              </a:defRPr>
            </a:lvl7pPr>
            <a:lvl8pPr lvl="7" rtl="0" algn="ctr">
              <a:spcBef>
                <a:spcPts val="0"/>
              </a:spcBef>
              <a:spcAft>
                <a:spcPts val="0"/>
              </a:spcAft>
              <a:buSzPts val="4000"/>
              <a:buFont typeface="Neucha"/>
              <a:buNone/>
              <a:defRPr b="1" sz="4000">
                <a:latin typeface="Neucha"/>
                <a:ea typeface="Neucha"/>
                <a:cs typeface="Neucha"/>
                <a:sym typeface="Neucha"/>
              </a:defRPr>
            </a:lvl8pPr>
            <a:lvl9pPr lvl="8" rtl="0" algn="ctr">
              <a:spcBef>
                <a:spcPts val="0"/>
              </a:spcBef>
              <a:spcAft>
                <a:spcPts val="0"/>
              </a:spcAft>
              <a:buSzPts val="4000"/>
              <a:buFont typeface="Neucha"/>
              <a:buNone/>
              <a:defRPr b="1" sz="4000">
                <a:latin typeface="Neucha"/>
                <a:ea typeface="Neucha"/>
                <a:cs typeface="Neucha"/>
                <a:sym typeface="Neucha"/>
              </a:defRPr>
            </a:lvl9pPr>
          </a:lstStyle>
          <a:p>
            <a:r>
              <a:t>xx%</a:t>
            </a:r>
          </a:p>
        </p:txBody>
      </p:sp>
      <p:sp>
        <p:nvSpPr>
          <p:cNvPr id="1298" name="Google Shape;1298;p56"/>
          <p:cNvSpPr txBox="1"/>
          <p:nvPr>
            <p:ph idx="8" type="subTitle"/>
          </p:nvPr>
        </p:nvSpPr>
        <p:spPr>
          <a:xfrm>
            <a:off x="4843114" y="3561725"/>
            <a:ext cx="2680800" cy="60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Roboto Condensed"/>
              <a:buNone/>
              <a:defRPr sz="1600">
                <a:solidFill>
                  <a:schemeClr val="lt2"/>
                </a:solidFill>
              </a:defRPr>
            </a:lvl1pPr>
            <a:lvl2pPr lvl="1"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_1">
    <p:bg>
      <p:bgPr>
        <a:solidFill>
          <a:schemeClr val="lt2"/>
        </a:solidFill>
      </p:bgPr>
    </p:bg>
    <p:spTree>
      <p:nvGrpSpPr>
        <p:cNvPr id="1299" name="Shape 1299"/>
        <p:cNvGrpSpPr/>
        <p:nvPr/>
      </p:nvGrpSpPr>
      <p:grpSpPr>
        <a:xfrm>
          <a:off x="0" y="0"/>
          <a:ext cx="0" cy="0"/>
          <a:chOff x="0" y="0"/>
          <a:chExt cx="0" cy="0"/>
        </a:xfrm>
      </p:grpSpPr>
      <p:sp>
        <p:nvSpPr>
          <p:cNvPr id="1300" name="Google Shape;1300;p57"/>
          <p:cNvSpPr txBox="1"/>
          <p:nvPr>
            <p:ph type="title"/>
          </p:nvPr>
        </p:nvSpPr>
        <p:spPr>
          <a:xfrm>
            <a:off x="5276850" y="543525"/>
            <a:ext cx="3147300" cy="10503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4200"/>
              <a:buNone/>
              <a:defRPr sz="6000">
                <a:solidFill>
                  <a:schemeClr val="lt1"/>
                </a:solidFill>
              </a:defRPr>
            </a:lvl1pPr>
            <a:lvl2pPr lvl="1" rtl="0" algn="ctr">
              <a:spcBef>
                <a:spcPts val="0"/>
              </a:spcBef>
              <a:spcAft>
                <a:spcPts val="0"/>
              </a:spcAft>
              <a:buClr>
                <a:schemeClr val="lt1"/>
              </a:buClr>
              <a:buSzPts val="4200"/>
              <a:buNone/>
              <a:defRPr b="0" sz="4200">
                <a:solidFill>
                  <a:schemeClr val="lt1"/>
                </a:solidFill>
              </a:defRPr>
            </a:lvl2pPr>
            <a:lvl3pPr lvl="2" rtl="0" algn="ctr">
              <a:spcBef>
                <a:spcPts val="0"/>
              </a:spcBef>
              <a:spcAft>
                <a:spcPts val="0"/>
              </a:spcAft>
              <a:buClr>
                <a:schemeClr val="lt1"/>
              </a:buClr>
              <a:buSzPts val="4200"/>
              <a:buNone/>
              <a:defRPr b="0" sz="4200">
                <a:solidFill>
                  <a:schemeClr val="lt1"/>
                </a:solidFill>
              </a:defRPr>
            </a:lvl3pPr>
            <a:lvl4pPr lvl="3" rtl="0" algn="ctr">
              <a:spcBef>
                <a:spcPts val="0"/>
              </a:spcBef>
              <a:spcAft>
                <a:spcPts val="0"/>
              </a:spcAft>
              <a:buClr>
                <a:schemeClr val="lt1"/>
              </a:buClr>
              <a:buSzPts val="4200"/>
              <a:buNone/>
              <a:defRPr b="0" sz="4200">
                <a:solidFill>
                  <a:schemeClr val="lt1"/>
                </a:solidFill>
              </a:defRPr>
            </a:lvl4pPr>
            <a:lvl5pPr lvl="4" rtl="0" algn="ctr">
              <a:spcBef>
                <a:spcPts val="0"/>
              </a:spcBef>
              <a:spcAft>
                <a:spcPts val="0"/>
              </a:spcAft>
              <a:buClr>
                <a:schemeClr val="lt1"/>
              </a:buClr>
              <a:buSzPts val="4200"/>
              <a:buNone/>
              <a:defRPr b="0" sz="4200">
                <a:solidFill>
                  <a:schemeClr val="lt1"/>
                </a:solidFill>
              </a:defRPr>
            </a:lvl5pPr>
            <a:lvl6pPr lvl="5" rtl="0" algn="ctr">
              <a:spcBef>
                <a:spcPts val="0"/>
              </a:spcBef>
              <a:spcAft>
                <a:spcPts val="0"/>
              </a:spcAft>
              <a:buClr>
                <a:schemeClr val="lt1"/>
              </a:buClr>
              <a:buSzPts val="4200"/>
              <a:buNone/>
              <a:defRPr b="0" sz="4200">
                <a:solidFill>
                  <a:schemeClr val="lt1"/>
                </a:solidFill>
              </a:defRPr>
            </a:lvl6pPr>
            <a:lvl7pPr lvl="6" rtl="0" algn="ctr">
              <a:spcBef>
                <a:spcPts val="0"/>
              </a:spcBef>
              <a:spcAft>
                <a:spcPts val="0"/>
              </a:spcAft>
              <a:buClr>
                <a:schemeClr val="lt1"/>
              </a:buClr>
              <a:buSzPts val="4200"/>
              <a:buNone/>
              <a:defRPr b="0" sz="4200">
                <a:solidFill>
                  <a:schemeClr val="lt1"/>
                </a:solidFill>
              </a:defRPr>
            </a:lvl7pPr>
            <a:lvl8pPr lvl="7" rtl="0" algn="ctr">
              <a:spcBef>
                <a:spcPts val="0"/>
              </a:spcBef>
              <a:spcAft>
                <a:spcPts val="0"/>
              </a:spcAft>
              <a:buClr>
                <a:schemeClr val="lt1"/>
              </a:buClr>
              <a:buSzPts val="4200"/>
              <a:buNone/>
              <a:defRPr b="0" sz="4200">
                <a:solidFill>
                  <a:schemeClr val="lt1"/>
                </a:solidFill>
              </a:defRPr>
            </a:lvl8pPr>
            <a:lvl9pPr lvl="8" rtl="0" algn="ctr">
              <a:spcBef>
                <a:spcPts val="0"/>
              </a:spcBef>
              <a:spcAft>
                <a:spcPts val="0"/>
              </a:spcAft>
              <a:buClr>
                <a:schemeClr val="lt1"/>
              </a:buClr>
              <a:buSzPts val="4200"/>
              <a:buNone/>
              <a:defRPr b="0" sz="4200">
                <a:solidFill>
                  <a:schemeClr val="lt1"/>
                </a:solidFill>
              </a:defRPr>
            </a:lvl9pPr>
          </a:lstStyle>
          <a:p/>
        </p:txBody>
      </p:sp>
      <p:sp>
        <p:nvSpPr>
          <p:cNvPr id="1301" name="Google Shape;1301;p57"/>
          <p:cNvSpPr txBox="1"/>
          <p:nvPr>
            <p:ph idx="1" type="subTitle"/>
          </p:nvPr>
        </p:nvSpPr>
        <p:spPr>
          <a:xfrm>
            <a:off x="5143075" y="2190350"/>
            <a:ext cx="3281100" cy="105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302" name="Google Shape;1302;p57"/>
          <p:cNvSpPr txBox="1"/>
          <p:nvPr/>
        </p:nvSpPr>
        <p:spPr>
          <a:xfrm>
            <a:off x="4388475" y="3388700"/>
            <a:ext cx="4036200" cy="10503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lt1"/>
                </a:solidFill>
                <a:latin typeface="Roboto"/>
                <a:ea typeface="Roboto"/>
                <a:cs typeface="Roboto"/>
                <a:sym typeface="Roboto"/>
              </a:rPr>
              <a:t>, and includes icons by </a:t>
            </a:r>
            <a:r>
              <a:rPr lang="en" sz="12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lang="en" sz="12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sz="1200">
              <a:solidFill>
                <a:schemeClr val="lt1"/>
              </a:solidFill>
              <a:latin typeface="Roboto"/>
              <a:ea typeface="Roboto"/>
              <a:cs typeface="Roboto"/>
              <a:sym typeface="Roboto"/>
            </a:endParaRPr>
          </a:p>
          <a:p>
            <a:pPr indent="0" lvl="0" marL="0" rtl="0" algn="r">
              <a:lnSpc>
                <a:spcPct val="115000"/>
              </a:lnSpc>
              <a:spcBef>
                <a:spcPts val="300"/>
              </a:spcBef>
              <a:spcAft>
                <a:spcPts val="0"/>
              </a:spcAft>
              <a:buNone/>
            </a:pPr>
            <a:r>
              <a:t/>
            </a:r>
            <a:endParaRPr sz="1200">
              <a:solidFill>
                <a:schemeClr val="lt1"/>
              </a:solidFill>
              <a:latin typeface="Roboto"/>
              <a:ea typeface="Roboto"/>
              <a:cs typeface="Roboto"/>
              <a:sym typeface="Roboto"/>
            </a:endParaRPr>
          </a:p>
        </p:txBody>
      </p:sp>
      <p:sp>
        <p:nvSpPr>
          <p:cNvPr id="1303" name="Google Shape;1303;p57"/>
          <p:cNvSpPr/>
          <p:nvPr/>
        </p:nvSpPr>
        <p:spPr>
          <a:xfrm>
            <a:off x="313875" y="940937"/>
            <a:ext cx="4380607" cy="4367078"/>
          </a:xfrm>
          <a:custGeom>
            <a:rect b="b" l="l" r="r" t="t"/>
            <a:pathLst>
              <a:path extrusionOk="0" h="77796" w="78037">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4" name="Google Shape;1304;p57"/>
          <p:cNvGrpSpPr/>
          <p:nvPr/>
        </p:nvGrpSpPr>
        <p:grpSpPr>
          <a:xfrm flipH="1" rot="-2990361">
            <a:off x="8186602" y="2875976"/>
            <a:ext cx="4313704" cy="3465198"/>
            <a:chOff x="1645525" y="677625"/>
            <a:chExt cx="4313925" cy="3465375"/>
          </a:xfrm>
        </p:grpSpPr>
        <p:sp>
          <p:nvSpPr>
            <p:cNvPr id="1305" name="Google Shape;1305;p5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57"/>
          <p:cNvGrpSpPr/>
          <p:nvPr/>
        </p:nvGrpSpPr>
        <p:grpSpPr>
          <a:xfrm flipH="1" rot="6841112">
            <a:off x="314175" y="-4195618"/>
            <a:ext cx="5015204" cy="5467064"/>
            <a:chOff x="1645525" y="677625"/>
            <a:chExt cx="4313925" cy="3465375"/>
          </a:xfrm>
        </p:grpSpPr>
        <p:sp>
          <p:nvSpPr>
            <p:cNvPr id="1314" name="Google Shape;1314;p5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_1_1_1">
    <p:bg>
      <p:bgPr>
        <a:solidFill>
          <a:schemeClr val="lt2"/>
        </a:solidFill>
      </p:bgPr>
    </p:bg>
    <p:spTree>
      <p:nvGrpSpPr>
        <p:cNvPr id="1322" name="Shape 1322"/>
        <p:cNvGrpSpPr/>
        <p:nvPr/>
      </p:nvGrpSpPr>
      <p:grpSpPr>
        <a:xfrm>
          <a:off x="0" y="0"/>
          <a:ext cx="0" cy="0"/>
          <a:chOff x="0" y="0"/>
          <a:chExt cx="0" cy="0"/>
        </a:xfrm>
      </p:grpSpPr>
      <p:grpSp>
        <p:nvGrpSpPr>
          <p:cNvPr id="1323" name="Google Shape;1323;p58"/>
          <p:cNvGrpSpPr/>
          <p:nvPr/>
        </p:nvGrpSpPr>
        <p:grpSpPr>
          <a:xfrm flipH="1" rot="-5400000">
            <a:off x="6726244" y="-1813891"/>
            <a:ext cx="4313925" cy="3465375"/>
            <a:chOff x="1645525" y="677625"/>
            <a:chExt cx="4313925" cy="3465375"/>
          </a:xfrm>
        </p:grpSpPr>
        <p:sp>
          <p:nvSpPr>
            <p:cNvPr id="1324" name="Google Shape;1324;p5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58"/>
          <p:cNvGrpSpPr/>
          <p:nvPr/>
        </p:nvGrpSpPr>
        <p:grpSpPr>
          <a:xfrm flipH="1">
            <a:off x="-3378906" y="3148409"/>
            <a:ext cx="4313925" cy="3465375"/>
            <a:chOff x="1645525" y="677625"/>
            <a:chExt cx="4313925" cy="3465375"/>
          </a:xfrm>
        </p:grpSpPr>
        <p:sp>
          <p:nvSpPr>
            <p:cNvPr id="1333" name="Google Shape;1333;p5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_1_1">
    <p:bg>
      <p:bgPr>
        <a:solidFill>
          <a:schemeClr val="dk2"/>
        </a:solidFill>
      </p:bgPr>
    </p:bg>
    <p:spTree>
      <p:nvGrpSpPr>
        <p:cNvPr id="1341" name="Shape 1341"/>
        <p:cNvGrpSpPr/>
        <p:nvPr/>
      </p:nvGrpSpPr>
      <p:grpSpPr>
        <a:xfrm>
          <a:off x="0" y="0"/>
          <a:ext cx="0" cy="0"/>
          <a:chOff x="0" y="0"/>
          <a:chExt cx="0" cy="0"/>
        </a:xfrm>
      </p:grpSpPr>
      <p:grpSp>
        <p:nvGrpSpPr>
          <p:cNvPr id="1342" name="Google Shape;1342;p59"/>
          <p:cNvGrpSpPr/>
          <p:nvPr/>
        </p:nvGrpSpPr>
        <p:grpSpPr>
          <a:xfrm flipH="1" rot="5400000">
            <a:off x="-1974381" y="3638534"/>
            <a:ext cx="4313925" cy="3465375"/>
            <a:chOff x="1645525" y="677625"/>
            <a:chExt cx="4313925" cy="3465375"/>
          </a:xfrm>
        </p:grpSpPr>
        <p:sp>
          <p:nvSpPr>
            <p:cNvPr id="1343" name="Google Shape;1343;p5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59"/>
          <p:cNvGrpSpPr/>
          <p:nvPr/>
        </p:nvGrpSpPr>
        <p:grpSpPr>
          <a:xfrm flipH="1" rot="10800000">
            <a:off x="8003119" y="-1267916"/>
            <a:ext cx="4313925" cy="3465375"/>
            <a:chOff x="1645525" y="677625"/>
            <a:chExt cx="4313925" cy="3465375"/>
          </a:xfrm>
        </p:grpSpPr>
        <p:sp>
          <p:nvSpPr>
            <p:cNvPr id="1352" name="Google Shape;1352;p5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_1_1_1">
    <p:bg>
      <p:bgPr>
        <a:solidFill>
          <a:schemeClr val="lt1"/>
        </a:solidFill>
      </p:bgPr>
    </p:bg>
    <p:spTree>
      <p:nvGrpSpPr>
        <p:cNvPr id="1360" name="Shape 1360"/>
        <p:cNvGrpSpPr/>
        <p:nvPr/>
      </p:nvGrpSpPr>
      <p:grpSpPr>
        <a:xfrm>
          <a:off x="0" y="0"/>
          <a:ext cx="0" cy="0"/>
          <a:chOff x="0" y="0"/>
          <a:chExt cx="0" cy="0"/>
        </a:xfrm>
      </p:grpSpPr>
      <p:grpSp>
        <p:nvGrpSpPr>
          <p:cNvPr id="1361" name="Google Shape;1361;p60"/>
          <p:cNvGrpSpPr/>
          <p:nvPr/>
        </p:nvGrpSpPr>
        <p:grpSpPr>
          <a:xfrm flipH="1" rot="8250514">
            <a:off x="-1543117" y="-1267973"/>
            <a:ext cx="4314052" cy="3465477"/>
            <a:chOff x="1645525" y="677625"/>
            <a:chExt cx="4313925" cy="3465375"/>
          </a:xfrm>
        </p:grpSpPr>
        <p:sp>
          <p:nvSpPr>
            <p:cNvPr id="1362" name="Google Shape;1362;p6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60"/>
          <p:cNvGrpSpPr/>
          <p:nvPr/>
        </p:nvGrpSpPr>
        <p:grpSpPr>
          <a:xfrm flipH="1" rot="-2700000">
            <a:off x="6586899" y="3238233"/>
            <a:ext cx="4313884" cy="3465342"/>
            <a:chOff x="1645525" y="677625"/>
            <a:chExt cx="4313925" cy="3465375"/>
          </a:xfrm>
        </p:grpSpPr>
        <p:sp>
          <p:nvSpPr>
            <p:cNvPr id="1371" name="Google Shape;1371;p6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99" name="Shape 99"/>
        <p:cNvGrpSpPr/>
        <p:nvPr/>
      </p:nvGrpSpPr>
      <p:grpSpPr>
        <a:xfrm>
          <a:off x="0" y="0"/>
          <a:ext cx="0" cy="0"/>
          <a:chOff x="0" y="0"/>
          <a:chExt cx="0" cy="0"/>
        </a:xfrm>
      </p:grpSpPr>
      <p:sp>
        <p:nvSpPr>
          <p:cNvPr id="100" name="Google Shape;100;p7"/>
          <p:cNvSpPr txBox="1"/>
          <p:nvPr>
            <p:ph type="ctrTitle"/>
          </p:nvPr>
        </p:nvSpPr>
        <p:spPr>
          <a:xfrm flipH="1">
            <a:off x="5981400" y="1816200"/>
            <a:ext cx="2445900" cy="969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6000">
                <a:solidFill>
                  <a:schemeClr val="lt1"/>
                </a:solidFill>
              </a:defRPr>
            </a:lvl1pPr>
            <a:lvl2pPr lvl="1" rtl="0" algn="r">
              <a:spcBef>
                <a:spcPts val="0"/>
              </a:spcBef>
              <a:spcAft>
                <a:spcPts val="0"/>
              </a:spcAft>
              <a:buClr>
                <a:schemeClr val="lt1"/>
              </a:buClr>
              <a:buSzPts val="2400"/>
              <a:buNone/>
              <a:defRPr sz="2400">
                <a:solidFill>
                  <a:schemeClr val="lt1"/>
                </a:solidFill>
              </a:defRPr>
            </a:lvl2pPr>
            <a:lvl3pPr lvl="2" rtl="0" algn="r">
              <a:spcBef>
                <a:spcPts val="0"/>
              </a:spcBef>
              <a:spcAft>
                <a:spcPts val="0"/>
              </a:spcAft>
              <a:buClr>
                <a:schemeClr val="lt1"/>
              </a:buClr>
              <a:buSzPts val="2400"/>
              <a:buNone/>
              <a:defRPr sz="2400">
                <a:solidFill>
                  <a:schemeClr val="lt1"/>
                </a:solidFill>
              </a:defRPr>
            </a:lvl3pPr>
            <a:lvl4pPr lvl="3" rtl="0" algn="r">
              <a:spcBef>
                <a:spcPts val="0"/>
              </a:spcBef>
              <a:spcAft>
                <a:spcPts val="0"/>
              </a:spcAft>
              <a:buClr>
                <a:schemeClr val="lt1"/>
              </a:buClr>
              <a:buSzPts val="2400"/>
              <a:buNone/>
              <a:defRPr sz="2400">
                <a:solidFill>
                  <a:schemeClr val="lt1"/>
                </a:solidFill>
              </a:defRPr>
            </a:lvl4pPr>
            <a:lvl5pPr lvl="4" rtl="0" algn="r">
              <a:spcBef>
                <a:spcPts val="0"/>
              </a:spcBef>
              <a:spcAft>
                <a:spcPts val="0"/>
              </a:spcAft>
              <a:buClr>
                <a:schemeClr val="lt1"/>
              </a:buClr>
              <a:buSzPts val="2400"/>
              <a:buNone/>
              <a:defRPr sz="2400">
                <a:solidFill>
                  <a:schemeClr val="lt1"/>
                </a:solidFill>
              </a:defRPr>
            </a:lvl5pPr>
            <a:lvl6pPr lvl="5" rtl="0" algn="r">
              <a:spcBef>
                <a:spcPts val="0"/>
              </a:spcBef>
              <a:spcAft>
                <a:spcPts val="0"/>
              </a:spcAft>
              <a:buClr>
                <a:schemeClr val="lt1"/>
              </a:buClr>
              <a:buSzPts val="2400"/>
              <a:buNone/>
              <a:defRPr sz="2400">
                <a:solidFill>
                  <a:schemeClr val="lt1"/>
                </a:solidFill>
              </a:defRPr>
            </a:lvl6pPr>
            <a:lvl7pPr lvl="6" rtl="0" algn="r">
              <a:spcBef>
                <a:spcPts val="0"/>
              </a:spcBef>
              <a:spcAft>
                <a:spcPts val="0"/>
              </a:spcAft>
              <a:buClr>
                <a:schemeClr val="lt1"/>
              </a:buClr>
              <a:buSzPts val="2400"/>
              <a:buNone/>
              <a:defRPr sz="2400">
                <a:solidFill>
                  <a:schemeClr val="lt1"/>
                </a:solidFill>
              </a:defRPr>
            </a:lvl7pPr>
            <a:lvl8pPr lvl="7" rtl="0" algn="r">
              <a:spcBef>
                <a:spcPts val="0"/>
              </a:spcBef>
              <a:spcAft>
                <a:spcPts val="0"/>
              </a:spcAft>
              <a:buClr>
                <a:schemeClr val="lt1"/>
              </a:buClr>
              <a:buSzPts val="2400"/>
              <a:buNone/>
              <a:defRPr sz="2400">
                <a:solidFill>
                  <a:schemeClr val="lt1"/>
                </a:solidFill>
              </a:defRPr>
            </a:lvl8pPr>
            <a:lvl9pPr lvl="8" rtl="0" algn="r">
              <a:spcBef>
                <a:spcPts val="0"/>
              </a:spcBef>
              <a:spcAft>
                <a:spcPts val="0"/>
              </a:spcAft>
              <a:buClr>
                <a:schemeClr val="lt1"/>
              </a:buClr>
              <a:buSzPts val="2400"/>
              <a:buNone/>
              <a:defRPr sz="2400">
                <a:solidFill>
                  <a:schemeClr val="lt1"/>
                </a:solidFill>
              </a:defRPr>
            </a:lvl9pPr>
          </a:lstStyle>
          <a:p/>
        </p:txBody>
      </p:sp>
      <p:sp>
        <p:nvSpPr>
          <p:cNvPr id="101" name="Google Shape;101;p7"/>
          <p:cNvSpPr txBox="1"/>
          <p:nvPr>
            <p:ph idx="1" type="subTitle"/>
          </p:nvPr>
        </p:nvSpPr>
        <p:spPr>
          <a:xfrm flipH="1">
            <a:off x="4734000" y="2670300"/>
            <a:ext cx="3693300" cy="65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solidFill>
                  <a:schemeClr val="lt1"/>
                </a:solidFill>
              </a:defRPr>
            </a:lvl1pPr>
            <a:lvl2pPr lvl="1" rtl="0" algn="r">
              <a:lnSpc>
                <a:spcPct val="100000"/>
              </a:lnSpc>
              <a:spcBef>
                <a:spcPts val="1600"/>
              </a:spcBef>
              <a:spcAft>
                <a:spcPts val="0"/>
              </a:spcAft>
              <a:buNone/>
              <a:defRPr sz="1600">
                <a:solidFill>
                  <a:schemeClr val="lt1"/>
                </a:solidFill>
              </a:defRPr>
            </a:lvl2pPr>
            <a:lvl3pPr lvl="2" rtl="0" algn="r">
              <a:lnSpc>
                <a:spcPct val="100000"/>
              </a:lnSpc>
              <a:spcBef>
                <a:spcPts val="1600"/>
              </a:spcBef>
              <a:spcAft>
                <a:spcPts val="0"/>
              </a:spcAft>
              <a:buNone/>
              <a:defRPr sz="1600">
                <a:solidFill>
                  <a:schemeClr val="lt1"/>
                </a:solidFill>
              </a:defRPr>
            </a:lvl3pPr>
            <a:lvl4pPr lvl="3" rtl="0" algn="r">
              <a:lnSpc>
                <a:spcPct val="100000"/>
              </a:lnSpc>
              <a:spcBef>
                <a:spcPts val="1600"/>
              </a:spcBef>
              <a:spcAft>
                <a:spcPts val="0"/>
              </a:spcAft>
              <a:buNone/>
              <a:defRPr sz="1600">
                <a:solidFill>
                  <a:schemeClr val="lt1"/>
                </a:solidFill>
              </a:defRPr>
            </a:lvl4pPr>
            <a:lvl5pPr lvl="4" rtl="0" algn="r">
              <a:lnSpc>
                <a:spcPct val="100000"/>
              </a:lnSpc>
              <a:spcBef>
                <a:spcPts val="1600"/>
              </a:spcBef>
              <a:spcAft>
                <a:spcPts val="0"/>
              </a:spcAft>
              <a:buNone/>
              <a:defRPr sz="1600">
                <a:solidFill>
                  <a:schemeClr val="lt1"/>
                </a:solidFill>
              </a:defRPr>
            </a:lvl5pPr>
            <a:lvl6pPr lvl="5" rtl="0" algn="r">
              <a:lnSpc>
                <a:spcPct val="100000"/>
              </a:lnSpc>
              <a:spcBef>
                <a:spcPts val="1600"/>
              </a:spcBef>
              <a:spcAft>
                <a:spcPts val="0"/>
              </a:spcAft>
              <a:buNone/>
              <a:defRPr sz="1600">
                <a:solidFill>
                  <a:schemeClr val="lt1"/>
                </a:solidFill>
              </a:defRPr>
            </a:lvl6pPr>
            <a:lvl7pPr lvl="6" rtl="0" algn="r">
              <a:lnSpc>
                <a:spcPct val="100000"/>
              </a:lnSpc>
              <a:spcBef>
                <a:spcPts val="1600"/>
              </a:spcBef>
              <a:spcAft>
                <a:spcPts val="0"/>
              </a:spcAft>
              <a:buNone/>
              <a:defRPr sz="1600">
                <a:solidFill>
                  <a:schemeClr val="lt1"/>
                </a:solidFill>
              </a:defRPr>
            </a:lvl7pPr>
            <a:lvl8pPr lvl="7" rtl="0" algn="r">
              <a:lnSpc>
                <a:spcPct val="100000"/>
              </a:lnSpc>
              <a:spcBef>
                <a:spcPts val="1600"/>
              </a:spcBef>
              <a:spcAft>
                <a:spcPts val="0"/>
              </a:spcAft>
              <a:buNone/>
              <a:defRPr sz="1600">
                <a:solidFill>
                  <a:schemeClr val="lt1"/>
                </a:solidFill>
              </a:defRPr>
            </a:lvl8pPr>
            <a:lvl9pPr lvl="8" rtl="0" algn="r">
              <a:lnSpc>
                <a:spcPct val="100000"/>
              </a:lnSpc>
              <a:spcBef>
                <a:spcPts val="1600"/>
              </a:spcBef>
              <a:spcAft>
                <a:spcPts val="1600"/>
              </a:spcAft>
              <a:buNone/>
              <a:defRPr sz="1600">
                <a:solidFill>
                  <a:schemeClr val="lt1"/>
                </a:solidFill>
              </a:defRPr>
            </a:lvl9pPr>
          </a:lstStyle>
          <a:p/>
        </p:txBody>
      </p:sp>
      <p:grpSp>
        <p:nvGrpSpPr>
          <p:cNvPr id="102" name="Google Shape;102;p7"/>
          <p:cNvGrpSpPr/>
          <p:nvPr/>
        </p:nvGrpSpPr>
        <p:grpSpPr>
          <a:xfrm>
            <a:off x="423700" y="1792963"/>
            <a:ext cx="4313925" cy="3465375"/>
            <a:chOff x="1645525" y="677625"/>
            <a:chExt cx="4313925" cy="3465375"/>
          </a:xfrm>
        </p:grpSpPr>
        <p:sp>
          <p:nvSpPr>
            <p:cNvPr id="103" name="Google Shape;103;p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7"/>
          <p:cNvGrpSpPr/>
          <p:nvPr/>
        </p:nvGrpSpPr>
        <p:grpSpPr>
          <a:xfrm rot="10362564">
            <a:off x="-2743655" y="-1714491"/>
            <a:ext cx="4313859" cy="3465322"/>
            <a:chOff x="1645525" y="677625"/>
            <a:chExt cx="4313925" cy="3465375"/>
          </a:xfrm>
        </p:grpSpPr>
        <p:sp>
          <p:nvSpPr>
            <p:cNvPr id="112" name="Google Shape;112;p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7"/>
          <p:cNvGrpSpPr/>
          <p:nvPr/>
        </p:nvGrpSpPr>
        <p:grpSpPr>
          <a:xfrm rot="-7659021">
            <a:off x="8014069" y="3043962"/>
            <a:ext cx="4313635" cy="3465142"/>
            <a:chOff x="1645525" y="677625"/>
            <a:chExt cx="4313925" cy="3465375"/>
          </a:xfrm>
        </p:grpSpPr>
        <p:sp>
          <p:nvSpPr>
            <p:cNvPr id="121" name="Google Shape;121;p7"/>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2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_1_1_1">
    <p:bg>
      <p:bgPr>
        <a:solidFill>
          <a:schemeClr val="lt2"/>
        </a:solidFill>
      </p:bgPr>
    </p:bg>
    <p:spTree>
      <p:nvGrpSpPr>
        <p:cNvPr id="1379" name="Shape 1379"/>
        <p:cNvGrpSpPr/>
        <p:nvPr/>
      </p:nvGrpSpPr>
      <p:grpSpPr>
        <a:xfrm>
          <a:off x="0" y="0"/>
          <a:ext cx="0" cy="0"/>
          <a:chOff x="0" y="0"/>
          <a:chExt cx="0" cy="0"/>
        </a:xfrm>
      </p:grpSpPr>
      <p:grpSp>
        <p:nvGrpSpPr>
          <p:cNvPr id="1380" name="Google Shape;1380;p61"/>
          <p:cNvGrpSpPr/>
          <p:nvPr/>
        </p:nvGrpSpPr>
        <p:grpSpPr>
          <a:xfrm rot="5400000">
            <a:off x="-1352137" y="-958946"/>
            <a:ext cx="5481704" cy="4403452"/>
            <a:chOff x="1645525" y="677625"/>
            <a:chExt cx="4313925" cy="3465375"/>
          </a:xfrm>
        </p:grpSpPr>
        <p:sp>
          <p:nvSpPr>
            <p:cNvPr id="1381" name="Google Shape;1381;p6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61"/>
          <p:cNvGrpSpPr/>
          <p:nvPr/>
        </p:nvGrpSpPr>
        <p:grpSpPr>
          <a:xfrm>
            <a:off x="7640944" y="3328659"/>
            <a:ext cx="4313925" cy="3465375"/>
            <a:chOff x="1645525" y="677625"/>
            <a:chExt cx="4313925" cy="3465375"/>
          </a:xfrm>
        </p:grpSpPr>
        <p:sp>
          <p:nvSpPr>
            <p:cNvPr id="1390" name="Google Shape;1390;p61"/>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1"/>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1"/>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1"/>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1"/>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1"/>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1"/>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1"/>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29" name="Shape 129"/>
        <p:cNvGrpSpPr/>
        <p:nvPr/>
      </p:nvGrpSpPr>
      <p:grpSpPr>
        <a:xfrm>
          <a:off x="0" y="0"/>
          <a:ext cx="0" cy="0"/>
          <a:chOff x="0" y="0"/>
          <a:chExt cx="0" cy="0"/>
        </a:xfrm>
      </p:grpSpPr>
      <p:sp>
        <p:nvSpPr>
          <p:cNvPr id="130" name="Google Shape;130;p8"/>
          <p:cNvSpPr txBox="1"/>
          <p:nvPr>
            <p:ph type="title"/>
          </p:nvPr>
        </p:nvSpPr>
        <p:spPr>
          <a:xfrm>
            <a:off x="5105850" y="541051"/>
            <a:ext cx="3411600" cy="2212800"/>
          </a:xfrm>
          <a:prstGeom prst="rect">
            <a:avLst/>
          </a:prstGeom>
          <a:noFill/>
        </p:spPr>
        <p:txBody>
          <a:bodyPr anchorCtr="0" anchor="t" bIns="91425" lIns="91425" spcFirstLastPara="1" rIns="91425" wrap="square" tIns="91425">
            <a:noAutofit/>
          </a:bodyPr>
          <a:lstStyle>
            <a:lvl1pPr lvl="0" algn="r">
              <a:lnSpc>
                <a:spcPct val="90000"/>
              </a:lnSpc>
              <a:spcBef>
                <a:spcPts val="0"/>
              </a:spcBef>
              <a:spcAft>
                <a:spcPts val="0"/>
              </a:spcAft>
              <a:buClr>
                <a:schemeClr val="accent4"/>
              </a:buClr>
              <a:buSzPts val="4800"/>
              <a:buNone/>
              <a:defRPr sz="4000">
                <a:solidFill>
                  <a:schemeClr val="accent4"/>
                </a:solidFill>
              </a:defRPr>
            </a:lvl1pPr>
            <a:lvl2pPr lvl="1">
              <a:spcBef>
                <a:spcPts val="0"/>
              </a:spcBef>
              <a:spcAft>
                <a:spcPts val="0"/>
              </a:spcAft>
              <a:buClr>
                <a:schemeClr val="accent3"/>
              </a:buClr>
              <a:buSzPts val="4800"/>
              <a:buNone/>
              <a:defRPr sz="4800">
                <a:solidFill>
                  <a:schemeClr val="accent3"/>
                </a:solidFill>
              </a:defRPr>
            </a:lvl2pPr>
            <a:lvl3pPr lvl="2">
              <a:spcBef>
                <a:spcPts val="0"/>
              </a:spcBef>
              <a:spcAft>
                <a:spcPts val="0"/>
              </a:spcAft>
              <a:buClr>
                <a:schemeClr val="accent3"/>
              </a:buClr>
              <a:buSzPts val="4800"/>
              <a:buNone/>
              <a:defRPr sz="4800">
                <a:solidFill>
                  <a:schemeClr val="accent3"/>
                </a:solidFill>
              </a:defRPr>
            </a:lvl3pPr>
            <a:lvl4pPr lvl="3">
              <a:spcBef>
                <a:spcPts val="0"/>
              </a:spcBef>
              <a:spcAft>
                <a:spcPts val="0"/>
              </a:spcAft>
              <a:buClr>
                <a:schemeClr val="accent3"/>
              </a:buClr>
              <a:buSzPts val="4800"/>
              <a:buNone/>
              <a:defRPr sz="4800">
                <a:solidFill>
                  <a:schemeClr val="accent3"/>
                </a:solidFill>
              </a:defRPr>
            </a:lvl4pPr>
            <a:lvl5pPr lvl="4">
              <a:spcBef>
                <a:spcPts val="0"/>
              </a:spcBef>
              <a:spcAft>
                <a:spcPts val="0"/>
              </a:spcAft>
              <a:buClr>
                <a:schemeClr val="accent3"/>
              </a:buClr>
              <a:buSzPts val="4800"/>
              <a:buNone/>
              <a:defRPr sz="4800">
                <a:solidFill>
                  <a:schemeClr val="accent3"/>
                </a:solidFill>
              </a:defRPr>
            </a:lvl5pPr>
            <a:lvl6pPr lvl="5">
              <a:spcBef>
                <a:spcPts val="0"/>
              </a:spcBef>
              <a:spcAft>
                <a:spcPts val="0"/>
              </a:spcAft>
              <a:buClr>
                <a:schemeClr val="accent3"/>
              </a:buClr>
              <a:buSzPts val="4800"/>
              <a:buNone/>
              <a:defRPr sz="4800">
                <a:solidFill>
                  <a:schemeClr val="accent3"/>
                </a:solidFill>
              </a:defRPr>
            </a:lvl6pPr>
            <a:lvl7pPr lvl="6">
              <a:spcBef>
                <a:spcPts val="0"/>
              </a:spcBef>
              <a:spcAft>
                <a:spcPts val="0"/>
              </a:spcAft>
              <a:buClr>
                <a:schemeClr val="accent3"/>
              </a:buClr>
              <a:buSzPts val="4800"/>
              <a:buNone/>
              <a:defRPr sz="4800">
                <a:solidFill>
                  <a:schemeClr val="accent3"/>
                </a:solidFill>
              </a:defRPr>
            </a:lvl7pPr>
            <a:lvl8pPr lvl="7">
              <a:spcBef>
                <a:spcPts val="0"/>
              </a:spcBef>
              <a:spcAft>
                <a:spcPts val="0"/>
              </a:spcAft>
              <a:buClr>
                <a:schemeClr val="accent3"/>
              </a:buClr>
              <a:buSzPts val="4800"/>
              <a:buNone/>
              <a:defRPr sz="4800">
                <a:solidFill>
                  <a:schemeClr val="accent3"/>
                </a:solidFill>
              </a:defRPr>
            </a:lvl8pPr>
            <a:lvl9pPr lvl="8">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31" name="Shape 131"/>
        <p:cNvGrpSpPr/>
        <p:nvPr/>
      </p:nvGrpSpPr>
      <p:grpSpPr>
        <a:xfrm>
          <a:off x="0" y="0"/>
          <a:ext cx="0" cy="0"/>
          <a:chOff x="0" y="0"/>
          <a:chExt cx="0" cy="0"/>
        </a:xfrm>
      </p:grpSpPr>
      <p:sp>
        <p:nvSpPr>
          <p:cNvPr id="132" name="Google Shape;132;p9"/>
          <p:cNvSpPr txBox="1"/>
          <p:nvPr>
            <p:ph type="title"/>
          </p:nvPr>
        </p:nvSpPr>
        <p:spPr>
          <a:xfrm>
            <a:off x="713229" y="1555600"/>
            <a:ext cx="3429000" cy="1694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8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33" name="Google Shape;133;p9"/>
          <p:cNvSpPr txBox="1"/>
          <p:nvPr>
            <p:ph idx="1" type="subTitle"/>
          </p:nvPr>
        </p:nvSpPr>
        <p:spPr>
          <a:xfrm>
            <a:off x="713225" y="4203578"/>
            <a:ext cx="4331100" cy="39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34" name="Google Shape;134;p9"/>
          <p:cNvSpPr/>
          <p:nvPr/>
        </p:nvSpPr>
        <p:spPr>
          <a:xfrm flipH="1">
            <a:off x="4247163" y="582475"/>
            <a:ext cx="4705436" cy="4690904"/>
          </a:xfrm>
          <a:custGeom>
            <a:rect b="b" l="l" r="r" t="t"/>
            <a:pathLst>
              <a:path extrusionOk="0" h="77796" w="78037">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9"/>
          <p:cNvGrpSpPr/>
          <p:nvPr/>
        </p:nvGrpSpPr>
        <p:grpSpPr>
          <a:xfrm rot="-6721043">
            <a:off x="7548010" y="3679328"/>
            <a:ext cx="4314064" cy="3465487"/>
            <a:chOff x="1645525" y="677625"/>
            <a:chExt cx="4313925" cy="3465375"/>
          </a:xfrm>
        </p:grpSpPr>
        <p:sp>
          <p:nvSpPr>
            <p:cNvPr id="136" name="Google Shape;136;p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9"/>
          <p:cNvGrpSpPr/>
          <p:nvPr/>
        </p:nvGrpSpPr>
        <p:grpSpPr>
          <a:xfrm rot="10800000">
            <a:off x="-3279918" y="-1614444"/>
            <a:ext cx="4313494" cy="3465028"/>
            <a:chOff x="1645525" y="677625"/>
            <a:chExt cx="4313925" cy="3465375"/>
          </a:xfrm>
        </p:grpSpPr>
        <p:sp>
          <p:nvSpPr>
            <p:cNvPr id="145" name="Google Shape;145;p9"/>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chemeClr val="dk2">
                <a:alpha val="334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9"/>
          <p:cNvSpPr txBox="1"/>
          <p:nvPr>
            <p:ph hasCustomPrompt="1" idx="2" type="title"/>
          </p:nvPr>
        </p:nvSpPr>
        <p:spPr>
          <a:xfrm>
            <a:off x="713229" y="545125"/>
            <a:ext cx="991800" cy="979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2"/>
              </a:buClr>
              <a:buSzPts val="3600"/>
              <a:buNone/>
              <a:defRPr sz="6000">
                <a:solidFill>
                  <a:schemeClr val="dk2"/>
                </a:solidFill>
              </a:defRPr>
            </a:lvl1pPr>
            <a:lvl2pPr lvl="1"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154" name="Shape 154"/>
        <p:cNvGrpSpPr/>
        <p:nvPr/>
      </p:nvGrpSpPr>
      <p:grpSpPr>
        <a:xfrm>
          <a:off x="0" y="0"/>
          <a:ext cx="0" cy="0"/>
          <a:chOff x="0" y="0"/>
          <a:chExt cx="0" cy="0"/>
        </a:xfrm>
      </p:grpSpPr>
      <p:sp>
        <p:nvSpPr>
          <p:cNvPr id="155" name="Google Shape;155;p10"/>
          <p:cNvSpPr txBox="1"/>
          <p:nvPr>
            <p:ph type="ctrTitle"/>
          </p:nvPr>
        </p:nvSpPr>
        <p:spPr>
          <a:xfrm>
            <a:off x="2274300" y="4353034"/>
            <a:ext cx="4595400" cy="355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5"/>
              </a:buClr>
              <a:buSzPts val="1400"/>
              <a:buNone/>
              <a:defRPr sz="1800">
                <a:solidFill>
                  <a:schemeClr val="lt2"/>
                </a:solidFill>
              </a:defRPr>
            </a:lvl1pPr>
            <a:lvl2pPr lvl="1" rtl="0" algn="ctr">
              <a:spcBef>
                <a:spcPts val="0"/>
              </a:spcBef>
              <a:spcAft>
                <a:spcPts val="0"/>
              </a:spcAft>
              <a:buClr>
                <a:schemeClr val="accent5"/>
              </a:buClr>
              <a:buSzPts val="1400"/>
              <a:buNone/>
              <a:defRPr sz="1400">
                <a:solidFill>
                  <a:schemeClr val="accent5"/>
                </a:solidFill>
              </a:defRPr>
            </a:lvl2pPr>
            <a:lvl3pPr lvl="2" rtl="0" algn="ctr">
              <a:spcBef>
                <a:spcPts val="0"/>
              </a:spcBef>
              <a:spcAft>
                <a:spcPts val="0"/>
              </a:spcAft>
              <a:buClr>
                <a:schemeClr val="accent5"/>
              </a:buClr>
              <a:buSzPts val="1400"/>
              <a:buNone/>
              <a:defRPr sz="1400">
                <a:solidFill>
                  <a:schemeClr val="accent5"/>
                </a:solidFill>
              </a:defRPr>
            </a:lvl3pPr>
            <a:lvl4pPr lvl="3" rtl="0" algn="ctr">
              <a:spcBef>
                <a:spcPts val="0"/>
              </a:spcBef>
              <a:spcAft>
                <a:spcPts val="0"/>
              </a:spcAft>
              <a:buClr>
                <a:schemeClr val="accent5"/>
              </a:buClr>
              <a:buSzPts val="1400"/>
              <a:buNone/>
              <a:defRPr sz="1400">
                <a:solidFill>
                  <a:schemeClr val="accent5"/>
                </a:solidFill>
              </a:defRPr>
            </a:lvl4pPr>
            <a:lvl5pPr lvl="4" rtl="0" algn="ctr">
              <a:spcBef>
                <a:spcPts val="0"/>
              </a:spcBef>
              <a:spcAft>
                <a:spcPts val="0"/>
              </a:spcAft>
              <a:buClr>
                <a:schemeClr val="accent5"/>
              </a:buClr>
              <a:buSzPts val="1400"/>
              <a:buNone/>
              <a:defRPr sz="1400">
                <a:solidFill>
                  <a:schemeClr val="accent5"/>
                </a:solidFill>
              </a:defRPr>
            </a:lvl5pPr>
            <a:lvl6pPr lvl="5" rtl="0" algn="ctr">
              <a:spcBef>
                <a:spcPts val="0"/>
              </a:spcBef>
              <a:spcAft>
                <a:spcPts val="0"/>
              </a:spcAft>
              <a:buClr>
                <a:schemeClr val="accent5"/>
              </a:buClr>
              <a:buSzPts val="1400"/>
              <a:buNone/>
              <a:defRPr sz="1400">
                <a:solidFill>
                  <a:schemeClr val="accent5"/>
                </a:solidFill>
              </a:defRPr>
            </a:lvl6pPr>
            <a:lvl7pPr lvl="6" rtl="0" algn="ctr">
              <a:spcBef>
                <a:spcPts val="0"/>
              </a:spcBef>
              <a:spcAft>
                <a:spcPts val="0"/>
              </a:spcAft>
              <a:buClr>
                <a:schemeClr val="accent5"/>
              </a:buClr>
              <a:buSzPts val="1400"/>
              <a:buNone/>
              <a:defRPr sz="1400">
                <a:solidFill>
                  <a:schemeClr val="accent5"/>
                </a:solidFill>
              </a:defRPr>
            </a:lvl7pPr>
            <a:lvl8pPr lvl="7" rtl="0" algn="ctr">
              <a:spcBef>
                <a:spcPts val="0"/>
              </a:spcBef>
              <a:spcAft>
                <a:spcPts val="0"/>
              </a:spcAft>
              <a:buClr>
                <a:schemeClr val="accent5"/>
              </a:buClr>
              <a:buSzPts val="1400"/>
              <a:buNone/>
              <a:defRPr sz="1400">
                <a:solidFill>
                  <a:schemeClr val="accent5"/>
                </a:solidFill>
              </a:defRPr>
            </a:lvl8pPr>
            <a:lvl9pPr lvl="8" rtl="0" algn="ctr">
              <a:spcBef>
                <a:spcPts val="0"/>
              </a:spcBef>
              <a:spcAft>
                <a:spcPts val="0"/>
              </a:spcAft>
              <a:buClr>
                <a:schemeClr val="accent5"/>
              </a:buClr>
              <a:buSzPts val="1400"/>
              <a:buNone/>
              <a:defRPr sz="1400">
                <a:solidFill>
                  <a:schemeClr val="accent5"/>
                </a:solidFill>
              </a:defRPr>
            </a:lvl9pPr>
          </a:lstStyle>
          <a:p/>
        </p:txBody>
      </p:sp>
      <p:sp>
        <p:nvSpPr>
          <p:cNvPr id="156" name="Google Shape;156;p10"/>
          <p:cNvSpPr txBox="1"/>
          <p:nvPr>
            <p:ph idx="1" type="subTitle"/>
          </p:nvPr>
        </p:nvSpPr>
        <p:spPr>
          <a:xfrm>
            <a:off x="1102125" y="3251400"/>
            <a:ext cx="6939900" cy="110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200">
                <a:solidFill>
                  <a:schemeClr val="lt2"/>
                </a:solidFill>
              </a:defRPr>
            </a:lvl1pPr>
            <a:lvl2pPr lvl="1" rtl="0" algn="ctr">
              <a:lnSpc>
                <a:spcPct val="100000"/>
              </a:lnSpc>
              <a:spcBef>
                <a:spcPts val="0"/>
              </a:spcBef>
              <a:spcAft>
                <a:spcPts val="0"/>
              </a:spcAft>
              <a:buNone/>
              <a:defRPr sz="2200">
                <a:solidFill>
                  <a:schemeClr val="lt2"/>
                </a:solidFill>
              </a:defRPr>
            </a:lvl2pPr>
            <a:lvl3pPr lvl="2" rtl="0" algn="ctr">
              <a:lnSpc>
                <a:spcPct val="100000"/>
              </a:lnSpc>
              <a:spcBef>
                <a:spcPts val="0"/>
              </a:spcBef>
              <a:spcAft>
                <a:spcPts val="0"/>
              </a:spcAft>
              <a:buNone/>
              <a:defRPr sz="2200">
                <a:solidFill>
                  <a:schemeClr val="lt2"/>
                </a:solidFill>
              </a:defRPr>
            </a:lvl3pPr>
            <a:lvl4pPr lvl="3" rtl="0" algn="ctr">
              <a:lnSpc>
                <a:spcPct val="100000"/>
              </a:lnSpc>
              <a:spcBef>
                <a:spcPts val="0"/>
              </a:spcBef>
              <a:spcAft>
                <a:spcPts val="0"/>
              </a:spcAft>
              <a:buNone/>
              <a:defRPr sz="2200">
                <a:solidFill>
                  <a:schemeClr val="lt2"/>
                </a:solidFill>
              </a:defRPr>
            </a:lvl4pPr>
            <a:lvl5pPr lvl="4" rtl="0" algn="ctr">
              <a:lnSpc>
                <a:spcPct val="100000"/>
              </a:lnSpc>
              <a:spcBef>
                <a:spcPts val="0"/>
              </a:spcBef>
              <a:spcAft>
                <a:spcPts val="0"/>
              </a:spcAft>
              <a:buNone/>
              <a:defRPr sz="2200">
                <a:solidFill>
                  <a:schemeClr val="lt2"/>
                </a:solidFill>
              </a:defRPr>
            </a:lvl5pPr>
            <a:lvl6pPr lvl="5" rtl="0" algn="ctr">
              <a:lnSpc>
                <a:spcPct val="100000"/>
              </a:lnSpc>
              <a:spcBef>
                <a:spcPts val="0"/>
              </a:spcBef>
              <a:spcAft>
                <a:spcPts val="0"/>
              </a:spcAft>
              <a:buNone/>
              <a:defRPr sz="2200">
                <a:solidFill>
                  <a:schemeClr val="lt2"/>
                </a:solidFill>
              </a:defRPr>
            </a:lvl6pPr>
            <a:lvl7pPr lvl="6" rtl="0" algn="ctr">
              <a:lnSpc>
                <a:spcPct val="100000"/>
              </a:lnSpc>
              <a:spcBef>
                <a:spcPts val="0"/>
              </a:spcBef>
              <a:spcAft>
                <a:spcPts val="0"/>
              </a:spcAft>
              <a:buNone/>
              <a:defRPr sz="2200">
                <a:solidFill>
                  <a:schemeClr val="lt2"/>
                </a:solidFill>
              </a:defRPr>
            </a:lvl7pPr>
            <a:lvl8pPr lvl="7" rtl="0" algn="ctr">
              <a:lnSpc>
                <a:spcPct val="100000"/>
              </a:lnSpc>
              <a:spcBef>
                <a:spcPts val="0"/>
              </a:spcBef>
              <a:spcAft>
                <a:spcPts val="0"/>
              </a:spcAft>
              <a:buNone/>
              <a:defRPr sz="2200">
                <a:solidFill>
                  <a:schemeClr val="lt2"/>
                </a:solidFill>
              </a:defRPr>
            </a:lvl8pPr>
            <a:lvl9pPr lvl="8" rtl="0" algn="ctr">
              <a:lnSpc>
                <a:spcPct val="100000"/>
              </a:lnSpc>
              <a:spcBef>
                <a:spcPts val="0"/>
              </a:spcBef>
              <a:spcAft>
                <a:spcPts val="0"/>
              </a:spcAft>
              <a:buNone/>
              <a:defRPr sz="2200">
                <a:solidFill>
                  <a:schemeClr val="lt2"/>
                </a:solidFill>
              </a:defRPr>
            </a:lvl9pPr>
          </a:lstStyle>
          <a:p/>
        </p:txBody>
      </p:sp>
      <p:grpSp>
        <p:nvGrpSpPr>
          <p:cNvPr id="157" name="Google Shape;157;p10"/>
          <p:cNvGrpSpPr/>
          <p:nvPr/>
        </p:nvGrpSpPr>
        <p:grpSpPr>
          <a:xfrm flipH="1" rot="2178779">
            <a:off x="-2989553" y="2121102"/>
            <a:ext cx="4313956" cy="3465400"/>
            <a:chOff x="1645525" y="677625"/>
            <a:chExt cx="4313925" cy="3465375"/>
          </a:xfrm>
        </p:grpSpPr>
        <p:sp>
          <p:nvSpPr>
            <p:cNvPr id="158" name="Google Shape;158;p1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0"/>
          <p:cNvGrpSpPr/>
          <p:nvPr/>
        </p:nvGrpSpPr>
        <p:grpSpPr>
          <a:xfrm flipH="1" rot="-8463123">
            <a:off x="7919689" y="-346076"/>
            <a:ext cx="4313828" cy="3465297"/>
            <a:chOff x="1645525" y="677625"/>
            <a:chExt cx="4313925" cy="3465375"/>
          </a:xfrm>
        </p:grpSpPr>
        <p:sp>
          <p:nvSpPr>
            <p:cNvPr id="167" name="Google Shape;167;p1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0"/>
          <p:cNvGrpSpPr/>
          <p:nvPr/>
        </p:nvGrpSpPr>
        <p:grpSpPr>
          <a:xfrm rot="-9670140">
            <a:off x="1041688" y="-1055082"/>
            <a:ext cx="6670468" cy="4313030"/>
            <a:chOff x="1645525" y="677625"/>
            <a:chExt cx="4313925" cy="3465375"/>
          </a:xfrm>
        </p:grpSpPr>
        <p:sp>
          <p:nvSpPr>
            <p:cNvPr id="176" name="Google Shape;176;p1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1"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Barlow Semi Condensed"/>
              <a:buNone/>
              <a:defRPr b="1" sz="2800">
                <a:latin typeface="Barlow Semi Condensed"/>
                <a:ea typeface="Barlow Semi Condensed"/>
                <a:cs typeface="Barlow Semi Condensed"/>
                <a:sym typeface="Barlow Semi Condensed"/>
              </a:defRPr>
            </a:lvl1pPr>
            <a:lvl2pPr lvl="1">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b="1" sz="2800">
                <a:solidFill>
                  <a:srgbClr val="434343"/>
                </a:solidFill>
                <a:latin typeface="Barlow Semi Condensed"/>
                <a:ea typeface="Barlow Semi Condensed"/>
                <a:cs typeface="Barlow Semi Condensed"/>
                <a:sym typeface="Barlow Semi Condense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rgbClr val="434343"/>
              </a:buClr>
              <a:buSzPts val="1400"/>
              <a:buFont typeface="Roboto"/>
              <a:buChar char="●"/>
              <a:defRPr>
                <a:solidFill>
                  <a:srgbClr val="434343"/>
                </a:solidFill>
                <a:latin typeface="Roboto"/>
                <a:ea typeface="Roboto"/>
                <a:cs typeface="Roboto"/>
                <a:sym typeface="Roboto"/>
              </a:defRPr>
            </a:lvl1pPr>
            <a:lvl2pPr indent="-317500" lvl="1" marL="9144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indent="-317500" lvl="2" marL="13716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indent="-317500" lvl="3" marL="18288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indent="-317500" lvl="4" marL="22860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indent="-317500" lvl="5" marL="27432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indent="-317500" lvl="6" marL="32004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indent="-317500" lvl="7" marL="36576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indent="-317500" lvl="8" marL="41148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oasis-brains.org/#dat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1" name="Shape 1401"/>
        <p:cNvGrpSpPr/>
        <p:nvPr/>
      </p:nvGrpSpPr>
      <p:grpSpPr>
        <a:xfrm>
          <a:off x="0" y="0"/>
          <a:ext cx="0" cy="0"/>
          <a:chOff x="0" y="0"/>
          <a:chExt cx="0" cy="0"/>
        </a:xfrm>
      </p:grpSpPr>
      <p:sp>
        <p:nvSpPr>
          <p:cNvPr id="1402" name="Google Shape;1402;p62"/>
          <p:cNvSpPr txBox="1"/>
          <p:nvPr>
            <p:ph type="ctrTitle"/>
          </p:nvPr>
        </p:nvSpPr>
        <p:spPr>
          <a:xfrm>
            <a:off x="95650" y="470500"/>
            <a:ext cx="4593000" cy="234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CERVEAU NOUVEAUTE</a:t>
            </a:r>
            <a:endParaRPr>
              <a:latin typeface="Bahiana"/>
              <a:ea typeface="Bahiana"/>
              <a:cs typeface="Bahiana"/>
              <a:sym typeface="Bahiana"/>
            </a:endParaRPr>
          </a:p>
        </p:txBody>
      </p:sp>
      <p:sp>
        <p:nvSpPr>
          <p:cNvPr id="1403" name="Google Shape;1403;p62"/>
          <p:cNvSpPr txBox="1"/>
          <p:nvPr>
            <p:ph idx="1" type="subTitle"/>
          </p:nvPr>
        </p:nvSpPr>
        <p:spPr>
          <a:xfrm>
            <a:off x="1040200" y="3079525"/>
            <a:ext cx="3648600" cy="52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212121"/>
                </a:solidFill>
                <a:latin typeface="Amatic SC"/>
                <a:ea typeface="Amatic SC"/>
                <a:cs typeface="Amatic SC"/>
                <a:sym typeface="Amatic SC"/>
              </a:rPr>
              <a:t> Early Detection of Alzheimer's, Parkinson's, and    Brain Tumor using Convolutional Neural Network</a:t>
            </a:r>
            <a:endParaRPr b="1" sz="1800">
              <a:solidFill>
                <a:srgbClr val="212121"/>
              </a:solidFill>
              <a:latin typeface="Amatic SC"/>
              <a:ea typeface="Amatic SC"/>
              <a:cs typeface="Amatic SC"/>
              <a:sym typeface="Amatic SC"/>
            </a:endParaRPr>
          </a:p>
        </p:txBody>
      </p:sp>
      <p:grpSp>
        <p:nvGrpSpPr>
          <p:cNvPr id="1404" name="Google Shape;1404;p62"/>
          <p:cNvGrpSpPr/>
          <p:nvPr/>
        </p:nvGrpSpPr>
        <p:grpSpPr>
          <a:xfrm>
            <a:off x="6733986" y="1354623"/>
            <a:ext cx="2018084" cy="1393422"/>
            <a:chOff x="5560550" y="1017938"/>
            <a:chExt cx="2489925" cy="1719425"/>
          </a:xfrm>
        </p:grpSpPr>
        <p:sp>
          <p:nvSpPr>
            <p:cNvPr id="1405" name="Google Shape;1405;p62"/>
            <p:cNvSpPr/>
            <p:nvPr/>
          </p:nvSpPr>
          <p:spPr>
            <a:xfrm>
              <a:off x="5560550" y="1017938"/>
              <a:ext cx="2489925" cy="1719425"/>
            </a:xfrm>
            <a:custGeom>
              <a:rect b="b" l="l" r="r" t="t"/>
              <a:pathLst>
                <a:path extrusionOk="0" h="68777" w="99597">
                  <a:moveTo>
                    <a:pt x="54255" y="733"/>
                  </a:moveTo>
                  <a:cubicBezTo>
                    <a:pt x="57373" y="733"/>
                    <a:pt x="60177" y="3725"/>
                    <a:pt x="60198" y="3746"/>
                  </a:cubicBezTo>
                  <a:cubicBezTo>
                    <a:pt x="60219" y="3767"/>
                    <a:pt x="60239" y="3787"/>
                    <a:pt x="60260" y="3808"/>
                  </a:cubicBezTo>
                  <a:cubicBezTo>
                    <a:pt x="60281" y="3829"/>
                    <a:pt x="60302" y="3850"/>
                    <a:pt x="60323" y="3850"/>
                  </a:cubicBezTo>
                  <a:cubicBezTo>
                    <a:pt x="60700" y="4206"/>
                    <a:pt x="60888" y="4729"/>
                    <a:pt x="60888" y="4729"/>
                  </a:cubicBezTo>
                  <a:lnTo>
                    <a:pt x="60700" y="4771"/>
                  </a:lnTo>
                  <a:cubicBezTo>
                    <a:pt x="58377" y="5252"/>
                    <a:pt x="56285" y="6298"/>
                    <a:pt x="54674" y="7742"/>
                  </a:cubicBezTo>
                  <a:cubicBezTo>
                    <a:pt x="52100" y="10065"/>
                    <a:pt x="51138" y="12199"/>
                    <a:pt x="50803" y="13266"/>
                  </a:cubicBezTo>
                  <a:lnTo>
                    <a:pt x="50698" y="13622"/>
                  </a:lnTo>
                  <a:lnTo>
                    <a:pt x="50301" y="13642"/>
                  </a:lnTo>
                  <a:cubicBezTo>
                    <a:pt x="46263" y="13810"/>
                    <a:pt x="43940" y="16907"/>
                    <a:pt x="42936" y="18748"/>
                  </a:cubicBezTo>
                  <a:lnTo>
                    <a:pt x="42873" y="18852"/>
                  </a:lnTo>
                  <a:cubicBezTo>
                    <a:pt x="42622" y="18601"/>
                    <a:pt x="42308" y="18455"/>
                    <a:pt x="42161" y="18078"/>
                  </a:cubicBezTo>
                  <a:cubicBezTo>
                    <a:pt x="41597" y="17262"/>
                    <a:pt x="40362" y="15965"/>
                    <a:pt x="37998" y="15400"/>
                  </a:cubicBezTo>
                  <a:cubicBezTo>
                    <a:pt x="37971" y="15395"/>
                    <a:pt x="37944" y="15392"/>
                    <a:pt x="37917" y="15392"/>
                  </a:cubicBezTo>
                  <a:cubicBezTo>
                    <a:pt x="37737" y="15392"/>
                    <a:pt x="37574" y="15511"/>
                    <a:pt x="37537" y="15693"/>
                  </a:cubicBezTo>
                  <a:cubicBezTo>
                    <a:pt x="37475" y="15902"/>
                    <a:pt x="37600" y="16111"/>
                    <a:pt x="37830" y="16174"/>
                  </a:cubicBezTo>
                  <a:cubicBezTo>
                    <a:pt x="40132" y="16718"/>
                    <a:pt x="41220" y="18036"/>
                    <a:pt x="41617" y="18706"/>
                  </a:cubicBezTo>
                  <a:cubicBezTo>
                    <a:pt x="41638" y="18706"/>
                    <a:pt x="41638" y="18706"/>
                    <a:pt x="41638" y="18685"/>
                  </a:cubicBezTo>
                  <a:cubicBezTo>
                    <a:pt x="41806" y="18915"/>
                    <a:pt x="41931" y="19083"/>
                    <a:pt x="42161" y="19250"/>
                  </a:cubicBezTo>
                  <a:cubicBezTo>
                    <a:pt x="42203" y="19292"/>
                    <a:pt x="42496" y="19522"/>
                    <a:pt x="42580" y="19585"/>
                  </a:cubicBezTo>
                  <a:lnTo>
                    <a:pt x="42057" y="19689"/>
                  </a:lnTo>
                  <a:cubicBezTo>
                    <a:pt x="37851" y="20526"/>
                    <a:pt x="35131" y="25443"/>
                    <a:pt x="34399" y="26908"/>
                  </a:cubicBezTo>
                  <a:lnTo>
                    <a:pt x="34294" y="27159"/>
                  </a:lnTo>
                  <a:lnTo>
                    <a:pt x="34022" y="27222"/>
                  </a:lnTo>
                  <a:cubicBezTo>
                    <a:pt x="32683" y="27515"/>
                    <a:pt x="28143" y="28854"/>
                    <a:pt x="26071" y="33729"/>
                  </a:cubicBezTo>
                  <a:cubicBezTo>
                    <a:pt x="24104" y="38374"/>
                    <a:pt x="25213" y="41157"/>
                    <a:pt x="25778" y="42140"/>
                  </a:cubicBezTo>
                  <a:lnTo>
                    <a:pt x="25967" y="42496"/>
                  </a:lnTo>
                  <a:lnTo>
                    <a:pt x="25695" y="42789"/>
                  </a:lnTo>
                  <a:cubicBezTo>
                    <a:pt x="21003" y="48064"/>
                    <a:pt x="21132" y="53485"/>
                    <a:pt x="22169" y="57271"/>
                  </a:cubicBezTo>
                  <a:lnTo>
                    <a:pt x="22169" y="57271"/>
                  </a:lnTo>
                  <a:cubicBezTo>
                    <a:pt x="21610" y="57395"/>
                    <a:pt x="21279" y="57499"/>
                    <a:pt x="21133" y="57540"/>
                  </a:cubicBezTo>
                  <a:cubicBezTo>
                    <a:pt x="21133" y="57540"/>
                    <a:pt x="21133" y="57519"/>
                    <a:pt x="21133" y="57519"/>
                  </a:cubicBezTo>
                  <a:cubicBezTo>
                    <a:pt x="21050" y="57540"/>
                    <a:pt x="20966" y="57582"/>
                    <a:pt x="20882" y="57624"/>
                  </a:cubicBezTo>
                  <a:cubicBezTo>
                    <a:pt x="20861" y="57624"/>
                    <a:pt x="18434" y="58440"/>
                    <a:pt x="16028" y="58440"/>
                  </a:cubicBezTo>
                  <a:cubicBezTo>
                    <a:pt x="15547" y="58440"/>
                    <a:pt x="15086" y="58398"/>
                    <a:pt x="14689" y="58335"/>
                  </a:cubicBezTo>
                  <a:cubicBezTo>
                    <a:pt x="12680" y="58001"/>
                    <a:pt x="12199" y="56201"/>
                    <a:pt x="12157" y="56013"/>
                  </a:cubicBezTo>
                  <a:cubicBezTo>
                    <a:pt x="12094" y="55720"/>
                    <a:pt x="11948" y="55448"/>
                    <a:pt x="11739" y="55239"/>
                  </a:cubicBezTo>
                  <a:cubicBezTo>
                    <a:pt x="13161" y="54046"/>
                    <a:pt x="14521" y="51891"/>
                    <a:pt x="14166" y="48166"/>
                  </a:cubicBezTo>
                  <a:lnTo>
                    <a:pt x="14166" y="48166"/>
                  </a:lnTo>
                  <a:cubicBezTo>
                    <a:pt x="14459" y="48229"/>
                    <a:pt x="14793" y="48271"/>
                    <a:pt x="15149" y="48271"/>
                  </a:cubicBezTo>
                  <a:cubicBezTo>
                    <a:pt x="15547" y="48271"/>
                    <a:pt x="15986" y="48229"/>
                    <a:pt x="16467" y="48104"/>
                  </a:cubicBezTo>
                  <a:cubicBezTo>
                    <a:pt x="16677" y="48062"/>
                    <a:pt x="16802" y="47853"/>
                    <a:pt x="16760" y="47643"/>
                  </a:cubicBezTo>
                  <a:cubicBezTo>
                    <a:pt x="16707" y="47467"/>
                    <a:pt x="16551" y="47336"/>
                    <a:pt x="16378" y="47336"/>
                  </a:cubicBezTo>
                  <a:cubicBezTo>
                    <a:pt x="16345" y="47336"/>
                    <a:pt x="16312" y="47340"/>
                    <a:pt x="16279" y="47350"/>
                  </a:cubicBezTo>
                  <a:cubicBezTo>
                    <a:pt x="15871" y="47443"/>
                    <a:pt x="15500" y="47483"/>
                    <a:pt x="15163" y="47483"/>
                  </a:cubicBezTo>
                  <a:cubicBezTo>
                    <a:pt x="12993" y="47483"/>
                    <a:pt x="12235" y="45812"/>
                    <a:pt x="12199" y="45739"/>
                  </a:cubicBezTo>
                  <a:cubicBezTo>
                    <a:pt x="12137" y="45584"/>
                    <a:pt x="11994" y="45498"/>
                    <a:pt x="11839" y="45498"/>
                  </a:cubicBezTo>
                  <a:cubicBezTo>
                    <a:pt x="11785" y="45498"/>
                    <a:pt x="11730" y="45508"/>
                    <a:pt x="11676" y="45530"/>
                  </a:cubicBezTo>
                  <a:cubicBezTo>
                    <a:pt x="11487" y="45614"/>
                    <a:pt x="11383" y="45844"/>
                    <a:pt x="11467" y="46032"/>
                  </a:cubicBezTo>
                  <a:cubicBezTo>
                    <a:pt x="11487" y="46053"/>
                    <a:pt x="12011" y="47246"/>
                    <a:pt x="13350" y="47874"/>
                  </a:cubicBezTo>
                  <a:cubicBezTo>
                    <a:pt x="13831" y="51723"/>
                    <a:pt x="12429" y="53774"/>
                    <a:pt x="11048" y="54820"/>
                  </a:cubicBezTo>
                  <a:cubicBezTo>
                    <a:pt x="10860" y="54778"/>
                    <a:pt x="10671" y="54757"/>
                    <a:pt x="10462" y="54757"/>
                  </a:cubicBezTo>
                  <a:cubicBezTo>
                    <a:pt x="10441" y="54778"/>
                    <a:pt x="10379" y="54778"/>
                    <a:pt x="10274" y="54778"/>
                  </a:cubicBezTo>
                  <a:cubicBezTo>
                    <a:pt x="9207" y="54778"/>
                    <a:pt x="5587" y="54444"/>
                    <a:pt x="3327" y="50091"/>
                  </a:cubicBezTo>
                  <a:cubicBezTo>
                    <a:pt x="795" y="45216"/>
                    <a:pt x="4771" y="37642"/>
                    <a:pt x="5336" y="36596"/>
                  </a:cubicBezTo>
                  <a:cubicBezTo>
                    <a:pt x="5859" y="37956"/>
                    <a:pt x="6654" y="39379"/>
                    <a:pt x="7889" y="40467"/>
                  </a:cubicBezTo>
                  <a:cubicBezTo>
                    <a:pt x="7972" y="40529"/>
                    <a:pt x="8056" y="40550"/>
                    <a:pt x="8140" y="40550"/>
                  </a:cubicBezTo>
                  <a:cubicBezTo>
                    <a:pt x="8265" y="40550"/>
                    <a:pt x="8370" y="40508"/>
                    <a:pt x="8454" y="40425"/>
                  </a:cubicBezTo>
                  <a:cubicBezTo>
                    <a:pt x="8600" y="40257"/>
                    <a:pt x="8579" y="40006"/>
                    <a:pt x="8412" y="39860"/>
                  </a:cubicBezTo>
                  <a:cubicBezTo>
                    <a:pt x="6863" y="38521"/>
                    <a:pt x="6047" y="36512"/>
                    <a:pt x="5608" y="34880"/>
                  </a:cubicBezTo>
                  <a:cubicBezTo>
                    <a:pt x="5713" y="32829"/>
                    <a:pt x="6738" y="31972"/>
                    <a:pt x="7638" y="31595"/>
                  </a:cubicBezTo>
                  <a:cubicBezTo>
                    <a:pt x="7679" y="31616"/>
                    <a:pt x="7700" y="31616"/>
                    <a:pt x="7742" y="31616"/>
                  </a:cubicBezTo>
                  <a:cubicBezTo>
                    <a:pt x="8036" y="31555"/>
                    <a:pt x="8548" y="31495"/>
                    <a:pt x="9114" y="31495"/>
                  </a:cubicBezTo>
                  <a:cubicBezTo>
                    <a:pt x="9918" y="31495"/>
                    <a:pt x="10830" y="31617"/>
                    <a:pt x="11383" y="32034"/>
                  </a:cubicBezTo>
                  <a:cubicBezTo>
                    <a:pt x="10776" y="33101"/>
                    <a:pt x="11048" y="34043"/>
                    <a:pt x="11069" y="34064"/>
                  </a:cubicBezTo>
                  <a:cubicBezTo>
                    <a:pt x="11111" y="34231"/>
                    <a:pt x="11278" y="34336"/>
                    <a:pt x="11446" y="34336"/>
                  </a:cubicBezTo>
                  <a:cubicBezTo>
                    <a:pt x="11467" y="34336"/>
                    <a:pt x="11508" y="34315"/>
                    <a:pt x="11550" y="34315"/>
                  </a:cubicBezTo>
                  <a:cubicBezTo>
                    <a:pt x="11759" y="34252"/>
                    <a:pt x="11885" y="34022"/>
                    <a:pt x="11822" y="33813"/>
                  </a:cubicBezTo>
                  <a:cubicBezTo>
                    <a:pt x="11801" y="33792"/>
                    <a:pt x="11320" y="32202"/>
                    <a:pt x="13705" y="31051"/>
                  </a:cubicBezTo>
                  <a:cubicBezTo>
                    <a:pt x="13915" y="30946"/>
                    <a:pt x="13998" y="30716"/>
                    <a:pt x="13894" y="30528"/>
                  </a:cubicBezTo>
                  <a:cubicBezTo>
                    <a:pt x="13834" y="30380"/>
                    <a:pt x="13691" y="30294"/>
                    <a:pt x="13546" y="30294"/>
                  </a:cubicBezTo>
                  <a:cubicBezTo>
                    <a:pt x="13486" y="30294"/>
                    <a:pt x="13426" y="30309"/>
                    <a:pt x="13371" y="30340"/>
                  </a:cubicBezTo>
                  <a:cubicBezTo>
                    <a:pt x="12701" y="30653"/>
                    <a:pt x="12220" y="31030"/>
                    <a:pt x="11864" y="31407"/>
                  </a:cubicBezTo>
                  <a:cubicBezTo>
                    <a:pt x="11362" y="31009"/>
                    <a:pt x="10692" y="30821"/>
                    <a:pt x="10023" y="30758"/>
                  </a:cubicBezTo>
                  <a:cubicBezTo>
                    <a:pt x="10274" y="30423"/>
                    <a:pt x="10399" y="30026"/>
                    <a:pt x="10337" y="29586"/>
                  </a:cubicBezTo>
                  <a:cubicBezTo>
                    <a:pt x="10337" y="29586"/>
                    <a:pt x="10211" y="27912"/>
                    <a:pt x="11843" y="23184"/>
                  </a:cubicBezTo>
                  <a:cubicBezTo>
                    <a:pt x="13350" y="18769"/>
                    <a:pt x="18957" y="17785"/>
                    <a:pt x="18999" y="17785"/>
                  </a:cubicBezTo>
                  <a:cubicBezTo>
                    <a:pt x="19271" y="17744"/>
                    <a:pt x="19501" y="17618"/>
                    <a:pt x="19710" y="17472"/>
                  </a:cubicBezTo>
                  <a:cubicBezTo>
                    <a:pt x="21698" y="17869"/>
                    <a:pt x="24355" y="18852"/>
                    <a:pt x="26260" y="21091"/>
                  </a:cubicBezTo>
                  <a:cubicBezTo>
                    <a:pt x="26343" y="21175"/>
                    <a:pt x="26448" y="21238"/>
                    <a:pt x="26552" y="21238"/>
                  </a:cubicBezTo>
                  <a:cubicBezTo>
                    <a:pt x="26657" y="21238"/>
                    <a:pt x="26741" y="21196"/>
                    <a:pt x="26804" y="21133"/>
                  </a:cubicBezTo>
                  <a:cubicBezTo>
                    <a:pt x="26971" y="20987"/>
                    <a:pt x="26992" y="20736"/>
                    <a:pt x="26866" y="20568"/>
                  </a:cubicBezTo>
                  <a:cubicBezTo>
                    <a:pt x="24920" y="18267"/>
                    <a:pt x="22284" y="17220"/>
                    <a:pt x="20213" y="16760"/>
                  </a:cubicBezTo>
                  <a:cubicBezTo>
                    <a:pt x="20359" y="16363"/>
                    <a:pt x="20359" y="15944"/>
                    <a:pt x="20192" y="15547"/>
                  </a:cubicBezTo>
                  <a:cubicBezTo>
                    <a:pt x="20129" y="15442"/>
                    <a:pt x="19062" y="12868"/>
                    <a:pt x="22451" y="8830"/>
                  </a:cubicBezTo>
                  <a:cubicBezTo>
                    <a:pt x="24565" y="6340"/>
                    <a:pt x="27933" y="5817"/>
                    <a:pt x="30381" y="5817"/>
                  </a:cubicBezTo>
                  <a:cubicBezTo>
                    <a:pt x="32055" y="5817"/>
                    <a:pt x="33290" y="6068"/>
                    <a:pt x="33290" y="6068"/>
                  </a:cubicBezTo>
                  <a:cubicBezTo>
                    <a:pt x="33397" y="6092"/>
                    <a:pt x="33505" y="6104"/>
                    <a:pt x="33612" y="6104"/>
                  </a:cubicBezTo>
                  <a:cubicBezTo>
                    <a:pt x="34151" y="6104"/>
                    <a:pt x="34667" y="5807"/>
                    <a:pt x="34964" y="5336"/>
                  </a:cubicBezTo>
                  <a:cubicBezTo>
                    <a:pt x="35027" y="5252"/>
                    <a:pt x="36428" y="3076"/>
                    <a:pt x="40278" y="3076"/>
                  </a:cubicBezTo>
                  <a:lnTo>
                    <a:pt x="40550" y="3076"/>
                  </a:lnTo>
                  <a:cubicBezTo>
                    <a:pt x="41157" y="3097"/>
                    <a:pt x="41701" y="3097"/>
                    <a:pt x="42224" y="3097"/>
                  </a:cubicBezTo>
                  <a:cubicBezTo>
                    <a:pt x="43961" y="3097"/>
                    <a:pt x="45342" y="2992"/>
                    <a:pt x="46639" y="2783"/>
                  </a:cubicBezTo>
                  <a:lnTo>
                    <a:pt x="46639" y="2783"/>
                  </a:lnTo>
                  <a:cubicBezTo>
                    <a:pt x="44693" y="3934"/>
                    <a:pt x="42601" y="5650"/>
                    <a:pt x="41157" y="8077"/>
                  </a:cubicBezTo>
                  <a:cubicBezTo>
                    <a:pt x="40660" y="7961"/>
                    <a:pt x="40180" y="7919"/>
                    <a:pt x="39745" y="7919"/>
                  </a:cubicBezTo>
                  <a:cubicBezTo>
                    <a:pt x="38604" y="7919"/>
                    <a:pt x="37765" y="8208"/>
                    <a:pt x="37705" y="8223"/>
                  </a:cubicBezTo>
                  <a:cubicBezTo>
                    <a:pt x="37496" y="8307"/>
                    <a:pt x="37391" y="8537"/>
                    <a:pt x="37454" y="8725"/>
                  </a:cubicBezTo>
                  <a:cubicBezTo>
                    <a:pt x="37521" y="8894"/>
                    <a:pt x="37670" y="8995"/>
                    <a:pt x="37835" y="8995"/>
                  </a:cubicBezTo>
                  <a:cubicBezTo>
                    <a:pt x="37874" y="8995"/>
                    <a:pt x="37915" y="8989"/>
                    <a:pt x="37956" y="8977"/>
                  </a:cubicBezTo>
                  <a:cubicBezTo>
                    <a:pt x="38016" y="8947"/>
                    <a:pt x="38735" y="8704"/>
                    <a:pt x="39713" y="8704"/>
                  </a:cubicBezTo>
                  <a:cubicBezTo>
                    <a:pt x="40106" y="8704"/>
                    <a:pt x="40540" y="8743"/>
                    <a:pt x="40990" y="8851"/>
                  </a:cubicBezTo>
                  <a:cubicBezTo>
                    <a:pt x="41011" y="8893"/>
                    <a:pt x="41053" y="8914"/>
                    <a:pt x="41094" y="8956"/>
                  </a:cubicBezTo>
                  <a:cubicBezTo>
                    <a:pt x="41157" y="8977"/>
                    <a:pt x="41220" y="8997"/>
                    <a:pt x="41283" y="8997"/>
                  </a:cubicBezTo>
                  <a:cubicBezTo>
                    <a:pt x="41325" y="8997"/>
                    <a:pt x="41345" y="8977"/>
                    <a:pt x="41387" y="8977"/>
                  </a:cubicBezTo>
                  <a:cubicBezTo>
                    <a:pt x="42078" y="9207"/>
                    <a:pt x="42768" y="9583"/>
                    <a:pt x="43417" y="10274"/>
                  </a:cubicBezTo>
                  <a:cubicBezTo>
                    <a:pt x="43480" y="10357"/>
                    <a:pt x="43584" y="10399"/>
                    <a:pt x="43689" y="10399"/>
                  </a:cubicBezTo>
                  <a:cubicBezTo>
                    <a:pt x="43794" y="10399"/>
                    <a:pt x="43898" y="10357"/>
                    <a:pt x="43961" y="10295"/>
                  </a:cubicBezTo>
                  <a:cubicBezTo>
                    <a:pt x="44128" y="10148"/>
                    <a:pt x="44128" y="9897"/>
                    <a:pt x="43982" y="9730"/>
                  </a:cubicBezTo>
                  <a:cubicBezTo>
                    <a:pt x="43333" y="9039"/>
                    <a:pt x="42622" y="8600"/>
                    <a:pt x="41931" y="8328"/>
                  </a:cubicBezTo>
                  <a:cubicBezTo>
                    <a:pt x="45216" y="3013"/>
                    <a:pt x="51954" y="1381"/>
                    <a:pt x="52017" y="1360"/>
                  </a:cubicBezTo>
                  <a:cubicBezTo>
                    <a:pt x="52142" y="1339"/>
                    <a:pt x="52226" y="1256"/>
                    <a:pt x="52289" y="1151"/>
                  </a:cubicBezTo>
                  <a:cubicBezTo>
                    <a:pt x="52414" y="1109"/>
                    <a:pt x="52540" y="1067"/>
                    <a:pt x="52686" y="1005"/>
                  </a:cubicBezTo>
                  <a:cubicBezTo>
                    <a:pt x="53188" y="837"/>
                    <a:pt x="53711" y="733"/>
                    <a:pt x="54255" y="733"/>
                  </a:cubicBezTo>
                  <a:close/>
                  <a:moveTo>
                    <a:pt x="63659" y="5110"/>
                  </a:moveTo>
                  <a:cubicBezTo>
                    <a:pt x="64331" y="5110"/>
                    <a:pt x="64976" y="5160"/>
                    <a:pt x="65575" y="5252"/>
                  </a:cubicBezTo>
                  <a:cubicBezTo>
                    <a:pt x="66391" y="5796"/>
                    <a:pt x="66872" y="6340"/>
                    <a:pt x="66893" y="6340"/>
                  </a:cubicBezTo>
                  <a:cubicBezTo>
                    <a:pt x="67165" y="6675"/>
                    <a:pt x="67584" y="6884"/>
                    <a:pt x="68023" y="6905"/>
                  </a:cubicBezTo>
                  <a:cubicBezTo>
                    <a:pt x="68048" y="6906"/>
                    <a:pt x="68072" y="6907"/>
                    <a:pt x="68097" y="6907"/>
                  </a:cubicBezTo>
                  <a:cubicBezTo>
                    <a:pt x="68511" y="6907"/>
                    <a:pt x="68919" y="6741"/>
                    <a:pt x="69216" y="6445"/>
                  </a:cubicBezTo>
                  <a:cubicBezTo>
                    <a:pt x="69697" y="5943"/>
                    <a:pt x="70534" y="5671"/>
                    <a:pt x="71517" y="5671"/>
                  </a:cubicBezTo>
                  <a:cubicBezTo>
                    <a:pt x="72584" y="5671"/>
                    <a:pt x="73693" y="6005"/>
                    <a:pt x="74300" y="6528"/>
                  </a:cubicBezTo>
                  <a:cubicBezTo>
                    <a:pt x="75786" y="7805"/>
                    <a:pt x="77334" y="7930"/>
                    <a:pt x="78966" y="8098"/>
                  </a:cubicBezTo>
                  <a:cubicBezTo>
                    <a:pt x="79761" y="8160"/>
                    <a:pt x="80598" y="8244"/>
                    <a:pt x="81561" y="8453"/>
                  </a:cubicBezTo>
                  <a:cubicBezTo>
                    <a:pt x="83360" y="8851"/>
                    <a:pt x="84908" y="11592"/>
                    <a:pt x="85306" y="12534"/>
                  </a:cubicBezTo>
                  <a:cubicBezTo>
                    <a:pt x="85327" y="12534"/>
                    <a:pt x="85327" y="12534"/>
                    <a:pt x="85327" y="12554"/>
                  </a:cubicBezTo>
                  <a:cubicBezTo>
                    <a:pt x="85724" y="14228"/>
                    <a:pt x="86122" y="16969"/>
                    <a:pt x="85515" y="20087"/>
                  </a:cubicBezTo>
                  <a:cubicBezTo>
                    <a:pt x="85473" y="20296"/>
                    <a:pt x="85578" y="20526"/>
                    <a:pt x="85787" y="20568"/>
                  </a:cubicBezTo>
                  <a:cubicBezTo>
                    <a:pt x="85829" y="20589"/>
                    <a:pt x="85850" y="20589"/>
                    <a:pt x="85892" y="20589"/>
                  </a:cubicBezTo>
                  <a:cubicBezTo>
                    <a:pt x="86080" y="20589"/>
                    <a:pt x="86227" y="20464"/>
                    <a:pt x="86268" y="20275"/>
                  </a:cubicBezTo>
                  <a:cubicBezTo>
                    <a:pt x="86812" y="17576"/>
                    <a:pt x="86645" y="15149"/>
                    <a:pt x="86331" y="13412"/>
                  </a:cubicBezTo>
                  <a:lnTo>
                    <a:pt x="86331" y="13412"/>
                  </a:lnTo>
                  <a:cubicBezTo>
                    <a:pt x="86457" y="13459"/>
                    <a:pt x="86606" y="13483"/>
                    <a:pt x="86752" y="13483"/>
                  </a:cubicBezTo>
                  <a:cubicBezTo>
                    <a:pt x="86801" y="13483"/>
                    <a:pt x="86849" y="13480"/>
                    <a:pt x="86896" y="13475"/>
                  </a:cubicBezTo>
                  <a:cubicBezTo>
                    <a:pt x="87158" y="13453"/>
                    <a:pt x="87410" y="13442"/>
                    <a:pt x="87653" y="13442"/>
                  </a:cubicBezTo>
                  <a:cubicBezTo>
                    <a:pt x="89235" y="13442"/>
                    <a:pt x="90425" y="13916"/>
                    <a:pt x="91332" y="14877"/>
                  </a:cubicBezTo>
                  <a:cubicBezTo>
                    <a:pt x="93571" y="17241"/>
                    <a:pt x="93341" y="21761"/>
                    <a:pt x="93341" y="21803"/>
                  </a:cubicBezTo>
                  <a:cubicBezTo>
                    <a:pt x="93299" y="22451"/>
                    <a:pt x="93655" y="23037"/>
                    <a:pt x="94219" y="23330"/>
                  </a:cubicBezTo>
                  <a:cubicBezTo>
                    <a:pt x="98613" y="25464"/>
                    <a:pt x="98488" y="31595"/>
                    <a:pt x="97002" y="35257"/>
                  </a:cubicBezTo>
                  <a:cubicBezTo>
                    <a:pt x="95412" y="39148"/>
                    <a:pt x="92566" y="42538"/>
                    <a:pt x="92525" y="42580"/>
                  </a:cubicBezTo>
                  <a:cubicBezTo>
                    <a:pt x="92106" y="43040"/>
                    <a:pt x="92022" y="43731"/>
                    <a:pt x="92315" y="44296"/>
                  </a:cubicBezTo>
                  <a:cubicBezTo>
                    <a:pt x="92336" y="44337"/>
                    <a:pt x="94471" y="48690"/>
                    <a:pt x="91562" y="52330"/>
                  </a:cubicBezTo>
                  <a:cubicBezTo>
                    <a:pt x="88989" y="55573"/>
                    <a:pt x="84239" y="55824"/>
                    <a:pt x="82837" y="55824"/>
                  </a:cubicBezTo>
                  <a:lnTo>
                    <a:pt x="82460" y="55824"/>
                  </a:lnTo>
                  <a:cubicBezTo>
                    <a:pt x="82921" y="54862"/>
                    <a:pt x="83423" y="53523"/>
                    <a:pt x="83779" y="51744"/>
                  </a:cubicBezTo>
                  <a:cubicBezTo>
                    <a:pt x="84302" y="51493"/>
                    <a:pt x="85871" y="50594"/>
                    <a:pt x="87084" y="48627"/>
                  </a:cubicBezTo>
                  <a:cubicBezTo>
                    <a:pt x="87210" y="48438"/>
                    <a:pt x="87147" y="48187"/>
                    <a:pt x="86959" y="48083"/>
                  </a:cubicBezTo>
                  <a:cubicBezTo>
                    <a:pt x="86892" y="48038"/>
                    <a:pt x="86820" y="48017"/>
                    <a:pt x="86750" y="48017"/>
                  </a:cubicBezTo>
                  <a:cubicBezTo>
                    <a:pt x="86621" y="48017"/>
                    <a:pt x="86496" y="48087"/>
                    <a:pt x="86415" y="48208"/>
                  </a:cubicBezTo>
                  <a:cubicBezTo>
                    <a:pt x="85599" y="49526"/>
                    <a:pt x="84595" y="50322"/>
                    <a:pt x="83946" y="50740"/>
                  </a:cubicBezTo>
                  <a:cubicBezTo>
                    <a:pt x="84197" y="49108"/>
                    <a:pt x="84302" y="47162"/>
                    <a:pt x="84176" y="44881"/>
                  </a:cubicBezTo>
                  <a:cubicBezTo>
                    <a:pt x="84156" y="44683"/>
                    <a:pt x="83986" y="44503"/>
                    <a:pt x="83790" y="44503"/>
                  </a:cubicBezTo>
                  <a:cubicBezTo>
                    <a:pt x="83779" y="44503"/>
                    <a:pt x="83768" y="44504"/>
                    <a:pt x="83758" y="44505"/>
                  </a:cubicBezTo>
                  <a:cubicBezTo>
                    <a:pt x="83527" y="44526"/>
                    <a:pt x="83360" y="44714"/>
                    <a:pt x="83381" y="44923"/>
                  </a:cubicBezTo>
                  <a:cubicBezTo>
                    <a:pt x="83737" y="51012"/>
                    <a:pt x="82272" y="54611"/>
                    <a:pt x="81351" y="56243"/>
                  </a:cubicBezTo>
                  <a:cubicBezTo>
                    <a:pt x="81247" y="56348"/>
                    <a:pt x="81142" y="56452"/>
                    <a:pt x="81058" y="56599"/>
                  </a:cubicBezTo>
                  <a:cubicBezTo>
                    <a:pt x="81038" y="56620"/>
                    <a:pt x="80347" y="57729"/>
                    <a:pt x="79406" y="57791"/>
                  </a:cubicBezTo>
                  <a:cubicBezTo>
                    <a:pt x="77941" y="57896"/>
                    <a:pt x="76895" y="58879"/>
                    <a:pt x="75786" y="59946"/>
                  </a:cubicBezTo>
                  <a:cubicBezTo>
                    <a:pt x="74886" y="60804"/>
                    <a:pt x="73840" y="61767"/>
                    <a:pt x="72438" y="62395"/>
                  </a:cubicBezTo>
                  <a:cubicBezTo>
                    <a:pt x="70241" y="63357"/>
                    <a:pt x="67856" y="63462"/>
                    <a:pt x="66935" y="63462"/>
                  </a:cubicBezTo>
                  <a:cubicBezTo>
                    <a:pt x="66579" y="63462"/>
                    <a:pt x="66370" y="63441"/>
                    <a:pt x="66349" y="63441"/>
                  </a:cubicBezTo>
                  <a:cubicBezTo>
                    <a:pt x="66322" y="63439"/>
                    <a:pt x="66294" y="63439"/>
                    <a:pt x="66267" y="63439"/>
                  </a:cubicBezTo>
                  <a:cubicBezTo>
                    <a:pt x="65858" y="63439"/>
                    <a:pt x="65472" y="63585"/>
                    <a:pt x="65177" y="63859"/>
                  </a:cubicBezTo>
                  <a:cubicBezTo>
                    <a:pt x="64968" y="64047"/>
                    <a:pt x="64822" y="64278"/>
                    <a:pt x="64738" y="64529"/>
                  </a:cubicBezTo>
                  <a:cubicBezTo>
                    <a:pt x="64592" y="64738"/>
                    <a:pt x="63943" y="65470"/>
                    <a:pt x="61620" y="66809"/>
                  </a:cubicBezTo>
                  <a:cubicBezTo>
                    <a:pt x="59884" y="67835"/>
                    <a:pt x="57854" y="68044"/>
                    <a:pt x="56452" y="68044"/>
                  </a:cubicBezTo>
                  <a:cubicBezTo>
                    <a:pt x="54527" y="68044"/>
                    <a:pt x="52937" y="67646"/>
                    <a:pt x="52435" y="67332"/>
                  </a:cubicBezTo>
                  <a:cubicBezTo>
                    <a:pt x="51347" y="66705"/>
                    <a:pt x="49568" y="66454"/>
                    <a:pt x="47309" y="66161"/>
                  </a:cubicBezTo>
                  <a:cubicBezTo>
                    <a:pt x="45467" y="65910"/>
                    <a:pt x="43375" y="65617"/>
                    <a:pt x="41408" y="65073"/>
                  </a:cubicBezTo>
                  <a:cubicBezTo>
                    <a:pt x="37956" y="64131"/>
                    <a:pt x="36931" y="63315"/>
                    <a:pt x="36910" y="63315"/>
                  </a:cubicBezTo>
                  <a:lnTo>
                    <a:pt x="36910" y="63336"/>
                  </a:lnTo>
                  <a:cubicBezTo>
                    <a:pt x="36680" y="63064"/>
                    <a:pt x="36366" y="62897"/>
                    <a:pt x="36031" y="62834"/>
                  </a:cubicBezTo>
                  <a:cubicBezTo>
                    <a:pt x="34838" y="61432"/>
                    <a:pt x="33499" y="59130"/>
                    <a:pt x="32788" y="55532"/>
                  </a:cubicBezTo>
                  <a:cubicBezTo>
                    <a:pt x="32751" y="55331"/>
                    <a:pt x="32587" y="55210"/>
                    <a:pt x="32407" y="55210"/>
                  </a:cubicBezTo>
                  <a:cubicBezTo>
                    <a:pt x="32381" y="55210"/>
                    <a:pt x="32354" y="55212"/>
                    <a:pt x="32327" y="55218"/>
                  </a:cubicBezTo>
                  <a:cubicBezTo>
                    <a:pt x="32118" y="55260"/>
                    <a:pt x="31972" y="55469"/>
                    <a:pt x="32014" y="55678"/>
                  </a:cubicBezTo>
                  <a:cubicBezTo>
                    <a:pt x="32704" y="59109"/>
                    <a:pt x="33897" y="61411"/>
                    <a:pt x="35068" y="62918"/>
                  </a:cubicBezTo>
                  <a:cubicBezTo>
                    <a:pt x="34357" y="63085"/>
                    <a:pt x="32181" y="63587"/>
                    <a:pt x="29984" y="63587"/>
                  </a:cubicBezTo>
                  <a:cubicBezTo>
                    <a:pt x="28645" y="63587"/>
                    <a:pt x="27578" y="63420"/>
                    <a:pt x="26783" y="63064"/>
                  </a:cubicBezTo>
                  <a:cubicBezTo>
                    <a:pt x="26490" y="62939"/>
                    <a:pt x="26218" y="62792"/>
                    <a:pt x="25967" y="62625"/>
                  </a:cubicBezTo>
                  <a:cubicBezTo>
                    <a:pt x="25674" y="62436"/>
                    <a:pt x="25464" y="62143"/>
                    <a:pt x="25276" y="61809"/>
                  </a:cubicBezTo>
                  <a:cubicBezTo>
                    <a:pt x="25276" y="61788"/>
                    <a:pt x="25255" y="61767"/>
                    <a:pt x="25234" y="61725"/>
                  </a:cubicBezTo>
                  <a:cubicBezTo>
                    <a:pt x="24941" y="61327"/>
                    <a:pt x="18120" y="51975"/>
                    <a:pt x="26406" y="42936"/>
                  </a:cubicBezTo>
                  <a:cubicBezTo>
                    <a:pt x="27348" y="43605"/>
                    <a:pt x="29461" y="44756"/>
                    <a:pt x="33227" y="45321"/>
                  </a:cubicBezTo>
                  <a:cubicBezTo>
                    <a:pt x="31532" y="46137"/>
                    <a:pt x="28980" y="48041"/>
                    <a:pt x="27745" y="52205"/>
                  </a:cubicBezTo>
                  <a:cubicBezTo>
                    <a:pt x="27055" y="51640"/>
                    <a:pt x="26615" y="51117"/>
                    <a:pt x="26615" y="51096"/>
                  </a:cubicBezTo>
                  <a:cubicBezTo>
                    <a:pt x="26535" y="51004"/>
                    <a:pt x="26423" y="50956"/>
                    <a:pt x="26310" y="50956"/>
                  </a:cubicBezTo>
                  <a:cubicBezTo>
                    <a:pt x="26218" y="50956"/>
                    <a:pt x="26126" y="50988"/>
                    <a:pt x="26050" y="51054"/>
                  </a:cubicBezTo>
                  <a:cubicBezTo>
                    <a:pt x="25883" y="51179"/>
                    <a:pt x="25862" y="51431"/>
                    <a:pt x="26008" y="51598"/>
                  </a:cubicBezTo>
                  <a:cubicBezTo>
                    <a:pt x="26050" y="51661"/>
                    <a:pt x="26699" y="52435"/>
                    <a:pt x="27682" y="53146"/>
                  </a:cubicBezTo>
                  <a:cubicBezTo>
                    <a:pt x="27703" y="53167"/>
                    <a:pt x="27745" y="53188"/>
                    <a:pt x="27787" y="53209"/>
                  </a:cubicBezTo>
                  <a:cubicBezTo>
                    <a:pt x="28666" y="53837"/>
                    <a:pt x="29817" y="54402"/>
                    <a:pt x="31072" y="54402"/>
                  </a:cubicBezTo>
                  <a:cubicBezTo>
                    <a:pt x="31198" y="54402"/>
                    <a:pt x="31323" y="54381"/>
                    <a:pt x="31449" y="54381"/>
                  </a:cubicBezTo>
                  <a:cubicBezTo>
                    <a:pt x="31658" y="54360"/>
                    <a:pt x="31846" y="54172"/>
                    <a:pt x="31825" y="53962"/>
                  </a:cubicBezTo>
                  <a:cubicBezTo>
                    <a:pt x="31804" y="53732"/>
                    <a:pt x="31637" y="53586"/>
                    <a:pt x="31407" y="53586"/>
                  </a:cubicBezTo>
                  <a:cubicBezTo>
                    <a:pt x="31296" y="53596"/>
                    <a:pt x="31186" y="53601"/>
                    <a:pt x="31076" y="53601"/>
                  </a:cubicBezTo>
                  <a:cubicBezTo>
                    <a:pt x="30091" y="53601"/>
                    <a:pt x="29168" y="53194"/>
                    <a:pt x="28415" y="52686"/>
                  </a:cubicBezTo>
                  <a:cubicBezTo>
                    <a:pt x="30005" y="46974"/>
                    <a:pt x="34190" y="45697"/>
                    <a:pt x="34901" y="45509"/>
                  </a:cubicBezTo>
                  <a:cubicBezTo>
                    <a:pt x="35654" y="45593"/>
                    <a:pt x="36449" y="45635"/>
                    <a:pt x="37307" y="45656"/>
                  </a:cubicBezTo>
                  <a:lnTo>
                    <a:pt x="37747" y="45656"/>
                  </a:lnTo>
                  <a:cubicBezTo>
                    <a:pt x="43417" y="45656"/>
                    <a:pt x="45802" y="43291"/>
                    <a:pt x="46744" y="41743"/>
                  </a:cubicBezTo>
                  <a:lnTo>
                    <a:pt x="46744" y="41743"/>
                  </a:lnTo>
                  <a:cubicBezTo>
                    <a:pt x="47037" y="43103"/>
                    <a:pt x="47246" y="45718"/>
                    <a:pt x="45279" y="47874"/>
                  </a:cubicBezTo>
                  <a:cubicBezTo>
                    <a:pt x="45154" y="48020"/>
                    <a:pt x="45112" y="48250"/>
                    <a:pt x="45258" y="48418"/>
                  </a:cubicBezTo>
                  <a:cubicBezTo>
                    <a:pt x="45342" y="48501"/>
                    <a:pt x="45446" y="48543"/>
                    <a:pt x="45551" y="48543"/>
                  </a:cubicBezTo>
                  <a:cubicBezTo>
                    <a:pt x="45656" y="48543"/>
                    <a:pt x="45760" y="48501"/>
                    <a:pt x="45844" y="48418"/>
                  </a:cubicBezTo>
                  <a:cubicBezTo>
                    <a:pt x="48564" y="45446"/>
                    <a:pt x="47643" y="41785"/>
                    <a:pt x="47330" y="40801"/>
                  </a:cubicBezTo>
                  <a:lnTo>
                    <a:pt x="47330" y="40801"/>
                  </a:lnTo>
                  <a:cubicBezTo>
                    <a:pt x="47504" y="40820"/>
                    <a:pt x="47727" y="40835"/>
                    <a:pt x="47996" y="40835"/>
                  </a:cubicBezTo>
                  <a:cubicBezTo>
                    <a:pt x="49211" y="40835"/>
                    <a:pt x="51375" y="40532"/>
                    <a:pt x="54339" y="38939"/>
                  </a:cubicBezTo>
                  <a:cubicBezTo>
                    <a:pt x="54904" y="38646"/>
                    <a:pt x="55490" y="38311"/>
                    <a:pt x="56055" y="37977"/>
                  </a:cubicBezTo>
                  <a:cubicBezTo>
                    <a:pt x="58754" y="36456"/>
                    <a:pt x="61508" y="34899"/>
                    <a:pt x="64068" y="34899"/>
                  </a:cubicBezTo>
                  <a:cubicBezTo>
                    <a:pt x="65417" y="34899"/>
                    <a:pt x="66713" y="35331"/>
                    <a:pt x="67918" y="36428"/>
                  </a:cubicBezTo>
                  <a:cubicBezTo>
                    <a:pt x="67989" y="36499"/>
                    <a:pt x="68084" y="36536"/>
                    <a:pt x="68181" y="36536"/>
                  </a:cubicBezTo>
                  <a:cubicBezTo>
                    <a:pt x="68283" y="36536"/>
                    <a:pt x="68387" y="36494"/>
                    <a:pt x="68462" y="36407"/>
                  </a:cubicBezTo>
                  <a:cubicBezTo>
                    <a:pt x="68609" y="36240"/>
                    <a:pt x="68609" y="35989"/>
                    <a:pt x="68442" y="35842"/>
                  </a:cubicBezTo>
                  <a:cubicBezTo>
                    <a:pt x="67076" y="34594"/>
                    <a:pt x="65610" y="34111"/>
                    <a:pt x="64103" y="34111"/>
                  </a:cubicBezTo>
                  <a:cubicBezTo>
                    <a:pt x="61313" y="34111"/>
                    <a:pt x="58381" y="35765"/>
                    <a:pt x="55678" y="37286"/>
                  </a:cubicBezTo>
                  <a:cubicBezTo>
                    <a:pt x="55092" y="37621"/>
                    <a:pt x="54527" y="37956"/>
                    <a:pt x="53962" y="38249"/>
                  </a:cubicBezTo>
                  <a:cubicBezTo>
                    <a:pt x="51140" y="39776"/>
                    <a:pt x="49073" y="40050"/>
                    <a:pt x="47969" y="40050"/>
                  </a:cubicBezTo>
                  <a:cubicBezTo>
                    <a:pt x="47379" y="40050"/>
                    <a:pt x="47065" y="39972"/>
                    <a:pt x="47058" y="39964"/>
                  </a:cubicBezTo>
                  <a:cubicBezTo>
                    <a:pt x="47030" y="39959"/>
                    <a:pt x="47002" y="39956"/>
                    <a:pt x="46974" y="39956"/>
                  </a:cubicBezTo>
                  <a:cubicBezTo>
                    <a:pt x="46898" y="39956"/>
                    <a:pt x="46826" y="39976"/>
                    <a:pt x="46765" y="40006"/>
                  </a:cubicBezTo>
                  <a:cubicBezTo>
                    <a:pt x="46660" y="40069"/>
                    <a:pt x="46597" y="40153"/>
                    <a:pt x="46576" y="40257"/>
                  </a:cubicBezTo>
                  <a:cubicBezTo>
                    <a:pt x="46535" y="40442"/>
                    <a:pt x="45304" y="44865"/>
                    <a:pt x="37748" y="44865"/>
                  </a:cubicBezTo>
                  <a:cubicBezTo>
                    <a:pt x="37610" y="44865"/>
                    <a:pt x="37470" y="44864"/>
                    <a:pt x="37328" y="44861"/>
                  </a:cubicBezTo>
                  <a:cubicBezTo>
                    <a:pt x="36512" y="44861"/>
                    <a:pt x="35759" y="44798"/>
                    <a:pt x="35047" y="44735"/>
                  </a:cubicBezTo>
                  <a:cubicBezTo>
                    <a:pt x="34985" y="44714"/>
                    <a:pt x="34922" y="44714"/>
                    <a:pt x="34880" y="44714"/>
                  </a:cubicBezTo>
                  <a:cubicBezTo>
                    <a:pt x="31449" y="44400"/>
                    <a:pt x="29210" y="43584"/>
                    <a:pt x="27892" y="42894"/>
                  </a:cubicBezTo>
                  <a:cubicBezTo>
                    <a:pt x="27389" y="42643"/>
                    <a:pt x="27013" y="42203"/>
                    <a:pt x="26720" y="41722"/>
                  </a:cubicBezTo>
                  <a:cubicBezTo>
                    <a:pt x="26699" y="41701"/>
                    <a:pt x="26678" y="41659"/>
                    <a:pt x="26636" y="41638"/>
                  </a:cubicBezTo>
                  <a:cubicBezTo>
                    <a:pt x="26552" y="41534"/>
                    <a:pt x="24523" y="39086"/>
                    <a:pt x="26783" y="33771"/>
                  </a:cubicBezTo>
                  <a:cubicBezTo>
                    <a:pt x="28938" y="28666"/>
                    <a:pt x="34106" y="27850"/>
                    <a:pt x="34315" y="27808"/>
                  </a:cubicBezTo>
                  <a:cubicBezTo>
                    <a:pt x="34587" y="27766"/>
                    <a:pt x="34817" y="27599"/>
                    <a:pt x="34922" y="27347"/>
                  </a:cubicBezTo>
                  <a:cubicBezTo>
                    <a:pt x="34964" y="27285"/>
                    <a:pt x="37914" y="20757"/>
                    <a:pt x="42475" y="20275"/>
                  </a:cubicBezTo>
                  <a:cubicBezTo>
                    <a:pt x="42768" y="20254"/>
                    <a:pt x="43019" y="20066"/>
                    <a:pt x="43145" y="19794"/>
                  </a:cubicBezTo>
                  <a:cubicBezTo>
                    <a:pt x="43166" y="19732"/>
                    <a:pt x="45388" y="14309"/>
                    <a:pt x="50415" y="14309"/>
                  </a:cubicBezTo>
                  <a:cubicBezTo>
                    <a:pt x="50481" y="14309"/>
                    <a:pt x="50548" y="14310"/>
                    <a:pt x="50615" y="14312"/>
                  </a:cubicBezTo>
                  <a:cubicBezTo>
                    <a:pt x="50637" y="14315"/>
                    <a:pt x="50660" y="14316"/>
                    <a:pt x="50683" y="14316"/>
                  </a:cubicBezTo>
                  <a:cubicBezTo>
                    <a:pt x="51033" y="14316"/>
                    <a:pt x="51352" y="14017"/>
                    <a:pt x="51431" y="13663"/>
                  </a:cubicBezTo>
                  <a:cubicBezTo>
                    <a:pt x="51431" y="13622"/>
                    <a:pt x="51891" y="11048"/>
                    <a:pt x="55113" y="8160"/>
                  </a:cubicBezTo>
                  <a:cubicBezTo>
                    <a:pt x="57530" y="5980"/>
                    <a:pt x="60835" y="5110"/>
                    <a:pt x="63659" y="5110"/>
                  </a:cubicBezTo>
                  <a:close/>
                  <a:moveTo>
                    <a:pt x="54255" y="0"/>
                  </a:moveTo>
                  <a:cubicBezTo>
                    <a:pt x="53649" y="0"/>
                    <a:pt x="53042" y="105"/>
                    <a:pt x="52456" y="314"/>
                  </a:cubicBezTo>
                  <a:cubicBezTo>
                    <a:pt x="48208" y="1862"/>
                    <a:pt x="46137" y="2365"/>
                    <a:pt x="42287" y="2365"/>
                  </a:cubicBezTo>
                  <a:cubicBezTo>
                    <a:pt x="41785" y="2365"/>
                    <a:pt x="41220" y="2365"/>
                    <a:pt x="40571" y="2344"/>
                  </a:cubicBezTo>
                  <a:lnTo>
                    <a:pt x="40257" y="2344"/>
                  </a:lnTo>
                  <a:cubicBezTo>
                    <a:pt x="37182" y="2344"/>
                    <a:pt x="35487" y="3683"/>
                    <a:pt x="34734" y="4478"/>
                  </a:cubicBezTo>
                  <a:lnTo>
                    <a:pt x="33897" y="5378"/>
                  </a:lnTo>
                  <a:lnTo>
                    <a:pt x="32662" y="5231"/>
                  </a:lnTo>
                  <a:cubicBezTo>
                    <a:pt x="32160" y="5168"/>
                    <a:pt x="31344" y="5085"/>
                    <a:pt x="30402" y="5085"/>
                  </a:cubicBezTo>
                  <a:cubicBezTo>
                    <a:pt x="27787" y="5085"/>
                    <a:pt x="24188" y="5650"/>
                    <a:pt x="21907" y="8349"/>
                  </a:cubicBezTo>
                  <a:cubicBezTo>
                    <a:pt x="19501" y="11194"/>
                    <a:pt x="19166" y="13454"/>
                    <a:pt x="19292" y="14835"/>
                  </a:cubicBezTo>
                  <a:lnTo>
                    <a:pt x="19480" y="16802"/>
                  </a:lnTo>
                  <a:lnTo>
                    <a:pt x="17618" y="17388"/>
                  </a:lnTo>
                  <a:cubicBezTo>
                    <a:pt x="15693" y="17974"/>
                    <a:pt x="12324" y="19480"/>
                    <a:pt x="11153" y="22933"/>
                  </a:cubicBezTo>
                  <a:cubicBezTo>
                    <a:pt x="10127" y="25925"/>
                    <a:pt x="9772" y="27724"/>
                    <a:pt x="9667" y="28728"/>
                  </a:cubicBezTo>
                  <a:lnTo>
                    <a:pt x="9458" y="30340"/>
                  </a:lnTo>
                  <a:lnTo>
                    <a:pt x="7910" y="30779"/>
                  </a:lnTo>
                  <a:cubicBezTo>
                    <a:pt x="7366" y="30925"/>
                    <a:pt x="6612" y="31239"/>
                    <a:pt x="5985" y="31909"/>
                  </a:cubicBezTo>
                  <a:cubicBezTo>
                    <a:pt x="5231" y="32704"/>
                    <a:pt x="4855" y="33834"/>
                    <a:pt x="4876" y="35298"/>
                  </a:cubicBezTo>
                  <a:lnTo>
                    <a:pt x="4876" y="35905"/>
                  </a:lnTo>
                  <a:lnTo>
                    <a:pt x="4583" y="36449"/>
                  </a:lnTo>
                  <a:cubicBezTo>
                    <a:pt x="4101" y="37328"/>
                    <a:pt x="0" y="45279"/>
                    <a:pt x="2679" y="50426"/>
                  </a:cubicBezTo>
                  <a:cubicBezTo>
                    <a:pt x="4792" y="54464"/>
                    <a:pt x="7993" y="55322"/>
                    <a:pt x="9730" y="55469"/>
                  </a:cubicBezTo>
                  <a:lnTo>
                    <a:pt x="11111" y="55594"/>
                  </a:lnTo>
                  <a:lnTo>
                    <a:pt x="11697" y="56850"/>
                  </a:lnTo>
                  <a:cubicBezTo>
                    <a:pt x="12283" y="58084"/>
                    <a:pt x="13245" y="58837"/>
                    <a:pt x="14563" y="59047"/>
                  </a:cubicBezTo>
                  <a:cubicBezTo>
                    <a:pt x="15024" y="59130"/>
                    <a:pt x="15505" y="59172"/>
                    <a:pt x="16049" y="59172"/>
                  </a:cubicBezTo>
                  <a:cubicBezTo>
                    <a:pt x="17513" y="59172"/>
                    <a:pt x="18957" y="58879"/>
                    <a:pt x="19920" y="58649"/>
                  </a:cubicBezTo>
                  <a:lnTo>
                    <a:pt x="21782" y="58189"/>
                  </a:lnTo>
                  <a:lnTo>
                    <a:pt x="22661" y="59884"/>
                  </a:lnTo>
                  <a:cubicBezTo>
                    <a:pt x="23288" y="61139"/>
                    <a:pt x="24481" y="62834"/>
                    <a:pt x="26469" y="63713"/>
                  </a:cubicBezTo>
                  <a:cubicBezTo>
                    <a:pt x="27368" y="64110"/>
                    <a:pt x="28540" y="64319"/>
                    <a:pt x="29963" y="64319"/>
                  </a:cubicBezTo>
                  <a:cubicBezTo>
                    <a:pt x="31930" y="64319"/>
                    <a:pt x="33876" y="63943"/>
                    <a:pt x="34838" y="63713"/>
                  </a:cubicBezTo>
                  <a:lnTo>
                    <a:pt x="35822" y="63483"/>
                  </a:lnTo>
                  <a:lnTo>
                    <a:pt x="36680" y="64027"/>
                  </a:lnTo>
                  <a:cubicBezTo>
                    <a:pt x="36952" y="64194"/>
                    <a:pt x="37412" y="64445"/>
                    <a:pt x="38165" y="64759"/>
                  </a:cubicBezTo>
                  <a:lnTo>
                    <a:pt x="38312" y="64822"/>
                  </a:lnTo>
                  <a:lnTo>
                    <a:pt x="38500" y="64905"/>
                  </a:lnTo>
                  <a:cubicBezTo>
                    <a:pt x="39274" y="65198"/>
                    <a:pt x="40195" y="65491"/>
                    <a:pt x="41220" y="65784"/>
                  </a:cubicBezTo>
                  <a:cubicBezTo>
                    <a:pt x="43250" y="66328"/>
                    <a:pt x="45342" y="66621"/>
                    <a:pt x="47204" y="66872"/>
                  </a:cubicBezTo>
                  <a:cubicBezTo>
                    <a:pt x="49694" y="67207"/>
                    <a:pt x="51138" y="67437"/>
                    <a:pt x="52058" y="67960"/>
                  </a:cubicBezTo>
                  <a:cubicBezTo>
                    <a:pt x="52749" y="68379"/>
                    <a:pt x="54485" y="68776"/>
                    <a:pt x="56452" y="68776"/>
                  </a:cubicBezTo>
                  <a:cubicBezTo>
                    <a:pt x="57938" y="68776"/>
                    <a:pt x="60114" y="68546"/>
                    <a:pt x="61997" y="67437"/>
                  </a:cubicBezTo>
                  <a:cubicBezTo>
                    <a:pt x="64027" y="66265"/>
                    <a:pt x="64885" y="65491"/>
                    <a:pt x="65261" y="65052"/>
                  </a:cubicBezTo>
                  <a:lnTo>
                    <a:pt x="65973" y="64194"/>
                  </a:lnTo>
                  <a:lnTo>
                    <a:pt x="67082" y="64194"/>
                  </a:lnTo>
                  <a:cubicBezTo>
                    <a:pt x="68274" y="64173"/>
                    <a:pt x="70576" y="64006"/>
                    <a:pt x="72731" y="63064"/>
                  </a:cubicBezTo>
                  <a:cubicBezTo>
                    <a:pt x="74258" y="62395"/>
                    <a:pt x="75304" y="61411"/>
                    <a:pt x="76288" y="60470"/>
                  </a:cubicBezTo>
                  <a:cubicBezTo>
                    <a:pt x="77334" y="59465"/>
                    <a:pt x="78255" y="58607"/>
                    <a:pt x="79468" y="58524"/>
                  </a:cubicBezTo>
                  <a:cubicBezTo>
                    <a:pt x="80326" y="58461"/>
                    <a:pt x="80975" y="57875"/>
                    <a:pt x="81372" y="57415"/>
                  </a:cubicBezTo>
                  <a:lnTo>
                    <a:pt x="82063" y="56578"/>
                  </a:lnTo>
                  <a:lnTo>
                    <a:pt x="83151" y="56557"/>
                  </a:lnTo>
                  <a:cubicBezTo>
                    <a:pt x="84992" y="56515"/>
                    <a:pt x="89553" y="56055"/>
                    <a:pt x="92148" y="52791"/>
                  </a:cubicBezTo>
                  <a:cubicBezTo>
                    <a:pt x="94533" y="49778"/>
                    <a:pt x="93864" y="46388"/>
                    <a:pt x="93257" y="44651"/>
                  </a:cubicBezTo>
                  <a:lnTo>
                    <a:pt x="92818" y="43396"/>
                  </a:lnTo>
                  <a:lnTo>
                    <a:pt x="93634" y="42371"/>
                  </a:lnTo>
                  <a:cubicBezTo>
                    <a:pt x="94617" y="41094"/>
                    <a:pt x="96479" y="38479"/>
                    <a:pt x="97672" y="35508"/>
                  </a:cubicBezTo>
                  <a:cubicBezTo>
                    <a:pt x="99053" y="32118"/>
                    <a:pt x="99597" y="25736"/>
                    <a:pt x="95224" y="23016"/>
                  </a:cubicBezTo>
                  <a:lnTo>
                    <a:pt x="94115" y="22326"/>
                  </a:lnTo>
                  <a:lnTo>
                    <a:pt x="94073" y="21029"/>
                  </a:lnTo>
                  <a:cubicBezTo>
                    <a:pt x="94031" y="19689"/>
                    <a:pt x="93759" y="16363"/>
                    <a:pt x="91876" y="14354"/>
                  </a:cubicBezTo>
                  <a:cubicBezTo>
                    <a:pt x="90830" y="13245"/>
                    <a:pt x="89470" y="12701"/>
                    <a:pt x="87712" y="12701"/>
                  </a:cubicBezTo>
                  <a:lnTo>
                    <a:pt x="86268" y="12680"/>
                  </a:lnTo>
                  <a:lnTo>
                    <a:pt x="85599" y="11425"/>
                  </a:lnTo>
                  <a:cubicBezTo>
                    <a:pt x="85055" y="10441"/>
                    <a:pt x="83632" y="8140"/>
                    <a:pt x="81707" y="7721"/>
                  </a:cubicBezTo>
                  <a:cubicBezTo>
                    <a:pt x="80703" y="7491"/>
                    <a:pt x="79803" y="7407"/>
                    <a:pt x="79008" y="7344"/>
                  </a:cubicBezTo>
                  <a:cubicBezTo>
                    <a:pt x="77439" y="7198"/>
                    <a:pt x="76079" y="7072"/>
                    <a:pt x="74781" y="5964"/>
                  </a:cubicBezTo>
                  <a:cubicBezTo>
                    <a:pt x="74007" y="5315"/>
                    <a:pt x="72752" y="4917"/>
                    <a:pt x="71496" y="4917"/>
                  </a:cubicBezTo>
                  <a:cubicBezTo>
                    <a:pt x="70701" y="4917"/>
                    <a:pt x="69948" y="5085"/>
                    <a:pt x="69362" y="5399"/>
                  </a:cubicBezTo>
                  <a:lnTo>
                    <a:pt x="67939" y="6173"/>
                  </a:lnTo>
                  <a:lnTo>
                    <a:pt x="66684" y="5127"/>
                  </a:lnTo>
                  <a:cubicBezTo>
                    <a:pt x="65742" y="4373"/>
                    <a:pt x="64257" y="3432"/>
                    <a:pt x="62416" y="3432"/>
                  </a:cubicBezTo>
                  <a:cubicBezTo>
                    <a:pt x="62311" y="3432"/>
                    <a:pt x="62206" y="3453"/>
                    <a:pt x="62081" y="3453"/>
                  </a:cubicBezTo>
                  <a:lnTo>
                    <a:pt x="61056" y="3515"/>
                  </a:lnTo>
                  <a:lnTo>
                    <a:pt x="60302" y="2825"/>
                  </a:lnTo>
                  <a:cubicBezTo>
                    <a:pt x="59382" y="1967"/>
                    <a:pt x="56954" y="0"/>
                    <a:pt x="54255"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2"/>
            <p:cNvSpPr/>
            <p:nvPr/>
          </p:nvSpPr>
          <p:spPr>
            <a:xfrm>
              <a:off x="5971175" y="2215288"/>
              <a:ext cx="25" cy="25"/>
            </a:xfrm>
            <a:custGeom>
              <a:rect b="b" l="l" r="r" t="t"/>
              <a:pathLst>
                <a:path extrusionOk="0" h="1" w="1">
                  <a:moveTo>
                    <a:pt x="0" y="0"/>
                  </a:moveTo>
                  <a:cubicBezTo>
                    <a:pt x="0" y="0"/>
                    <a:pt x="0" y="0"/>
                    <a:pt x="0" y="0"/>
                  </a:cubicBezTo>
                  <a:cubicBezTo>
                    <a:pt x="0" y="0"/>
                    <a:pt x="0" y="0"/>
                    <a:pt x="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2"/>
            <p:cNvSpPr/>
            <p:nvPr/>
          </p:nvSpPr>
          <p:spPr>
            <a:xfrm>
              <a:off x="5852950" y="2166638"/>
              <a:ext cx="25" cy="25"/>
            </a:xfrm>
            <a:custGeom>
              <a:rect b="b" l="l" r="r" t="t"/>
              <a:pathLst>
                <a:path extrusionOk="0" h="1" w="1">
                  <a:moveTo>
                    <a:pt x="1" y="1"/>
                  </a:moveTo>
                  <a:lnTo>
                    <a:pt x="1" y="1"/>
                  </a:ln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2"/>
            <p:cNvSpPr/>
            <p:nvPr/>
          </p:nvSpPr>
          <p:spPr>
            <a:xfrm>
              <a:off x="5842500" y="1866913"/>
              <a:ext cx="550" cy="1075"/>
            </a:xfrm>
            <a:custGeom>
              <a:rect b="b" l="l" r="r" t="t"/>
              <a:pathLst>
                <a:path extrusionOk="0" h="43" w="22">
                  <a:moveTo>
                    <a:pt x="0" y="0"/>
                  </a:moveTo>
                  <a:cubicBezTo>
                    <a:pt x="0" y="21"/>
                    <a:pt x="21" y="21"/>
                    <a:pt x="21" y="42"/>
                  </a:cubicBezTo>
                  <a:cubicBezTo>
                    <a:pt x="21" y="21"/>
                    <a:pt x="21" y="21"/>
                    <a:pt x="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2"/>
            <p:cNvSpPr/>
            <p:nvPr/>
          </p:nvSpPr>
          <p:spPr>
            <a:xfrm>
              <a:off x="6543425" y="1472938"/>
              <a:ext cx="276750" cy="243350"/>
            </a:xfrm>
            <a:custGeom>
              <a:rect b="b" l="l" r="r" t="t"/>
              <a:pathLst>
                <a:path extrusionOk="0" h="9734" w="11070">
                  <a:moveTo>
                    <a:pt x="10617" y="1"/>
                  </a:moveTo>
                  <a:cubicBezTo>
                    <a:pt x="10557" y="1"/>
                    <a:pt x="10497" y="15"/>
                    <a:pt x="10442" y="46"/>
                  </a:cubicBezTo>
                  <a:cubicBezTo>
                    <a:pt x="6299" y="2117"/>
                    <a:pt x="5964" y="6155"/>
                    <a:pt x="5985" y="7620"/>
                  </a:cubicBezTo>
                  <a:cubicBezTo>
                    <a:pt x="5585" y="7547"/>
                    <a:pt x="5194" y="7515"/>
                    <a:pt x="4815" y="7515"/>
                  </a:cubicBezTo>
                  <a:cubicBezTo>
                    <a:pt x="2277" y="7515"/>
                    <a:pt x="301" y="8952"/>
                    <a:pt x="210" y="9043"/>
                  </a:cubicBezTo>
                  <a:cubicBezTo>
                    <a:pt x="43" y="9168"/>
                    <a:pt x="1" y="9419"/>
                    <a:pt x="126" y="9587"/>
                  </a:cubicBezTo>
                  <a:cubicBezTo>
                    <a:pt x="210" y="9691"/>
                    <a:pt x="336" y="9733"/>
                    <a:pt x="440" y="9733"/>
                  </a:cubicBezTo>
                  <a:cubicBezTo>
                    <a:pt x="524" y="9733"/>
                    <a:pt x="608" y="9712"/>
                    <a:pt x="691" y="9650"/>
                  </a:cubicBezTo>
                  <a:cubicBezTo>
                    <a:pt x="709" y="9632"/>
                    <a:pt x="2528" y="8299"/>
                    <a:pt x="4814" y="8299"/>
                  </a:cubicBezTo>
                  <a:cubicBezTo>
                    <a:pt x="5292" y="8299"/>
                    <a:pt x="5792" y="8358"/>
                    <a:pt x="6299" y="8499"/>
                  </a:cubicBezTo>
                  <a:cubicBezTo>
                    <a:pt x="6333" y="8510"/>
                    <a:pt x="6368" y="8515"/>
                    <a:pt x="6403" y="8515"/>
                  </a:cubicBezTo>
                  <a:cubicBezTo>
                    <a:pt x="6500" y="8515"/>
                    <a:pt x="6599" y="8476"/>
                    <a:pt x="6676" y="8415"/>
                  </a:cubicBezTo>
                  <a:cubicBezTo>
                    <a:pt x="6759" y="8331"/>
                    <a:pt x="6822" y="8206"/>
                    <a:pt x="6801" y="8059"/>
                  </a:cubicBezTo>
                  <a:cubicBezTo>
                    <a:pt x="6780" y="7871"/>
                    <a:pt x="6215" y="3038"/>
                    <a:pt x="10797" y="757"/>
                  </a:cubicBezTo>
                  <a:cubicBezTo>
                    <a:pt x="10986" y="652"/>
                    <a:pt x="11069" y="422"/>
                    <a:pt x="10965" y="234"/>
                  </a:cubicBezTo>
                  <a:cubicBezTo>
                    <a:pt x="10906" y="86"/>
                    <a:pt x="10762" y="1"/>
                    <a:pt x="10617"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2"/>
            <p:cNvSpPr/>
            <p:nvPr/>
          </p:nvSpPr>
          <p:spPr>
            <a:xfrm>
              <a:off x="6500025" y="2034238"/>
              <a:ext cx="950475" cy="455175"/>
            </a:xfrm>
            <a:custGeom>
              <a:rect b="b" l="l" r="r" t="t"/>
              <a:pathLst>
                <a:path extrusionOk="0" h="18207" w="38019">
                  <a:moveTo>
                    <a:pt x="35160" y="0"/>
                  </a:moveTo>
                  <a:cubicBezTo>
                    <a:pt x="35061" y="0"/>
                    <a:pt x="34961" y="37"/>
                    <a:pt x="34880" y="107"/>
                  </a:cubicBezTo>
                  <a:cubicBezTo>
                    <a:pt x="34712" y="254"/>
                    <a:pt x="34712" y="484"/>
                    <a:pt x="34859" y="652"/>
                  </a:cubicBezTo>
                  <a:cubicBezTo>
                    <a:pt x="36491" y="2451"/>
                    <a:pt x="36742" y="4376"/>
                    <a:pt x="35591" y="6071"/>
                  </a:cubicBezTo>
                  <a:cubicBezTo>
                    <a:pt x="34375" y="7832"/>
                    <a:pt x="31909" y="8956"/>
                    <a:pt x="29684" y="8956"/>
                  </a:cubicBezTo>
                  <a:cubicBezTo>
                    <a:pt x="29000" y="8956"/>
                    <a:pt x="28340" y="8850"/>
                    <a:pt x="27745" y="8623"/>
                  </a:cubicBezTo>
                  <a:cubicBezTo>
                    <a:pt x="25908" y="7914"/>
                    <a:pt x="24183" y="7565"/>
                    <a:pt x="22660" y="7565"/>
                  </a:cubicBezTo>
                  <a:cubicBezTo>
                    <a:pt x="20228" y="7565"/>
                    <a:pt x="18312" y="8456"/>
                    <a:pt x="17283" y="10193"/>
                  </a:cubicBezTo>
                  <a:cubicBezTo>
                    <a:pt x="15818" y="12599"/>
                    <a:pt x="11843" y="12976"/>
                    <a:pt x="11801" y="12976"/>
                  </a:cubicBezTo>
                  <a:cubicBezTo>
                    <a:pt x="11592" y="12996"/>
                    <a:pt x="11445" y="13143"/>
                    <a:pt x="11425" y="13352"/>
                  </a:cubicBezTo>
                  <a:cubicBezTo>
                    <a:pt x="11425" y="13373"/>
                    <a:pt x="11236" y="16219"/>
                    <a:pt x="7344" y="17202"/>
                  </a:cubicBezTo>
                  <a:cubicBezTo>
                    <a:pt x="6714" y="17356"/>
                    <a:pt x="6118" y="17421"/>
                    <a:pt x="5561" y="17421"/>
                  </a:cubicBezTo>
                  <a:cubicBezTo>
                    <a:pt x="2643" y="17421"/>
                    <a:pt x="799" y="15637"/>
                    <a:pt x="712" y="15549"/>
                  </a:cubicBezTo>
                  <a:cubicBezTo>
                    <a:pt x="641" y="15468"/>
                    <a:pt x="546" y="15431"/>
                    <a:pt x="447" y="15431"/>
                  </a:cubicBezTo>
                  <a:cubicBezTo>
                    <a:pt x="342" y="15431"/>
                    <a:pt x="233" y="15473"/>
                    <a:pt x="147" y="15549"/>
                  </a:cubicBezTo>
                  <a:cubicBezTo>
                    <a:pt x="0" y="15696"/>
                    <a:pt x="0" y="15947"/>
                    <a:pt x="147" y="16093"/>
                  </a:cubicBezTo>
                  <a:cubicBezTo>
                    <a:pt x="251" y="16198"/>
                    <a:pt x="2302" y="18206"/>
                    <a:pt x="5545" y="18206"/>
                  </a:cubicBezTo>
                  <a:cubicBezTo>
                    <a:pt x="6173" y="18206"/>
                    <a:pt x="6842" y="18144"/>
                    <a:pt x="7533" y="17955"/>
                  </a:cubicBezTo>
                  <a:cubicBezTo>
                    <a:pt x="11215" y="17035"/>
                    <a:pt x="12010" y="14628"/>
                    <a:pt x="12178" y="13729"/>
                  </a:cubicBezTo>
                  <a:cubicBezTo>
                    <a:pt x="13224" y="13582"/>
                    <a:pt x="16530" y="12955"/>
                    <a:pt x="17953" y="10590"/>
                  </a:cubicBezTo>
                  <a:cubicBezTo>
                    <a:pt x="18836" y="9114"/>
                    <a:pt x="20518" y="8353"/>
                    <a:pt x="22678" y="8353"/>
                  </a:cubicBezTo>
                  <a:cubicBezTo>
                    <a:pt x="24100" y="8353"/>
                    <a:pt x="25729" y="8683"/>
                    <a:pt x="27473" y="9356"/>
                  </a:cubicBezTo>
                  <a:cubicBezTo>
                    <a:pt x="28162" y="9622"/>
                    <a:pt x="28922" y="9747"/>
                    <a:pt x="29704" y="9747"/>
                  </a:cubicBezTo>
                  <a:cubicBezTo>
                    <a:pt x="32178" y="9747"/>
                    <a:pt x="34873" y="8497"/>
                    <a:pt x="36240" y="6510"/>
                  </a:cubicBezTo>
                  <a:cubicBezTo>
                    <a:pt x="37056" y="5338"/>
                    <a:pt x="38018" y="2953"/>
                    <a:pt x="35445" y="128"/>
                  </a:cubicBezTo>
                  <a:cubicBezTo>
                    <a:pt x="35369" y="42"/>
                    <a:pt x="35266" y="0"/>
                    <a:pt x="3516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2"/>
            <p:cNvSpPr/>
            <p:nvPr/>
          </p:nvSpPr>
          <p:spPr>
            <a:xfrm>
              <a:off x="6858850" y="1986113"/>
              <a:ext cx="272050" cy="203575"/>
            </a:xfrm>
            <a:custGeom>
              <a:rect b="b" l="l" r="r" t="t"/>
              <a:pathLst>
                <a:path extrusionOk="0" h="8143" w="10882">
                  <a:moveTo>
                    <a:pt x="10444" y="0"/>
                  </a:moveTo>
                  <a:cubicBezTo>
                    <a:pt x="10343" y="0"/>
                    <a:pt x="10245" y="42"/>
                    <a:pt x="10170" y="128"/>
                  </a:cubicBezTo>
                  <a:cubicBezTo>
                    <a:pt x="10107" y="170"/>
                    <a:pt x="9291" y="1070"/>
                    <a:pt x="8831" y="2472"/>
                  </a:cubicBezTo>
                  <a:cubicBezTo>
                    <a:pt x="2658" y="2828"/>
                    <a:pt x="210" y="7368"/>
                    <a:pt x="105" y="7577"/>
                  </a:cubicBezTo>
                  <a:cubicBezTo>
                    <a:pt x="1" y="7766"/>
                    <a:pt x="85" y="7996"/>
                    <a:pt x="273" y="8100"/>
                  </a:cubicBezTo>
                  <a:cubicBezTo>
                    <a:pt x="336" y="8142"/>
                    <a:pt x="398" y="8142"/>
                    <a:pt x="461" y="8142"/>
                  </a:cubicBezTo>
                  <a:cubicBezTo>
                    <a:pt x="608" y="8142"/>
                    <a:pt x="733" y="8079"/>
                    <a:pt x="796" y="7933"/>
                  </a:cubicBezTo>
                  <a:cubicBezTo>
                    <a:pt x="838" y="7891"/>
                    <a:pt x="3077" y="3727"/>
                    <a:pt x="8621" y="3288"/>
                  </a:cubicBezTo>
                  <a:lnTo>
                    <a:pt x="8621" y="3288"/>
                  </a:lnTo>
                  <a:cubicBezTo>
                    <a:pt x="8475" y="4020"/>
                    <a:pt x="8454" y="4836"/>
                    <a:pt x="8663" y="5736"/>
                  </a:cubicBezTo>
                  <a:cubicBezTo>
                    <a:pt x="8705" y="5924"/>
                    <a:pt x="8872" y="6050"/>
                    <a:pt x="9040" y="6050"/>
                  </a:cubicBezTo>
                  <a:cubicBezTo>
                    <a:pt x="9082" y="6050"/>
                    <a:pt x="9103" y="6050"/>
                    <a:pt x="9144" y="6029"/>
                  </a:cubicBezTo>
                  <a:cubicBezTo>
                    <a:pt x="9354" y="5987"/>
                    <a:pt x="9479" y="5778"/>
                    <a:pt x="9437" y="5548"/>
                  </a:cubicBezTo>
                  <a:cubicBezTo>
                    <a:pt x="9228" y="4669"/>
                    <a:pt x="9291" y="3853"/>
                    <a:pt x="9458" y="3141"/>
                  </a:cubicBezTo>
                  <a:cubicBezTo>
                    <a:pt x="9563" y="3079"/>
                    <a:pt x="9626" y="2953"/>
                    <a:pt x="9626" y="2828"/>
                  </a:cubicBezTo>
                  <a:cubicBezTo>
                    <a:pt x="9626" y="2786"/>
                    <a:pt x="9605" y="2744"/>
                    <a:pt x="9584" y="2723"/>
                  </a:cubicBezTo>
                  <a:cubicBezTo>
                    <a:pt x="10002" y="1468"/>
                    <a:pt x="10735" y="672"/>
                    <a:pt x="10735" y="652"/>
                  </a:cubicBezTo>
                  <a:cubicBezTo>
                    <a:pt x="10881" y="484"/>
                    <a:pt x="10881" y="254"/>
                    <a:pt x="10714" y="108"/>
                  </a:cubicBezTo>
                  <a:cubicBezTo>
                    <a:pt x="10633" y="37"/>
                    <a:pt x="10537" y="0"/>
                    <a:pt x="10444"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2"/>
            <p:cNvSpPr/>
            <p:nvPr/>
          </p:nvSpPr>
          <p:spPr>
            <a:xfrm>
              <a:off x="6398550" y="1389013"/>
              <a:ext cx="938950" cy="573650"/>
            </a:xfrm>
            <a:custGeom>
              <a:rect b="b" l="l" r="r" t="t"/>
              <a:pathLst>
                <a:path extrusionOk="0" h="22946" w="37558">
                  <a:moveTo>
                    <a:pt x="35050" y="0"/>
                  </a:moveTo>
                  <a:cubicBezTo>
                    <a:pt x="32403" y="0"/>
                    <a:pt x="30502" y="2428"/>
                    <a:pt x="30486" y="2461"/>
                  </a:cubicBezTo>
                  <a:cubicBezTo>
                    <a:pt x="30339" y="2649"/>
                    <a:pt x="30381" y="2880"/>
                    <a:pt x="30549" y="3026"/>
                  </a:cubicBezTo>
                  <a:cubicBezTo>
                    <a:pt x="30611" y="3068"/>
                    <a:pt x="30716" y="3110"/>
                    <a:pt x="30779" y="3110"/>
                  </a:cubicBezTo>
                  <a:cubicBezTo>
                    <a:pt x="30904" y="3110"/>
                    <a:pt x="31030" y="3047"/>
                    <a:pt x="31093" y="2942"/>
                  </a:cubicBezTo>
                  <a:cubicBezTo>
                    <a:pt x="31176" y="2859"/>
                    <a:pt x="32160" y="1603"/>
                    <a:pt x="33624" y="1059"/>
                  </a:cubicBezTo>
                  <a:lnTo>
                    <a:pt x="33624" y="1059"/>
                  </a:lnTo>
                  <a:cubicBezTo>
                    <a:pt x="35507" y="5077"/>
                    <a:pt x="32725" y="7838"/>
                    <a:pt x="32201" y="8299"/>
                  </a:cubicBezTo>
                  <a:cubicBezTo>
                    <a:pt x="31867" y="8110"/>
                    <a:pt x="31532" y="7943"/>
                    <a:pt x="31113" y="7776"/>
                  </a:cubicBezTo>
                  <a:cubicBezTo>
                    <a:pt x="30265" y="7431"/>
                    <a:pt x="29459" y="7278"/>
                    <a:pt x="28695" y="7278"/>
                  </a:cubicBezTo>
                  <a:cubicBezTo>
                    <a:pt x="24915" y="7278"/>
                    <a:pt x="22141" y="11006"/>
                    <a:pt x="20191" y="13634"/>
                  </a:cubicBezTo>
                  <a:cubicBezTo>
                    <a:pt x="19375" y="14722"/>
                    <a:pt x="18664" y="15685"/>
                    <a:pt x="18120" y="16061"/>
                  </a:cubicBezTo>
                  <a:cubicBezTo>
                    <a:pt x="17120" y="16754"/>
                    <a:pt x="15611" y="16937"/>
                    <a:pt x="14293" y="16937"/>
                  </a:cubicBezTo>
                  <a:cubicBezTo>
                    <a:pt x="12824" y="16937"/>
                    <a:pt x="11593" y="16710"/>
                    <a:pt x="11571" y="16710"/>
                  </a:cubicBezTo>
                  <a:cubicBezTo>
                    <a:pt x="11544" y="16705"/>
                    <a:pt x="11517" y="16702"/>
                    <a:pt x="11491" y="16702"/>
                  </a:cubicBezTo>
                  <a:cubicBezTo>
                    <a:pt x="11315" y="16702"/>
                    <a:pt x="11165" y="16821"/>
                    <a:pt x="11110" y="17003"/>
                  </a:cubicBezTo>
                  <a:cubicBezTo>
                    <a:pt x="11110" y="17045"/>
                    <a:pt x="9918" y="21795"/>
                    <a:pt x="5859" y="22129"/>
                  </a:cubicBezTo>
                  <a:cubicBezTo>
                    <a:pt x="5613" y="22149"/>
                    <a:pt x="5379" y="22158"/>
                    <a:pt x="5155" y="22158"/>
                  </a:cubicBezTo>
                  <a:cubicBezTo>
                    <a:pt x="1725" y="22158"/>
                    <a:pt x="855" y="20031"/>
                    <a:pt x="816" y="19932"/>
                  </a:cubicBezTo>
                  <a:cubicBezTo>
                    <a:pt x="768" y="19772"/>
                    <a:pt x="622" y="19673"/>
                    <a:pt x="462" y="19673"/>
                  </a:cubicBezTo>
                  <a:cubicBezTo>
                    <a:pt x="413" y="19673"/>
                    <a:pt x="363" y="19683"/>
                    <a:pt x="314" y="19702"/>
                  </a:cubicBezTo>
                  <a:cubicBezTo>
                    <a:pt x="105" y="19765"/>
                    <a:pt x="0" y="19995"/>
                    <a:pt x="84" y="20204"/>
                  </a:cubicBezTo>
                  <a:cubicBezTo>
                    <a:pt x="126" y="20330"/>
                    <a:pt x="1172" y="22945"/>
                    <a:pt x="5147" y="22945"/>
                  </a:cubicBezTo>
                  <a:cubicBezTo>
                    <a:pt x="5398" y="22945"/>
                    <a:pt x="5649" y="22945"/>
                    <a:pt x="5921" y="22924"/>
                  </a:cubicBezTo>
                  <a:cubicBezTo>
                    <a:pt x="9834" y="22611"/>
                    <a:pt x="11382" y="18740"/>
                    <a:pt x="11780" y="17526"/>
                  </a:cubicBezTo>
                  <a:cubicBezTo>
                    <a:pt x="12272" y="17607"/>
                    <a:pt x="13212" y="17725"/>
                    <a:pt x="14285" y="17725"/>
                  </a:cubicBezTo>
                  <a:cubicBezTo>
                    <a:pt x="15722" y="17725"/>
                    <a:pt x="17398" y="17513"/>
                    <a:pt x="18559" y="16710"/>
                  </a:cubicBezTo>
                  <a:cubicBezTo>
                    <a:pt x="19229" y="16250"/>
                    <a:pt x="19940" y="15308"/>
                    <a:pt x="20819" y="14095"/>
                  </a:cubicBezTo>
                  <a:cubicBezTo>
                    <a:pt x="22758" y="11492"/>
                    <a:pt x="25309" y="8073"/>
                    <a:pt x="28704" y="8073"/>
                  </a:cubicBezTo>
                  <a:cubicBezTo>
                    <a:pt x="29376" y="8073"/>
                    <a:pt x="30081" y="8207"/>
                    <a:pt x="30821" y="8508"/>
                  </a:cubicBezTo>
                  <a:cubicBezTo>
                    <a:pt x="33101" y="9429"/>
                    <a:pt x="34064" y="10684"/>
                    <a:pt x="33562" y="12023"/>
                  </a:cubicBezTo>
                  <a:cubicBezTo>
                    <a:pt x="33112" y="13193"/>
                    <a:pt x="31564" y="14176"/>
                    <a:pt x="30394" y="14176"/>
                  </a:cubicBezTo>
                  <a:cubicBezTo>
                    <a:pt x="30203" y="14176"/>
                    <a:pt x="30022" y="14150"/>
                    <a:pt x="29858" y="14095"/>
                  </a:cubicBezTo>
                  <a:cubicBezTo>
                    <a:pt x="29814" y="14075"/>
                    <a:pt x="29767" y="14066"/>
                    <a:pt x="29721" y="14066"/>
                  </a:cubicBezTo>
                  <a:cubicBezTo>
                    <a:pt x="29570" y="14066"/>
                    <a:pt x="29420" y="14165"/>
                    <a:pt x="29356" y="14325"/>
                  </a:cubicBezTo>
                  <a:cubicBezTo>
                    <a:pt x="29293" y="14534"/>
                    <a:pt x="29398" y="14764"/>
                    <a:pt x="29607" y="14827"/>
                  </a:cubicBezTo>
                  <a:cubicBezTo>
                    <a:pt x="29863" y="14918"/>
                    <a:pt x="30141" y="14961"/>
                    <a:pt x="30429" y="14961"/>
                  </a:cubicBezTo>
                  <a:cubicBezTo>
                    <a:pt x="31928" y="14961"/>
                    <a:pt x="33715" y="13805"/>
                    <a:pt x="34294" y="12295"/>
                  </a:cubicBezTo>
                  <a:cubicBezTo>
                    <a:pt x="34545" y="11626"/>
                    <a:pt x="34817" y="10098"/>
                    <a:pt x="32892" y="8717"/>
                  </a:cubicBezTo>
                  <a:cubicBezTo>
                    <a:pt x="33729" y="7880"/>
                    <a:pt x="36219" y="4930"/>
                    <a:pt x="34398" y="850"/>
                  </a:cubicBezTo>
                  <a:cubicBezTo>
                    <a:pt x="34598" y="817"/>
                    <a:pt x="34805" y="798"/>
                    <a:pt x="35018" y="798"/>
                  </a:cubicBezTo>
                  <a:cubicBezTo>
                    <a:pt x="35609" y="798"/>
                    <a:pt x="36248" y="941"/>
                    <a:pt x="36909" y="1310"/>
                  </a:cubicBezTo>
                  <a:cubicBezTo>
                    <a:pt x="36965" y="1341"/>
                    <a:pt x="37027" y="1356"/>
                    <a:pt x="37088" y="1356"/>
                  </a:cubicBezTo>
                  <a:cubicBezTo>
                    <a:pt x="37234" y="1356"/>
                    <a:pt x="37380" y="1275"/>
                    <a:pt x="37453" y="1143"/>
                  </a:cubicBezTo>
                  <a:cubicBezTo>
                    <a:pt x="37558" y="955"/>
                    <a:pt x="37474" y="704"/>
                    <a:pt x="37286" y="599"/>
                  </a:cubicBezTo>
                  <a:cubicBezTo>
                    <a:pt x="36503" y="170"/>
                    <a:pt x="35750" y="0"/>
                    <a:pt x="3505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2"/>
            <p:cNvSpPr/>
            <p:nvPr/>
          </p:nvSpPr>
          <p:spPr>
            <a:xfrm>
              <a:off x="6969750" y="2455213"/>
              <a:ext cx="283550" cy="102725"/>
            </a:xfrm>
            <a:custGeom>
              <a:rect b="b" l="l" r="r" t="t"/>
              <a:pathLst>
                <a:path extrusionOk="0" h="4109" w="11342">
                  <a:moveTo>
                    <a:pt x="6710" y="0"/>
                  </a:moveTo>
                  <a:cubicBezTo>
                    <a:pt x="6591" y="0"/>
                    <a:pt x="6476" y="51"/>
                    <a:pt x="6403" y="154"/>
                  </a:cubicBezTo>
                  <a:cubicBezTo>
                    <a:pt x="4110" y="3206"/>
                    <a:pt x="949" y="3314"/>
                    <a:pt x="478" y="3314"/>
                  </a:cubicBezTo>
                  <a:cubicBezTo>
                    <a:pt x="442" y="3314"/>
                    <a:pt x="422" y="3313"/>
                    <a:pt x="419" y="3313"/>
                  </a:cubicBezTo>
                  <a:cubicBezTo>
                    <a:pt x="189" y="3313"/>
                    <a:pt x="22" y="3481"/>
                    <a:pt x="1" y="3690"/>
                  </a:cubicBezTo>
                  <a:cubicBezTo>
                    <a:pt x="1" y="3920"/>
                    <a:pt x="168" y="4108"/>
                    <a:pt x="377" y="4108"/>
                  </a:cubicBezTo>
                  <a:lnTo>
                    <a:pt x="503" y="4108"/>
                  </a:lnTo>
                  <a:cubicBezTo>
                    <a:pt x="1193" y="4108"/>
                    <a:pt x="4395" y="3941"/>
                    <a:pt x="6864" y="865"/>
                  </a:cubicBezTo>
                  <a:cubicBezTo>
                    <a:pt x="7453" y="1068"/>
                    <a:pt x="8934" y="1497"/>
                    <a:pt x="10380" y="1497"/>
                  </a:cubicBezTo>
                  <a:cubicBezTo>
                    <a:pt x="10576" y="1497"/>
                    <a:pt x="10772" y="1490"/>
                    <a:pt x="10965" y="1472"/>
                  </a:cubicBezTo>
                  <a:cubicBezTo>
                    <a:pt x="11174" y="1451"/>
                    <a:pt x="11341" y="1263"/>
                    <a:pt x="11320" y="1054"/>
                  </a:cubicBezTo>
                  <a:cubicBezTo>
                    <a:pt x="11301" y="856"/>
                    <a:pt x="11113" y="696"/>
                    <a:pt x="10917" y="696"/>
                  </a:cubicBezTo>
                  <a:cubicBezTo>
                    <a:pt x="10905" y="696"/>
                    <a:pt x="10893" y="697"/>
                    <a:pt x="10881" y="698"/>
                  </a:cubicBezTo>
                  <a:cubicBezTo>
                    <a:pt x="10717" y="713"/>
                    <a:pt x="10550" y="720"/>
                    <a:pt x="10382" y="720"/>
                  </a:cubicBezTo>
                  <a:cubicBezTo>
                    <a:pt x="8700" y="720"/>
                    <a:pt x="6883" y="28"/>
                    <a:pt x="6864" y="28"/>
                  </a:cubicBezTo>
                  <a:cubicBezTo>
                    <a:pt x="6813" y="9"/>
                    <a:pt x="6761" y="0"/>
                    <a:pt x="671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2"/>
            <p:cNvSpPr/>
            <p:nvPr/>
          </p:nvSpPr>
          <p:spPr>
            <a:xfrm>
              <a:off x="7526325" y="1499488"/>
              <a:ext cx="221800" cy="659850"/>
            </a:xfrm>
            <a:custGeom>
              <a:rect b="b" l="l" r="r" t="t"/>
              <a:pathLst>
                <a:path extrusionOk="0" h="26394" w="8872">
                  <a:moveTo>
                    <a:pt x="4260" y="0"/>
                  </a:moveTo>
                  <a:cubicBezTo>
                    <a:pt x="4121" y="0"/>
                    <a:pt x="3984" y="70"/>
                    <a:pt x="3913" y="197"/>
                  </a:cubicBezTo>
                  <a:cubicBezTo>
                    <a:pt x="2930" y="2018"/>
                    <a:pt x="733" y="3545"/>
                    <a:pt x="712" y="3566"/>
                  </a:cubicBezTo>
                  <a:cubicBezTo>
                    <a:pt x="586" y="3671"/>
                    <a:pt x="523" y="3817"/>
                    <a:pt x="544" y="3984"/>
                  </a:cubicBezTo>
                  <a:cubicBezTo>
                    <a:pt x="586" y="4152"/>
                    <a:pt x="712" y="4256"/>
                    <a:pt x="879" y="4277"/>
                  </a:cubicBezTo>
                  <a:cubicBezTo>
                    <a:pt x="2699" y="4549"/>
                    <a:pt x="4708" y="5930"/>
                    <a:pt x="5985" y="7772"/>
                  </a:cubicBezTo>
                  <a:cubicBezTo>
                    <a:pt x="6989" y="9194"/>
                    <a:pt x="8035" y="11559"/>
                    <a:pt x="7386" y="14676"/>
                  </a:cubicBezTo>
                  <a:cubicBezTo>
                    <a:pt x="6445" y="19217"/>
                    <a:pt x="2490" y="21016"/>
                    <a:pt x="942" y="21560"/>
                  </a:cubicBezTo>
                  <a:cubicBezTo>
                    <a:pt x="1026" y="19928"/>
                    <a:pt x="1402" y="18756"/>
                    <a:pt x="1402" y="18736"/>
                  </a:cubicBezTo>
                  <a:cubicBezTo>
                    <a:pt x="1465" y="18526"/>
                    <a:pt x="1339" y="18317"/>
                    <a:pt x="1151" y="18254"/>
                  </a:cubicBezTo>
                  <a:cubicBezTo>
                    <a:pt x="1110" y="18242"/>
                    <a:pt x="1069" y="18236"/>
                    <a:pt x="1028" y="18236"/>
                  </a:cubicBezTo>
                  <a:cubicBezTo>
                    <a:pt x="859" y="18236"/>
                    <a:pt x="700" y="18337"/>
                    <a:pt x="649" y="18505"/>
                  </a:cubicBezTo>
                  <a:cubicBezTo>
                    <a:pt x="607" y="18610"/>
                    <a:pt x="189" y="19991"/>
                    <a:pt x="126" y="21853"/>
                  </a:cubicBezTo>
                  <a:cubicBezTo>
                    <a:pt x="42" y="21958"/>
                    <a:pt x="0" y="22083"/>
                    <a:pt x="21" y="22230"/>
                  </a:cubicBezTo>
                  <a:cubicBezTo>
                    <a:pt x="42" y="22293"/>
                    <a:pt x="84" y="22334"/>
                    <a:pt x="126" y="22397"/>
                  </a:cubicBezTo>
                  <a:cubicBezTo>
                    <a:pt x="147" y="23548"/>
                    <a:pt x="314" y="24866"/>
                    <a:pt x="837" y="26143"/>
                  </a:cubicBezTo>
                  <a:cubicBezTo>
                    <a:pt x="900" y="26289"/>
                    <a:pt x="1047" y="26394"/>
                    <a:pt x="1193" y="26394"/>
                  </a:cubicBezTo>
                  <a:cubicBezTo>
                    <a:pt x="1256" y="26394"/>
                    <a:pt x="1298" y="26373"/>
                    <a:pt x="1339" y="26352"/>
                  </a:cubicBezTo>
                  <a:cubicBezTo>
                    <a:pt x="1549" y="26268"/>
                    <a:pt x="1653" y="26038"/>
                    <a:pt x="1570" y="25850"/>
                  </a:cubicBezTo>
                  <a:cubicBezTo>
                    <a:pt x="1109" y="24678"/>
                    <a:pt x="942" y="23485"/>
                    <a:pt x="921" y="22397"/>
                  </a:cubicBezTo>
                  <a:cubicBezTo>
                    <a:pt x="2365" y="21937"/>
                    <a:pt x="7093" y="20054"/>
                    <a:pt x="8161" y="14844"/>
                  </a:cubicBezTo>
                  <a:cubicBezTo>
                    <a:pt x="8872" y="11433"/>
                    <a:pt x="7721" y="8881"/>
                    <a:pt x="6633" y="7311"/>
                  </a:cubicBezTo>
                  <a:cubicBezTo>
                    <a:pt x="5399" y="5554"/>
                    <a:pt x="3620" y="4236"/>
                    <a:pt x="1842" y="3691"/>
                  </a:cubicBezTo>
                  <a:cubicBezTo>
                    <a:pt x="2637" y="3064"/>
                    <a:pt x="3892" y="1913"/>
                    <a:pt x="4604" y="574"/>
                  </a:cubicBezTo>
                  <a:cubicBezTo>
                    <a:pt x="4708" y="386"/>
                    <a:pt x="4645" y="155"/>
                    <a:pt x="4457" y="51"/>
                  </a:cubicBezTo>
                  <a:cubicBezTo>
                    <a:pt x="4396" y="17"/>
                    <a:pt x="4328" y="0"/>
                    <a:pt x="4260"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2"/>
            <p:cNvSpPr/>
            <p:nvPr/>
          </p:nvSpPr>
          <p:spPr>
            <a:xfrm>
              <a:off x="7315000" y="1734913"/>
              <a:ext cx="333750" cy="107425"/>
            </a:xfrm>
            <a:custGeom>
              <a:rect b="b" l="l" r="r" t="t"/>
              <a:pathLst>
                <a:path extrusionOk="0" h="4297" w="13350">
                  <a:moveTo>
                    <a:pt x="3015" y="0"/>
                  </a:moveTo>
                  <a:cubicBezTo>
                    <a:pt x="2703" y="0"/>
                    <a:pt x="2403" y="38"/>
                    <a:pt x="2113" y="112"/>
                  </a:cubicBezTo>
                  <a:cubicBezTo>
                    <a:pt x="712" y="468"/>
                    <a:pt x="126" y="1619"/>
                    <a:pt x="84" y="1681"/>
                  </a:cubicBezTo>
                  <a:cubicBezTo>
                    <a:pt x="0" y="1870"/>
                    <a:pt x="84" y="2100"/>
                    <a:pt x="272" y="2205"/>
                  </a:cubicBezTo>
                  <a:cubicBezTo>
                    <a:pt x="327" y="2235"/>
                    <a:pt x="386" y="2250"/>
                    <a:pt x="444" y="2250"/>
                  </a:cubicBezTo>
                  <a:cubicBezTo>
                    <a:pt x="584" y="2250"/>
                    <a:pt x="721" y="2164"/>
                    <a:pt x="795" y="2016"/>
                  </a:cubicBezTo>
                  <a:cubicBezTo>
                    <a:pt x="795" y="2016"/>
                    <a:pt x="1235" y="1158"/>
                    <a:pt x="2323" y="865"/>
                  </a:cubicBezTo>
                  <a:cubicBezTo>
                    <a:pt x="2546" y="808"/>
                    <a:pt x="2780" y="780"/>
                    <a:pt x="3024" y="780"/>
                  </a:cubicBezTo>
                  <a:cubicBezTo>
                    <a:pt x="3943" y="780"/>
                    <a:pt x="5003" y="1185"/>
                    <a:pt x="6194" y="1995"/>
                  </a:cubicBezTo>
                  <a:cubicBezTo>
                    <a:pt x="8997" y="3920"/>
                    <a:pt x="10943" y="4297"/>
                    <a:pt x="12031" y="4297"/>
                  </a:cubicBezTo>
                  <a:cubicBezTo>
                    <a:pt x="12680" y="4297"/>
                    <a:pt x="13015" y="4150"/>
                    <a:pt x="13057" y="4130"/>
                  </a:cubicBezTo>
                  <a:cubicBezTo>
                    <a:pt x="13245" y="4046"/>
                    <a:pt x="13349" y="3837"/>
                    <a:pt x="13266" y="3627"/>
                  </a:cubicBezTo>
                  <a:cubicBezTo>
                    <a:pt x="13204" y="3472"/>
                    <a:pt x="13061" y="3386"/>
                    <a:pt x="12906" y="3386"/>
                  </a:cubicBezTo>
                  <a:cubicBezTo>
                    <a:pt x="12852" y="3386"/>
                    <a:pt x="12797" y="3396"/>
                    <a:pt x="12743" y="3418"/>
                  </a:cubicBezTo>
                  <a:cubicBezTo>
                    <a:pt x="12736" y="3418"/>
                    <a:pt x="12503" y="3500"/>
                    <a:pt x="12040" y="3500"/>
                  </a:cubicBezTo>
                  <a:cubicBezTo>
                    <a:pt x="11135" y="3500"/>
                    <a:pt x="9347" y="3188"/>
                    <a:pt x="6633" y="1347"/>
                  </a:cubicBezTo>
                  <a:cubicBezTo>
                    <a:pt x="5316" y="452"/>
                    <a:pt x="4100" y="0"/>
                    <a:pt x="3015"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2"/>
            <p:cNvSpPr/>
            <p:nvPr/>
          </p:nvSpPr>
          <p:spPr>
            <a:xfrm>
              <a:off x="7437400" y="1245263"/>
              <a:ext cx="162700" cy="216800"/>
            </a:xfrm>
            <a:custGeom>
              <a:rect b="b" l="l" r="r" t="t"/>
              <a:pathLst>
                <a:path extrusionOk="0" h="8672" w="6508">
                  <a:moveTo>
                    <a:pt x="463" y="0"/>
                  </a:moveTo>
                  <a:cubicBezTo>
                    <a:pt x="384" y="0"/>
                    <a:pt x="303" y="24"/>
                    <a:pt x="230" y="72"/>
                  </a:cubicBezTo>
                  <a:cubicBezTo>
                    <a:pt x="63" y="176"/>
                    <a:pt x="0" y="428"/>
                    <a:pt x="126" y="616"/>
                  </a:cubicBezTo>
                  <a:cubicBezTo>
                    <a:pt x="147" y="637"/>
                    <a:pt x="1486" y="2645"/>
                    <a:pt x="1653" y="4277"/>
                  </a:cubicBezTo>
                  <a:cubicBezTo>
                    <a:pt x="1653" y="4466"/>
                    <a:pt x="1821" y="4612"/>
                    <a:pt x="2009" y="4633"/>
                  </a:cubicBezTo>
                  <a:cubicBezTo>
                    <a:pt x="2009" y="4633"/>
                    <a:pt x="3934" y="4884"/>
                    <a:pt x="5712" y="8462"/>
                  </a:cubicBezTo>
                  <a:cubicBezTo>
                    <a:pt x="5775" y="8588"/>
                    <a:pt x="5922" y="8671"/>
                    <a:pt x="6068" y="8671"/>
                  </a:cubicBezTo>
                  <a:cubicBezTo>
                    <a:pt x="6131" y="8671"/>
                    <a:pt x="6194" y="8671"/>
                    <a:pt x="6236" y="8630"/>
                  </a:cubicBezTo>
                  <a:cubicBezTo>
                    <a:pt x="6445" y="8546"/>
                    <a:pt x="6508" y="8295"/>
                    <a:pt x="6424" y="8106"/>
                  </a:cubicBezTo>
                  <a:cubicBezTo>
                    <a:pt x="4834" y="4926"/>
                    <a:pt x="3097" y="4131"/>
                    <a:pt x="2386" y="3922"/>
                  </a:cubicBezTo>
                  <a:cubicBezTo>
                    <a:pt x="2093" y="2164"/>
                    <a:pt x="837" y="260"/>
                    <a:pt x="775" y="176"/>
                  </a:cubicBezTo>
                  <a:cubicBezTo>
                    <a:pt x="710" y="60"/>
                    <a:pt x="590" y="0"/>
                    <a:pt x="46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2"/>
            <p:cNvSpPr/>
            <p:nvPr/>
          </p:nvSpPr>
          <p:spPr>
            <a:xfrm>
              <a:off x="6994850" y="1291388"/>
              <a:ext cx="188350" cy="100575"/>
            </a:xfrm>
            <a:custGeom>
              <a:rect b="b" l="l" r="r" t="t"/>
              <a:pathLst>
                <a:path extrusionOk="0" h="4023" w="7534">
                  <a:moveTo>
                    <a:pt x="6001" y="1"/>
                  </a:moveTo>
                  <a:cubicBezTo>
                    <a:pt x="1866" y="1"/>
                    <a:pt x="106" y="3419"/>
                    <a:pt x="106" y="3458"/>
                  </a:cubicBezTo>
                  <a:cubicBezTo>
                    <a:pt x="1" y="3646"/>
                    <a:pt x="85" y="3876"/>
                    <a:pt x="273" y="3981"/>
                  </a:cubicBezTo>
                  <a:cubicBezTo>
                    <a:pt x="336" y="4002"/>
                    <a:pt x="399" y="4023"/>
                    <a:pt x="461" y="4023"/>
                  </a:cubicBezTo>
                  <a:cubicBezTo>
                    <a:pt x="587" y="4023"/>
                    <a:pt x="733" y="3939"/>
                    <a:pt x="796" y="3813"/>
                  </a:cubicBezTo>
                  <a:cubicBezTo>
                    <a:pt x="873" y="3680"/>
                    <a:pt x="2383" y="782"/>
                    <a:pt x="5984" y="782"/>
                  </a:cubicBezTo>
                  <a:cubicBezTo>
                    <a:pt x="6321" y="782"/>
                    <a:pt x="6677" y="808"/>
                    <a:pt x="7052" y="863"/>
                  </a:cubicBezTo>
                  <a:cubicBezTo>
                    <a:pt x="7067" y="865"/>
                    <a:pt x="7081" y="865"/>
                    <a:pt x="7096" y="865"/>
                  </a:cubicBezTo>
                  <a:cubicBezTo>
                    <a:pt x="7306" y="865"/>
                    <a:pt x="7473" y="724"/>
                    <a:pt x="7513" y="528"/>
                  </a:cubicBezTo>
                  <a:cubicBezTo>
                    <a:pt x="7533" y="319"/>
                    <a:pt x="7387" y="110"/>
                    <a:pt x="7178" y="89"/>
                  </a:cubicBezTo>
                  <a:cubicBezTo>
                    <a:pt x="6766" y="28"/>
                    <a:pt x="6374" y="1"/>
                    <a:pt x="600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2"/>
            <p:cNvSpPr/>
            <p:nvPr/>
          </p:nvSpPr>
          <p:spPr>
            <a:xfrm>
              <a:off x="7321800" y="2258663"/>
              <a:ext cx="111950" cy="237025"/>
            </a:xfrm>
            <a:custGeom>
              <a:rect b="b" l="l" r="r" t="t"/>
              <a:pathLst>
                <a:path extrusionOk="0" h="9481" w="4478">
                  <a:moveTo>
                    <a:pt x="3454" y="0"/>
                  </a:moveTo>
                  <a:cubicBezTo>
                    <a:pt x="3440" y="0"/>
                    <a:pt x="3425" y="1"/>
                    <a:pt x="3411" y="2"/>
                  </a:cubicBezTo>
                  <a:cubicBezTo>
                    <a:pt x="3202" y="44"/>
                    <a:pt x="3034" y="232"/>
                    <a:pt x="3076" y="462"/>
                  </a:cubicBezTo>
                  <a:cubicBezTo>
                    <a:pt x="3076" y="504"/>
                    <a:pt x="3662" y="5442"/>
                    <a:pt x="168" y="8790"/>
                  </a:cubicBezTo>
                  <a:cubicBezTo>
                    <a:pt x="0" y="8957"/>
                    <a:pt x="0" y="9208"/>
                    <a:pt x="147" y="9355"/>
                  </a:cubicBezTo>
                  <a:cubicBezTo>
                    <a:pt x="230" y="9439"/>
                    <a:pt x="335" y="9480"/>
                    <a:pt x="440" y="9480"/>
                  </a:cubicBezTo>
                  <a:cubicBezTo>
                    <a:pt x="523" y="9480"/>
                    <a:pt x="628" y="9439"/>
                    <a:pt x="712" y="9376"/>
                  </a:cubicBezTo>
                  <a:cubicBezTo>
                    <a:pt x="4478" y="5714"/>
                    <a:pt x="3871" y="567"/>
                    <a:pt x="3850" y="358"/>
                  </a:cubicBezTo>
                  <a:cubicBezTo>
                    <a:pt x="3831" y="142"/>
                    <a:pt x="3664" y="0"/>
                    <a:pt x="3454"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2"/>
            <p:cNvSpPr/>
            <p:nvPr/>
          </p:nvSpPr>
          <p:spPr>
            <a:xfrm>
              <a:off x="7814550" y="1626688"/>
              <a:ext cx="114575" cy="319750"/>
            </a:xfrm>
            <a:custGeom>
              <a:rect b="b" l="l" r="r" t="t"/>
              <a:pathLst>
                <a:path extrusionOk="0" h="12790" w="4583">
                  <a:moveTo>
                    <a:pt x="882" y="0"/>
                  </a:moveTo>
                  <a:cubicBezTo>
                    <a:pt x="780" y="0"/>
                    <a:pt x="680" y="37"/>
                    <a:pt x="607" y="110"/>
                  </a:cubicBezTo>
                  <a:cubicBezTo>
                    <a:pt x="461" y="277"/>
                    <a:pt x="461" y="528"/>
                    <a:pt x="607" y="675"/>
                  </a:cubicBezTo>
                  <a:cubicBezTo>
                    <a:pt x="649" y="696"/>
                    <a:pt x="3641" y="3709"/>
                    <a:pt x="1758" y="10258"/>
                  </a:cubicBezTo>
                  <a:cubicBezTo>
                    <a:pt x="607" y="11220"/>
                    <a:pt x="126" y="12162"/>
                    <a:pt x="105" y="12225"/>
                  </a:cubicBezTo>
                  <a:cubicBezTo>
                    <a:pt x="0" y="12434"/>
                    <a:pt x="84" y="12664"/>
                    <a:pt x="272" y="12748"/>
                  </a:cubicBezTo>
                  <a:cubicBezTo>
                    <a:pt x="335" y="12769"/>
                    <a:pt x="398" y="12790"/>
                    <a:pt x="461" y="12790"/>
                  </a:cubicBezTo>
                  <a:cubicBezTo>
                    <a:pt x="607" y="12790"/>
                    <a:pt x="733" y="12706"/>
                    <a:pt x="816" y="12560"/>
                  </a:cubicBezTo>
                  <a:cubicBezTo>
                    <a:pt x="816" y="12560"/>
                    <a:pt x="1737" y="10676"/>
                    <a:pt x="4269" y="9693"/>
                  </a:cubicBezTo>
                  <a:cubicBezTo>
                    <a:pt x="4478" y="9609"/>
                    <a:pt x="4583" y="9400"/>
                    <a:pt x="4499" y="9191"/>
                  </a:cubicBezTo>
                  <a:cubicBezTo>
                    <a:pt x="4435" y="9031"/>
                    <a:pt x="4297" y="8932"/>
                    <a:pt x="4142" y="8932"/>
                  </a:cubicBezTo>
                  <a:cubicBezTo>
                    <a:pt x="4095" y="8932"/>
                    <a:pt x="4046" y="8941"/>
                    <a:pt x="3997" y="8961"/>
                  </a:cubicBezTo>
                  <a:cubicBezTo>
                    <a:pt x="3536" y="9149"/>
                    <a:pt x="3118" y="9358"/>
                    <a:pt x="2762" y="9567"/>
                  </a:cubicBezTo>
                  <a:cubicBezTo>
                    <a:pt x="4227" y="3207"/>
                    <a:pt x="1298" y="236"/>
                    <a:pt x="1172" y="110"/>
                  </a:cubicBezTo>
                  <a:cubicBezTo>
                    <a:pt x="1088" y="37"/>
                    <a:pt x="984" y="0"/>
                    <a:pt x="882"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2"/>
            <p:cNvSpPr/>
            <p:nvPr/>
          </p:nvSpPr>
          <p:spPr>
            <a:xfrm>
              <a:off x="5964900" y="1322163"/>
              <a:ext cx="478125" cy="621150"/>
            </a:xfrm>
            <a:custGeom>
              <a:rect b="b" l="l" r="r" t="t"/>
              <a:pathLst>
                <a:path extrusionOk="0" h="24846" w="19125">
                  <a:moveTo>
                    <a:pt x="17443" y="0"/>
                  </a:moveTo>
                  <a:cubicBezTo>
                    <a:pt x="16744" y="0"/>
                    <a:pt x="16083" y="224"/>
                    <a:pt x="15484" y="657"/>
                  </a:cubicBezTo>
                  <a:cubicBezTo>
                    <a:pt x="14061" y="1725"/>
                    <a:pt x="13245" y="3901"/>
                    <a:pt x="13412" y="6202"/>
                  </a:cubicBezTo>
                  <a:cubicBezTo>
                    <a:pt x="13663" y="9320"/>
                    <a:pt x="11257" y="11224"/>
                    <a:pt x="5713" y="14781"/>
                  </a:cubicBezTo>
                  <a:cubicBezTo>
                    <a:pt x="0" y="18463"/>
                    <a:pt x="1988" y="24510"/>
                    <a:pt x="2009" y="24573"/>
                  </a:cubicBezTo>
                  <a:cubicBezTo>
                    <a:pt x="2051" y="24741"/>
                    <a:pt x="2218" y="24845"/>
                    <a:pt x="2365" y="24845"/>
                  </a:cubicBezTo>
                  <a:cubicBezTo>
                    <a:pt x="2407" y="24845"/>
                    <a:pt x="2469" y="24845"/>
                    <a:pt x="2511" y="24824"/>
                  </a:cubicBezTo>
                  <a:cubicBezTo>
                    <a:pt x="2700" y="24761"/>
                    <a:pt x="2825" y="24531"/>
                    <a:pt x="2741" y="24322"/>
                  </a:cubicBezTo>
                  <a:cubicBezTo>
                    <a:pt x="2679" y="24092"/>
                    <a:pt x="942" y="18777"/>
                    <a:pt x="6131" y="15450"/>
                  </a:cubicBezTo>
                  <a:cubicBezTo>
                    <a:pt x="11487" y="11998"/>
                    <a:pt x="14500" y="9885"/>
                    <a:pt x="14207" y="6139"/>
                  </a:cubicBezTo>
                  <a:cubicBezTo>
                    <a:pt x="14061" y="4131"/>
                    <a:pt x="14752" y="2185"/>
                    <a:pt x="15965" y="1306"/>
                  </a:cubicBezTo>
                  <a:cubicBezTo>
                    <a:pt x="16419" y="966"/>
                    <a:pt x="16919" y="800"/>
                    <a:pt x="17450" y="800"/>
                  </a:cubicBezTo>
                  <a:cubicBezTo>
                    <a:pt x="17801" y="800"/>
                    <a:pt x="18165" y="872"/>
                    <a:pt x="18539" y="1013"/>
                  </a:cubicBezTo>
                  <a:cubicBezTo>
                    <a:pt x="18583" y="1033"/>
                    <a:pt x="18629" y="1042"/>
                    <a:pt x="18676" y="1042"/>
                  </a:cubicBezTo>
                  <a:cubicBezTo>
                    <a:pt x="18827" y="1042"/>
                    <a:pt x="18977" y="943"/>
                    <a:pt x="19041" y="783"/>
                  </a:cubicBezTo>
                  <a:cubicBezTo>
                    <a:pt x="19125" y="595"/>
                    <a:pt x="19020" y="365"/>
                    <a:pt x="18832" y="281"/>
                  </a:cubicBezTo>
                  <a:cubicBezTo>
                    <a:pt x="18357" y="93"/>
                    <a:pt x="17892" y="0"/>
                    <a:pt x="17443"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2"/>
            <p:cNvSpPr/>
            <p:nvPr/>
          </p:nvSpPr>
          <p:spPr>
            <a:xfrm>
              <a:off x="6171000" y="1206838"/>
              <a:ext cx="166875" cy="144325"/>
            </a:xfrm>
            <a:custGeom>
              <a:rect b="b" l="l" r="r" t="t"/>
              <a:pathLst>
                <a:path extrusionOk="0" h="5773" w="6675">
                  <a:moveTo>
                    <a:pt x="6231" y="1"/>
                  </a:moveTo>
                  <a:cubicBezTo>
                    <a:pt x="6191" y="1"/>
                    <a:pt x="6151" y="6"/>
                    <a:pt x="6110" y="19"/>
                  </a:cubicBezTo>
                  <a:cubicBezTo>
                    <a:pt x="3662" y="835"/>
                    <a:pt x="2762" y="3032"/>
                    <a:pt x="2511" y="3827"/>
                  </a:cubicBezTo>
                  <a:cubicBezTo>
                    <a:pt x="1067" y="3973"/>
                    <a:pt x="168" y="5103"/>
                    <a:pt x="126" y="5145"/>
                  </a:cubicBezTo>
                  <a:cubicBezTo>
                    <a:pt x="0" y="5312"/>
                    <a:pt x="21" y="5563"/>
                    <a:pt x="189" y="5689"/>
                  </a:cubicBezTo>
                  <a:cubicBezTo>
                    <a:pt x="272" y="5752"/>
                    <a:pt x="356" y="5773"/>
                    <a:pt x="440" y="5773"/>
                  </a:cubicBezTo>
                  <a:cubicBezTo>
                    <a:pt x="565" y="5773"/>
                    <a:pt x="670" y="5731"/>
                    <a:pt x="754" y="5626"/>
                  </a:cubicBezTo>
                  <a:cubicBezTo>
                    <a:pt x="754" y="5626"/>
                    <a:pt x="1570" y="4601"/>
                    <a:pt x="2804" y="4601"/>
                  </a:cubicBezTo>
                  <a:cubicBezTo>
                    <a:pt x="2992" y="4601"/>
                    <a:pt x="3160" y="4475"/>
                    <a:pt x="3202" y="4287"/>
                  </a:cubicBezTo>
                  <a:cubicBezTo>
                    <a:pt x="3202" y="4266"/>
                    <a:pt x="3829" y="1609"/>
                    <a:pt x="6361" y="772"/>
                  </a:cubicBezTo>
                  <a:cubicBezTo>
                    <a:pt x="6570" y="709"/>
                    <a:pt x="6675" y="479"/>
                    <a:pt x="6591" y="270"/>
                  </a:cubicBezTo>
                  <a:cubicBezTo>
                    <a:pt x="6541" y="101"/>
                    <a:pt x="6395" y="1"/>
                    <a:pt x="6231"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2"/>
            <p:cNvSpPr/>
            <p:nvPr/>
          </p:nvSpPr>
          <p:spPr>
            <a:xfrm>
              <a:off x="5868650" y="1982788"/>
              <a:ext cx="77975" cy="131575"/>
            </a:xfrm>
            <a:custGeom>
              <a:rect b="b" l="l" r="r" t="t"/>
              <a:pathLst>
                <a:path extrusionOk="0" h="5263" w="3119">
                  <a:moveTo>
                    <a:pt x="2662" y="0"/>
                  </a:moveTo>
                  <a:cubicBezTo>
                    <a:pt x="2583" y="0"/>
                    <a:pt x="2502" y="24"/>
                    <a:pt x="2428" y="73"/>
                  </a:cubicBezTo>
                  <a:cubicBezTo>
                    <a:pt x="0" y="1935"/>
                    <a:pt x="984" y="4948"/>
                    <a:pt x="984" y="4990"/>
                  </a:cubicBezTo>
                  <a:cubicBezTo>
                    <a:pt x="1047" y="5158"/>
                    <a:pt x="1193" y="5262"/>
                    <a:pt x="1360" y="5262"/>
                  </a:cubicBezTo>
                  <a:cubicBezTo>
                    <a:pt x="1402" y="5262"/>
                    <a:pt x="1444" y="5241"/>
                    <a:pt x="1486" y="5241"/>
                  </a:cubicBezTo>
                  <a:cubicBezTo>
                    <a:pt x="1695" y="5158"/>
                    <a:pt x="1800" y="4948"/>
                    <a:pt x="1737" y="4739"/>
                  </a:cubicBezTo>
                  <a:cubicBezTo>
                    <a:pt x="1695" y="4634"/>
                    <a:pt x="942" y="2207"/>
                    <a:pt x="2909" y="701"/>
                  </a:cubicBezTo>
                  <a:cubicBezTo>
                    <a:pt x="3076" y="575"/>
                    <a:pt x="3118" y="324"/>
                    <a:pt x="2992" y="157"/>
                  </a:cubicBezTo>
                  <a:cubicBezTo>
                    <a:pt x="2904" y="55"/>
                    <a:pt x="2784" y="0"/>
                    <a:pt x="2662" y="0"/>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3" name="Google Shape;1423;p62"/>
          <p:cNvGrpSpPr/>
          <p:nvPr/>
        </p:nvGrpSpPr>
        <p:grpSpPr>
          <a:xfrm>
            <a:off x="5193175" y="2433996"/>
            <a:ext cx="3941823" cy="2648094"/>
            <a:chOff x="5193175" y="2466896"/>
            <a:chExt cx="3941823" cy="2648094"/>
          </a:xfrm>
        </p:grpSpPr>
        <p:sp>
          <p:nvSpPr>
            <p:cNvPr id="1424" name="Google Shape;1424;p62"/>
            <p:cNvSpPr/>
            <p:nvPr/>
          </p:nvSpPr>
          <p:spPr>
            <a:xfrm flipH="1">
              <a:off x="8432050" y="3337576"/>
              <a:ext cx="27820" cy="41498"/>
            </a:xfrm>
            <a:custGeom>
              <a:rect b="b" l="l" r="r" t="t"/>
              <a:pathLst>
                <a:path extrusionOk="0" h="2767" w="1855">
                  <a:moveTo>
                    <a:pt x="0" y="1734"/>
                  </a:moveTo>
                  <a:cubicBezTo>
                    <a:pt x="547" y="2098"/>
                    <a:pt x="1033" y="2433"/>
                    <a:pt x="1520" y="2767"/>
                  </a:cubicBezTo>
                  <a:cubicBezTo>
                    <a:pt x="1854" y="1217"/>
                    <a:pt x="1520" y="396"/>
                    <a:pt x="1277" y="1"/>
                  </a:cubicBezTo>
                  <a:cubicBezTo>
                    <a:pt x="1033" y="214"/>
                    <a:pt x="578" y="822"/>
                    <a:pt x="0" y="1734"/>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2"/>
            <p:cNvSpPr/>
            <p:nvPr/>
          </p:nvSpPr>
          <p:spPr>
            <a:xfrm flipH="1">
              <a:off x="5202294" y="2958769"/>
              <a:ext cx="647337" cy="235686"/>
            </a:xfrm>
            <a:custGeom>
              <a:rect b="b" l="l" r="r" t="t"/>
              <a:pathLst>
                <a:path extrusionOk="0" h="15715" w="43163">
                  <a:moveTo>
                    <a:pt x="5016" y="15411"/>
                  </a:moveTo>
                  <a:cubicBezTo>
                    <a:pt x="4287" y="15441"/>
                    <a:pt x="4195" y="14347"/>
                    <a:pt x="4925" y="14256"/>
                  </a:cubicBezTo>
                  <a:lnTo>
                    <a:pt x="9575" y="13830"/>
                  </a:lnTo>
                  <a:lnTo>
                    <a:pt x="18299" y="11307"/>
                  </a:lnTo>
                  <a:lnTo>
                    <a:pt x="38451" y="5016"/>
                  </a:lnTo>
                  <a:cubicBezTo>
                    <a:pt x="41309" y="4134"/>
                    <a:pt x="43163" y="2766"/>
                    <a:pt x="42099" y="0"/>
                  </a:cubicBezTo>
                  <a:cubicBezTo>
                    <a:pt x="42099" y="0"/>
                    <a:pt x="42585" y="1915"/>
                    <a:pt x="39485" y="2979"/>
                  </a:cubicBezTo>
                  <a:cubicBezTo>
                    <a:pt x="36385" y="4073"/>
                    <a:pt x="274" y="14985"/>
                    <a:pt x="274" y="14985"/>
                  </a:cubicBezTo>
                  <a:cubicBezTo>
                    <a:pt x="274" y="14985"/>
                    <a:pt x="1" y="15198"/>
                    <a:pt x="31" y="15380"/>
                  </a:cubicBezTo>
                  <a:cubicBezTo>
                    <a:pt x="62" y="15593"/>
                    <a:pt x="214" y="15715"/>
                    <a:pt x="1034" y="15654"/>
                  </a:cubicBezTo>
                  <a:cubicBezTo>
                    <a:pt x="1885" y="15593"/>
                    <a:pt x="5016" y="15411"/>
                    <a:pt x="5016" y="15411"/>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2"/>
            <p:cNvSpPr/>
            <p:nvPr/>
          </p:nvSpPr>
          <p:spPr>
            <a:xfrm flipH="1">
              <a:off x="5366396" y="2730837"/>
              <a:ext cx="542040" cy="321846"/>
            </a:xfrm>
            <a:custGeom>
              <a:rect b="b" l="l" r="r" t="t"/>
              <a:pathLst>
                <a:path extrusionOk="0" h="21460" w="36142">
                  <a:moveTo>
                    <a:pt x="7752" y="20518"/>
                  </a:moveTo>
                  <a:cubicBezTo>
                    <a:pt x="7174" y="20548"/>
                    <a:pt x="6688" y="20426"/>
                    <a:pt x="6353" y="20062"/>
                  </a:cubicBezTo>
                  <a:cubicBezTo>
                    <a:pt x="6141" y="19849"/>
                    <a:pt x="5928" y="19271"/>
                    <a:pt x="5776" y="18815"/>
                  </a:cubicBezTo>
                  <a:lnTo>
                    <a:pt x="3709" y="19818"/>
                  </a:lnTo>
                  <a:cubicBezTo>
                    <a:pt x="3040" y="20153"/>
                    <a:pt x="2524" y="19119"/>
                    <a:pt x="3192" y="18785"/>
                  </a:cubicBezTo>
                  <a:lnTo>
                    <a:pt x="5746" y="17569"/>
                  </a:lnTo>
                  <a:lnTo>
                    <a:pt x="6323" y="17296"/>
                  </a:lnTo>
                  <a:cubicBezTo>
                    <a:pt x="9575" y="15867"/>
                    <a:pt x="31065" y="6414"/>
                    <a:pt x="34226" y="4985"/>
                  </a:cubicBezTo>
                  <a:cubicBezTo>
                    <a:pt x="36141" y="4134"/>
                    <a:pt x="36141" y="1733"/>
                    <a:pt x="35199" y="0"/>
                  </a:cubicBezTo>
                  <a:cubicBezTo>
                    <a:pt x="35290" y="183"/>
                    <a:pt x="35959" y="2037"/>
                    <a:pt x="33163" y="3314"/>
                  </a:cubicBezTo>
                  <a:cubicBezTo>
                    <a:pt x="30245" y="4651"/>
                    <a:pt x="335" y="19818"/>
                    <a:pt x="335" y="19818"/>
                  </a:cubicBezTo>
                  <a:cubicBezTo>
                    <a:pt x="335" y="19818"/>
                    <a:pt x="1" y="20183"/>
                    <a:pt x="122" y="20578"/>
                  </a:cubicBezTo>
                  <a:cubicBezTo>
                    <a:pt x="274" y="21004"/>
                    <a:pt x="548" y="21460"/>
                    <a:pt x="1916" y="21277"/>
                  </a:cubicBezTo>
                  <a:cubicBezTo>
                    <a:pt x="3284" y="21095"/>
                    <a:pt x="7661" y="20518"/>
                    <a:pt x="7752" y="20518"/>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2"/>
            <p:cNvSpPr/>
            <p:nvPr/>
          </p:nvSpPr>
          <p:spPr>
            <a:xfrm flipH="1">
              <a:off x="6598126" y="3091422"/>
              <a:ext cx="93014" cy="83896"/>
            </a:xfrm>
            <a:custGeom>
              <a:rect b="b" l="l" r="r" t="t"/>
              <a:pathLst>
                <a:path extrusionOk="0" h="5594" w="6202">
                  <a:moveTo>
                    <a:pt x="5411" y="0"/>
                  </a:moveTo>
                  <a:cubicBezTo>
                    <a:pt x="5380" y="31"/>
                    <a:pt x="5350" y="31"/>
                    <a:pt x="5320" y="31"/>
                  </a:cubicBezTo>
                  <a:cubicBezTo>
                    <a:pt x="5107" y="183"/>
                    <a:pt x="3374" y="699"/>
                    <a:pt x="851" y="1399"/>
                  </a:cubicBezTo>
                  <a:lnTo>
                    <a:pt x="0" y="1611"/>
                  </a:lnTo>
                  <a:lnTo>
                    <a:pt x="6201" y="5593"/>
                  </a:ln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2"/>
            <p:cNvSpPr/>
            <p:nvPr/>
          </p:nvSpPr>
          <p:spPr>
            <a:xfrm flipH="1">
              <a:off x="5381904" y="3311151"/>
              <a:ext cx="1825721" cy="558432"/>
            </a:xfrm>
            <a:custGeom>
              <a:rect b="b" l="l" r="r" t="t"/>
              <a:pathLst>
                <a:path extrusionOk="0" h="37235" w="121735">
                  <a:moveTo>
                    <a:pt x="4073" y="17599"/>
                  </a:moveTo>
                  <a:cubicBezTo>
                    <a:pt x="2796" y="20000"/>
                    <a:pt x="1489" y="22371"/>
                    <a:pt x="213" y="24712"/>
                  </a:cubicBezTo>
                  <a:cubicBezTo>
                    <a:pt x="152" y="25016"/>
                    <a:pt x="61" y="25289"/>
                    <a:pt x="0" y="25593"/>
                  </a:cubicBezTo>
                  <a:cubicBezTo>
                    <a:pt x="1793" y="23921"/>
                    <a:pt x="6018" y="20061"/>
                    <a:pt x="7508" y="19636"/>
                  </a:cubicBezTo>
                  <a:cubicBezTo>
                    <a:pt x="10426" y="18845"/>
                    <a:pt x="16353" y="22766"/>
                    <a:pt x="17143" y="25654"/>
                  </a:cubicBezTo>
                  <a:cubicBezTo>
                    <a:pt x="17873" y="28207"/>
                    <a:pt x="16353" y="34165"/>
                    <a:pt x="15988" y="35502"/>
                  </a:cubicBezTo>
                  <a:cubicBezTo>
                    <a:pt x="16231" y="35836"/>
                    <a:pt x="16718" y="36444"/>
                    <a:pt x="17295" y="37235"/>
                  </a:cubicBezTo>
                  <a:cubicBezTo>
                    <a:pt x="23648" y="33344"/>
                    <a:pt x="49910" y="17174"/>
                    <a:pt x="54044" y="17052"/>
                  </a:cubicBezTo>
                  <a:cubicBezTo>
                    <a:pt x="57022" y="16961"/>
                    <a:pt x="65381" y="16353"/>
                    <a:pt x="73193" y="15684"/>
                  </a:cubicBezTo>
                  <a:cubicBezTo>
                    <a:pt x="80944" y="15046"/>
                    <a:pt x="88117" y="14347"/>
                    <a:pt x="88907" y="14104"/>
                  </a:cubicBezTo>
                  <a:cubicBezTo>
                    <a:pt x="90610" y="13617"/>
                    <a:pt x="93528" y="12979"/>
                    <a:pt x="93558" y="12979"/>
                  </a:cubicBezTo>
                  <a:lnTo>
                    <a:pt x="93588" y="12949"/>
                  </a:lnTo>
                  <a:cubicBezTo>
                    <a:pt x="97996" y="12249"/>
                    <a:pt x="103102" y="11885"/>
                    <a:pt x="107692" y="11550"/>
                  </a:cubicBezTo>
                  <a:cubicBezTo>
                    <a:pt x="111947" y="11246"/>
                    <a:pt x="115747" y="10973"/>
                    <a:pt x="118057" y="10517"/>
                  </a:cubicBezTo>
                  <a:cubicBezTo>
                    <a:pt x="119820" y="10152"/>
                    <a:pt x="121309" y="9240"/>
                    <a:pt x="121735" y="7964"/>
                  </a:cubicBezTo>
                  <a:cubicBezTo>
                    <a:pt x="121036" y="8511"/>
                    <a:pt x="120185" y="8876"/>
                    <a:pt x="119090" y="9028"/>
                  </a:cubicBezTo>
                  <a:cubicBezTo>
                    <a:pt x="116872" y="9301"/>
                    <a:pt x="95047" y="10395"/>
                    <a:pt x="94500" y="10152"/>
                  </a:cubicBezTo>
                  <a:cubicBezTo>
                    <a:pt x="93953" y="9939"/>
                    <a:pt x="93041" y="8480"/>
                    <a:pt x="92494" y="8876"/>
                  </a:cubicBezTo>
                  <a:cubicBezTo>
                    <a:pt x="91977" y="9301"/>
                    <a:pt x="89637" y="10882"/>
                    <a:pt x="85594" y="11155"/>
                  </a:cubicBezTo>
                  <a:cubicBezTo>
                    <a:pt x="81552" y="11398"/>
                    <a:pt x="58451" y="13222"/>
                    <a:pt x="54560" y="13101"/>
                  </a:cubicBezTo>
                  <a:cubicBezTo>
                    <a:pt x="50639" y="12949"/>
                    <a:pt x="48116" y="8328"/>
                    <a:pt x="48116" y="8328"/>
                  </a:cubicBezTo>
                  <a:lnTo>
                    <a:pt x="46931" y="8359"/>
                  </a:lnTo>
                  <a:cubicBezTo>
                    <a:pt x="46931" y="8359"/>
                    <a:pt x="45563" y="13465"/>
                    <a:pt x="44226" y="13800"/>
                  </a:cubicBezTo>
                  <a:cubicBezTo>
                    <a:pt x="42858" y="14134"/>
                    <a:pt x="38815" y="14468"/>
                    <a:pt x="36049" y="14681"/>
                  </a:cubicBezTo>
                  <a:cubicBezTo>
                    <a:pt x="33314" y="14863"/>
                    <a:pt x="31885" y="13313"/>
                    <a:pt x="32159" y="10699"/>
                  </a:cubicBezTo>
                  <a:cubicBezTo>
                    <a:pt x="32432" y="8055"/>
                    <a:pt x="34165" y="0"/>
                    <a:pt x="34165" y="0"/>
                  </a:cubicBezTo>
                  <a:lnTo>
                    <a:pt x="29241" y="9848"/>
                  </a:lnTo>
                  <a:cubicBezTo>
                    <a:pt x="27083" y="16718"/>
                    <a:pt x="20031" y="22675"/>
                    <a:pt x="17994" y="21672"/>
                  </a:cubicBezTo>
                  <a:cubicBezTo>
                    <a:pt x="15988" y="20669"/>
                    <a:pt x="14377" y="20882"/>
                    <a:pt x="13952" y="17508"/>
                  </a:cubicBezTo>
                  <a:cubicBezTo>
                    <a:pt x="13557" y="14134"/>
                    <a:pt x="12797" y="9058"/>
                    <a:pt x="12797" y="9058"/>
                  </a:cubicBezTo>
                  <a:lnTo>
                    <a:pt x="10547" y="11763"/>
                  </a:lnTo>
                  <a:cubicBezTo>
                    <a:pt x="9757" y="13526"/>
                    <a:pt x="8511" y="16019"/>
                    <a:pt x="6383" y="16809"/>
                  </a:cubicBezTo>
                  <a:cubicBezTo>
                    <a:pt x="5654" y="17052"/>
                    <a:pt x="4833" y="17356"/>
                    <a:pt x="4073" y="17599"/>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2"/>
            <p:cNvSpPr/>
            <p:nvPr/>
          </p:nvSpPr>
          <p:spPr>
            <a:xfrm flipH="1">
              <a:off x="7708601" y="4061026"/>
              <a:ext cx="241175" cy="279913"/>
            </a:xfrm>
            <a:custGeom>
              <a:rect b="b" l="l" r="r" t="t"/>
              <a:pathLst>
                <a:path extrusionOk="0" h="18664" w="16081">
                  <a:moveTo>
                    <a:pt x="16080" y="1"/>
                  </a:moveTo>
                  <a:cubicBezTo>
                    <a:pt x="13588" y="2584"/>
                    <a:pt x="7448" y="10457"/>
                    <a:pt x="5867" y="12493"/>
                  </a:cubicBezTo>
                  <a:cubicBezTo>
                    <a:pt x="6901" y="13192"/>
                    <a:pt x="9272" y="14925"/>
                    <a:pt x="11217" y="17357"/>
                  </a:cubicBezTo>
                  <a:cubicBezTo>
                    <a:pt x="10031" y="15624"/>
                    <a:pt x="10487" y="12676"/>
                    <a:pt x="11247" y="10852"/>
                  </a:cubicBezTo>
                  <a:cubicBezTo>
                    <a:pt x="11977" y="9028"/>
                    <a:pt x="16050" y="1"/>
                    <a:pt x="16080" y="1"/>
                  </a:cubicBezTo>
                  <a:close/>
                  <a:moveTo>
                    <a:pt x="2432" y="12919"/>
                  </a:moveTo>
                  <a:cubicBezTo>
                    <a:pt x="1065" y="13314"/>
                    <a:pt x="305" y="14621"/>
                    <a:pt x="1" y="15320"/>
                  </a:cubicBezTo>
                  <a:cubicBezTo>
                    <a:pt x="730" y="15746"/>
                    <a:pt x="2250" y="16810"/>
                    <a:pt x="3983" y="18664"/>
                  </a:cubicBezTo>
                  <a:lnTo>
                    <a:pt x="3983" y="18664"/>
                  </a:lnTo>
                  <a:cubicBezTo>
                    <a:pt x="3983" y="18664"/>
                    <a:pt x="3010" y="16779"/>
                    <a:pt x="2250" y="15138"/>
                  </a:cubicBezTo>
                  <a:cubicBezTo>
                    <a:pt x="1673" y="13922"/>
                    <a:pt x="2129" y="13223"/>
                    <a:pt x="2432" y="12919"/>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2"/>
            <p:cNvSpPr/>
            <p:nvPr/>
          </p:nvSpPr>
          <p:spPr>
            <a:xfrm flipH="1">
              <a:off x="6842480" y="4445772"/>
              <a:ext cx="1504804" cy="578963"/>
            </a:xfrm>
            <a:custGeom>
              <a:rect b="b" l="l" r="r" t="t"/>
              <a:pathLst>
                <a:path extrusionOk="0" h="38604" w="100337">
                  <a:moveTo>
                    <a:pt x="1916" y="20487"/>
                  </a:moveTo>
                  <a:cubicBezTo>
                    <a:pt x="2676" y="26597"/>
                    <a:pt x="3223" y="31703"/>
                    <a:pt x="3223" y="32585"/>
                  </a:cubicBezTo>
                  <a:cubicBezTo>
                    <a:pt x="3284" y="34469"/>
                    <a:pt x="1065" y="36931"/>
                    <a:pt x="1" y="37995"/>
                  </a:cubicBezTo>
                  <a:cubicBezTo>
                    <a:pt x="548" y="38269"/>
                    <a:pt x="1399" y="38603"/>
                    <a:pt x="2250" y="38481"/>
                  </a:cubicBezTo>
                  <a:cubicBezTo>
                    <a:pt x="3739" y="38299"/>
                    <a:pt x="31400" y="32068"/>
                    <a:pt x="35685" y="30609"/>
                  </a:cubicBezTo>
                  <a:cubicBezTo>
                    <a:pt x="39363" y="29363"/>
                    <a:pt x="43527" y="25077"/>
                    <a:pt x="44287" y="24287"/>
                  </a:cubicBezTo>
                  <a:cubicBezTo>
                    <a:pt x="44470" y="22980"/>
                    <a:pt x="45594" y="14499"/>
                    <a:pt x="44591" y="6840"/>
                  </a:cubicBezTo>
                  <a:cubicBezTo>
                    <a:pt x="44591" y="7022"/>
                    <a:pt x="44227" y="17508"/>
                    <a:pt x="41552" y="18116"/>
                  </a:cubicBezTo>
                  <a:cubicBezTo>
                    <a:pt x="38846" y="18724"/>
                    <a:pt x="14773" y="22676"/>
                    <a:pt x="9028" y="23101"/>
                  </a:cubicBezTo>
                  <a:cubicBezTo>
                    <a:pt x="3314" y="23496"/>
                    <a:pt x="1916" y="20487"/>
                    <a:pt x="1916" y="20487"/>
                  </a:cubicBezTo>
                  <a:close/>
                  <a:moveTo>
                    <a:pt x="45868" y="7934"/>
                  </a:moveTo>
                  <a:lnTo>
                    <a:pt x="45868" y="7934"/>
                  </a:lnTo>
                  <a:cubicBezTo>
                    <a:pt x="45868" y="7934"/>
                    <a:pt x="46932" y="12189"/>
                    <a:pt x="47813" y="13284"/>
                  </a:cubicBezTo>
                  <a:cubicBezTo>
                    <a:pt x="48695" y="14408"/>
                    <a:pt x="51704" y="14378"/>
                    <a:pt x="52768" y="10426"/>
                  </a:cubicBezTo>
                  <a:cubicBezTo>
                    <a:pt x="51521" y="16262"/>
                    <a:pt x="49607" y="22858"/>
                    <a:pt x="49272" y="24013"/>
                  </a:cubicBezTo>
                  <a:cubicBezTo>
                    <a:pt x="48786" y="24348"/>
                    <a:pt x="47145" y="25381"/>
                    <a:pt x="45442" y="24287"/>
                  </a:cubicBezTo>
                  <a:cubicBezTo>
                    <a:pt x="45686" y="22615"/>
                    <a:pt x="46597" y="15138"/>
                    <a:pt x="45868" y="7934"/>
                  </a:cubicBezTo>
                  <a:close/>
                  <a:moveTo>
                    <a:pt x="54288" y="8572"/>
                  </a:moveTo>
                  <a:cubicBezTo>
                    <a:pt x="53163" y="14469"/>
                    <a:pt x="51035" y="21946"/>
                    <a:pt x="50458" y="23983"/>
                  </a:cubicBezTo>
                  <a:cubicBezTo>
                    <a:pt x="52008" y="24499"/>
                    <a:pt x="56658" y="25867"/>
                    <a:pt x="59394" y="25320"/>
                  </a:cubicBezTo>
                  <a:cubicBezTo>
                    <a:pt x="61066" y="25016"/>
                    <a:pt x="66750" y="22524"/>
                    <a:pt x="72798" y="19606"/>
                  </a:cubicBezTo>
                  <a:cubicBezTo>
                    <a:pt x="79060" y="16597"/>
                    <a:pt x="85747" y="13132"/>
                    <a:pt x="88817" y="11156"/>
                  </a:cubicBezTo>
                  <a:cubicBezTo>
                    <a:pt x="89486" y="10761"/>
                    <a:pt x="90185" y="10305"/>
                    <a:pt x="90884" y="9879"/>
                  </a:cubicBezTo>
                  <a:cubicBezTo>
                    <a:pt x="95808" y="6809"/>
                    <a:pt x="99304" y="4621"/>
                    <a:pt x="100094" y="1247"/>
                  </a:cubicBezTo>
                  <a:cubicBezTo>
                    <a:pt x="100215" y="821"/>
                    <a:pt x="100276" y="426"/>
                    <a:pt x="100337" y="1"/>
                  </a:cubicBezTo>
                  <a:cubicBezTo>
                    <a:pt x="99000" y="2128"/>
                    <a:pt x="96538" y="4560"/>
                    <a:pt x="91978" y="6293"/>
                  </a:cubicBezTo>
                  <a:cubicBezTo>
                    <a:pt x="84957" y="8907"/>
                    <a:pt x="67510" y="16445"/>
                    <a:pt x="63528" y="17660"/>
                  </a:cubicBezTo>
                  <a:cubicBezTo>
                    <a:pt x="59576" y="18876"/>
                    <a:pt x="58148" y="17174"/>
                    <a:pt x="57661" y="16323"/>
                  </a:cubicBezTo>
                  <a:cubicBezTo>
                    <a:pt x="57205" y="15442"/>
                    <a:pt x="54288" y="8572"/>
                    <a:pt x="54288" y="8572"/>
                  </a:cubicBezTo>
                  <a:close/>
                  <a:moveTo>
                    <a:pt x="1916" y="20487"/>
                  </a:move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2"/>
            <p:cNvSpPr/>
            <p:nvPr/>
          </p:nvSpPr>
          <p:spPr>
            <a:xfrm flipH="1">
              <a:off x="7210354" y="3587855"/>
              <a:ext cx="360135" cy="354211"/>
            </a:xfrm>
            <a:custGeom>
              <a:rect b="b" l="l" r="r" t="t"/>
              <a:pathLst>
                <a:path extrusionOk="0" h="23618" w="24013">
                  <a:moveTo>
                    <a:pt x="22493" y="8754"/>
                  </a:moveTo>
                  <a:cubicBezTo>
                    <a:pt x="23526" y="5806"/>
                    <a:pt x="24013" y="2827"/>
                    <a:pt x="23830" y="0"/>
                  </a:cubicBezTo>
                  <a:cubicBezTo>
                    <a:pt x="23830" y="0"/>
                    <a:pt x="23891" y="3678"/>
                    <a:pt x="21064" y="6262"/>
                  </a:cubicBezTo>
                  <a:cubicBezTo>
                    <a:pt x="18997" y="8177"/>
                    <a:pt x="8602" y="14681"/>
                    <a:pt x="3283" y="17964"/>
                  </a:cubicBezTo>
                  <a:cubicBezTo>
                    <a:pt x="2219" y="19757"/>
                    <a:pt x="1520" y="20973"/>
                    <a:pt x="1520" y="20973"/>
                  </a:cubicBezTo>
                  <a:lnTo>
                    <a:pt x="0" y="23618"/>
                  </a:lnTo>
                  <a:lnTo>
                    <a:pt x="9088" y="17842"/>
                  </a:lnTo>
                  <a:cubicBezTo>
                    <a:pt x="9727" y="17417"/>
                    <a:pt x="10487" y="17052"/>
                    <a:pt x="11368" y="16627"/>
                  </a:cubicBezTo>
                  <a:cubicBezTo>
                    <a:pt x="13860" y="15411"/>
                    <a:pt x="17478" y="13617"/>
                    <a:pt x="22493" y="8754"/>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2"/>
            <p:cNvSpPr/>
            <p:nvPr/>
          </p:nvSpPr>
          <p:spPr>
            <a:xfrm flipH="1">
              <a:off x="6935930" y="3226805"/>
              <a:ext cx="160923" cy="392964"/>
            </a:xfrm>
            <a:custGeom>
              <a:rect b="b" l="l" r="r" t="t"/>
              <a:pathLst>
                <a:path extrusionOk="0" h="26202" w="10730">
                  <a:moveTo>
                    <a:pt x="9544" y="426"/>
                  </a:moveTo>
                  <a:cubicBezTo>
                    <a:pt x="9666" y="153"/>
                    <a:pt x="10000" y="1"/>
                    <a:pt x="10304" y="92"/>
                  </a:cubicBezTo>
                  <a:cubicBezTo>
                    <a:pt x="10578" y="214"/>
                    <a:pt x="10730" y="548"/>
                    <a:pt x="10639" y="852"/>
                  </a:cubicBezTo>
                  <a:lnTo>
                    <a:pt x="1186" y="25776"/>
                  </a:lnTo>
                  <a:cubicBezTo>
                    <a:pt x="1094" y="26050"/>
                    <a:pt x="760" y="26202"/>
                    <a:pt x="456" y="26111"/>
                  </a:cubicBezTo>
                  <a:cubicBezTo>
                    <a:pt x="152" y="25989"/>
                    <a:pt x="0" y="25655"/>
                    <a:pt x="122" y="25351"/>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2"/>
            <p:cNvSpPr/>
            <p:nvPr/>
          </p:nvSpPr>
          <p:spPr>
            <a:xfrm flipH="1">
              <a:off x="6675168" y="3250066"/>
              <a:ext cx="160938" cy="392964"/>
            </a:xfrm>
            <a:custGeom>
              <a:rect b="b" l="l" r="r" t="t"/>
              <a:pathLst>
                <a:path extrusionOk="0" h="26202" w="10731">
                  <a:moveTo>
                    <a:pt x="9545" y="426"/>
                  </a:moveTo>
                  <a:cubicBezTo>
                    <a:pt x="9666" y="152"/>
                    <a:pt x="10001" y="0"/>
                    <a:pt x="10274" y="91"/>
                  </a:cubicBezTo>
                  <a:cubicBezTo>
                    <a:pt x="10578" y="213"/>
                    <a:pt x="10730" y="547"/>
                    <a:pt x="10609" y="851"/>
                  </a:cubicBezTo>
                  <a:lnTo>
                    <a:pt x="1186" y="25775"/>
                  </a:lnTo>
                  <a:cubicBezTo>
                    <a:pt x="1095" y="26049"/>
                    <a:pt x="760" y="26201"/>
                    <a:pt x="456" y="26110"/>
                  </a:cubicBezTo>
                  <a:cubicBezTo>
                    <a:pt x="153" y="25988"/>
                    <a:pt x="1" y="25654"/>
                    <a:pt x="122" y="2535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2"/>
            <p:cNvSpPr/>
            <p:nvPr/>
          </p:nvSpPr>
          <p:spPr>
            <a:xfrm flipH="1">
              <a:off x="6041074" y="2889481"/>
              <a:ext cx="204701" cy="83881"/>
            </a:xfrm>
            <a:custGeom>
              <a:rect b="b" l="l" r="r" t="t"/>
              <a:pathLst>
                <a:path extrusionOk="0" h="5593" w="13649">
                  <a:moveTo>
                    <a:pt x="6232" y="1064"/>
                  </a:moveTo>
                  <a:cubicBezTo>
                    <a:pt x="4712" y="304"/>
                    <a:pt x="3588" y="304"/>
                    <a:pt x="3101" y="0"/>
                  </a:cubicBezTo>
                  <a:cubicBezTo>
                    <a:pt x="2007" y="1216"/>
                    <a:pt x="1" y="3708"/>
                    <a:pt x="183" y="5593"/>
                  </a:cubicBezTo>
                  <a:lnTo>
                    <a:pt x="13649" y="31"/>
                  </a:lnTo>
                  <a:cubicBezTo>
                    <a:pt x="12676" y="304"/>
                    <a:pt x="11795" y="517"/>
                    <a:pt x="11035" y="669"/>
                  </a:cubicBezTo>
                  <a:cubicBezTo>
                    <a:pt x="8846" y="1125"/>
                    <a:pt x="6506" y="1125"/>
                    <a:pt x="6506" y="1125"/>
                  </a:cubicBezTo>
                  <a:cubicBezTo>
                    <a:pt x="6414" y="1125"/>
                    <a:pt x="6323" y="1094"/>
                    <a:pt x="6232" y="1064"/>
                  </a:cubicBez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2"/>
            <p:cNvSpPr/>
            <p:nvPr/>
          </p:nvSpPr>
          <p:spPr>
            <a:xfrm flipH="1">
              <a:off x="6005065" y="2959219"/>
              <a:ext cx="435347" cy="342828"/>
            </a:xfrm>
            <a:custGeom>
              <a:rect b="b" l="l" r="r" t="t"/>
              <a:pathLst>
                <a:path extrusionOk="0" h="22859" w="29028">
                  <a:moveTo>
                    <a:pt x="27873" y="548"/>
                  </a:moveTo>
                  <a:cubicBezTo>
                    <a:pt x="27873" y="244"/>
                    <a:pt x="28146" y="1"/>
                    <a:pt x="28450" y="1"/>
                  </a:cubicBezTo>
                  <a:cubicBezTo>
                    <a:pt x="28754" y="1"/>
                    <a:pt x="29028" y="274"/>
                    <a:pt x="28998" y="578"/>
                  </a:cubicBezTo>
                  <a:cubicBezTo>
                    <a:pt x="28998" y="639"/>
                    <a:pt x="28998" y="22737"/>
                    <a:pt x="578" y="22858"/>
                  </a:cubicBezTo>
                  <a:cubicBezTo>
                    <a:pt x="274" y="22858"/>
                    <a:pt x="0" y="22585"/>
                    <a:pt x="0" y="22281"/>
                  </a:cubicBezTo>
                  <a:cubicBezTo>
                    <a:pt x="0" y="21977"/>
                    <a:pt x="274" y="21703"/>
                    <a:pt x="578" y="21703"/>
                  </a:cubicBezTo>
                  <a:cubicBezTo>
                    <a:pt x="27873" y="21612"/>
                    <a:pt x="27873" y="609"/>
                    <a:pt x="27873" y="548"/>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2"/>
            <p:cNvSpPr/>
            <p:nvPr/>
          </p:nvSpPr>
          <p:spPr>
            <a:xfrm flipH="1">
              <a:off x="6031040" y="3072735"/>
              <a:ext cx="91650" cy="323676"/>
            </a:xfrm>
            <a:custGeom>
              <a:rect b="b" l="l" r="r" t="t"/>
              <a:pathLst>
                <a:path extrusionOk="0" h="21582" w="6111">
                  <a:moveTo>
                    <a:pt x="4925" y="426"/>
                  </a:moveTo>
                  <a:cubicBezTo>
                    <a:pt x="5046" y="152"/>
                    <a:pt x="5350" y="0"/>
                    <a:pt x="5654" y="91"/>
                  </a:cubicBezTo>
                  <a:cubicBezTo>
                    <a:pt x="5958" y="213"/>
                    <a:pt x="6110" y="547"/>
                    <a:pt x="5989" y="821"/>
                  </a:cubicBezTo>
                  <a:cubicBezTo>
                    <a:pt x="5989" y="882"/>
                    <a:pt x="1308" y="13678"/>
                    <a:pt x="1156" y="21004"/>
                  </a:cubicBezTo>
                  <a:cubicBezTo>
                    <a:pt x="1156" y="21307"/>
                    <a:pt x="882" y="21581"/>
                    <a:pt x="578" y="21551"/>
                  </a:cubicBezTo>
                  <a:cubicBezTo>
                    <a:pt x="244" y="21551"/>
                    <a:pt x="1" y="21307"/>
                    <a:pt x="1" y="20973"/>
                  </a:cubicBezTo>
                  <a:cubicBezTo>
                    <a:pt x="153" y="13435"/>
                    <a:pt x="4925" y="487"/>
                    <a:pt x="4925" y="426"/>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2"/>
            <p:cNvSpPr/>
            <p:nvPr/>
          </p:nvSpPr>
          <p:spPr>
            <a:xfrm flipH="1">
              <a:off x="5193175" y="2466896"/>
              <a:ext cx="3941823" cy="2648094"/>
            </a:xfrm>
            <a:custGeom>
              <a:rect b="b" l="l" r="r" t="t"/>
              <a:pathLst>
                <a:path extrusionOk="0" h="176569" w="262832">
                  <a:moveTo>
                    <a:pt x="141826" y="51247"/>
                  </a:moveTo>
                  <a:lnTo>
                    <a:pt x="82707" y="61582"/>
                  </a:lnTo>
                  <a:lnTo>
                    <a:pt x="82676" y="61582"/>
                  </a:lnTo>
                  <a:lnTo>
                    <a:pt x="56141" y="66354"/>
                  </a:lnTo>
                  <a:cubicBezTo>
                    <a:pt x="56110" y="66354"/>
                    <a:pt x="56080" y="66354"/>
                    <a:pt x="56050" y="66354"/>
                  </a:cubicBezTo>
                  <a:lnTo>
                    <a:pt x="56019" y="66354"/>
                  </a:lnTo>
                  <a:cubicBezTo>
                    <a:pt x="55807" y="66354"/>
                    <a:pt x="53010" y="66324"/>
                    <a:pt x="48816" y="63649"/>
                  </a:cubicBezTo>
                  <a:cubicBezTo>
                    <a:pt x="48086" y="63193"/>
                    <a:pt x="47235" y="62646"/>
                    <a:pt x="46353" y="62068"/>
                  </a:cubicBezTo>
                  <a:cubicBezTo>
                    <a:pt x="45715" y="61643"/>
                    <a:pt x="45077" y="61217"/>
                    <a:pt x="44439" y="60761"/>
                  </a:cubicBezTo>
                  <a:cubicBezTo>
                    <a:pt x="43618" y="62129"/>
                    <a:pt x="42645" y="63892"/>
                    <a:pt x="41612" y="65898"/>
                  </a:cubicBezTo>
                  <a:cubicBezTo>
                    <a:pt x="39514" y="69941"/>
                    <a:pt x="37296" y="74895"/>
                    <a:pt x="35806" y="79272"/>
                  </a:cubicBezTo>
                  <a:cubicBezTo>
                    <a:pt x="33587" y="85929"/>
                    <a:pt x="35107" y="97601"/>
                    <a:pt x="36566" y="106172"/>
                  </a:cubicBezTo>
                  <a:lnTo>
                    <a:pt x="38815" y="107479"/>
                  </a:lnTo>
                  <a:lnTo>
                    <a:pt x="41338" y="108938"/>
                  </a:lnTo>
                  <a:cubicBezTo>
                    <a:pt x="43071" y="109941"/>
                    <a:pt x="44955" y="110640"/>
                    <a:pt x="46870" y="111127"/>
                  </a:cubicBezTo>
                  <a:cubicBezTo>
                    <a:pt x="46901" y="111127"/>
                    <a:pt x="46961" y="111127"/>
                    <a:pt x="46992" y="111127"/>
                  </a:cubicBezTo>
                  <a:lnTo>
                    <a:pt x="47022" y="111157"/>
                  </a:lnTo>
                  <a:cubicBezTo>
                    <a:pt x="57357" y="113619"/>
                    <a:pt x="69333" y="109516"/>
                    <a:pt x="69393" y="109485"/>
                  </a:cubicBezTo>
                  <a:lnTo>
                    <a:pt x="103437" y="97601"/>
                  </a:lnTo>
                  <a:lnTo>
                    <a:pt x="104865" y="95169"/>
                  </a:lnTo>
                  <a:cubicBezTo>
                    <a:pt x="104865" y="95108"/>
                    <a:pt x="113437" y="80427"/>
                    <a:pt x="115017" y="77266"/>
                  </a:cubicBezTo>
                  <a:cubicBezTo>
                    <a:pt x="115382" y="76537"/>
                    <a:pt x="115838" y="75503"/>
                    <a:pt x="116385" y="74318"/>
                  </a:cubicBezTo>
                  <a:cubicBezTo>
                    <a:pt x="118270" y="70153"/>
                    <a:pt x="120945" y="64257"/>
                    <a:pt x="122707" y="63770"/>
                  </a:cubicBezTo>
                  <a:cubicBezTo>
                    <a:pt x="123011" y="63679"/>
                    <a:pt x="123346" y="63710"/>
                    <a:pt x="123711" y="63831"/>
                  </a:cubicBezTo>
                  <a:cubicBezTo>
                    <a:pt x="124470" y="64135"/>
                    <a:pt x="125473" y="64925"/>
                    <a:pt x="126385" y="66141"/>
                  </a:cubicBezTo>
                  <a:cubicBezTo>
                    <a:pt x="127267" y="67327"/>
                    <a:pt x="128118" y="68968"/>
                    <a:pt x="128665" y="70974"/>
                  </a:cubicBezTo>
                  <a:cubicBezTo>
                    <a:pt x="129182" y="72889"/>
                    <a:pt x="129455" y="75138"/>
                    <a:pt x="129243" y="77661"/>
                  </a:cubicBezTo>
                  <a:cubicBezTo>
                    <a:pt x="131644" y="73315"/>
                    <a:pt x="133984" y="68907"/>
                    <a:pt x="136051" y="64652"/>
                  </a:cubicBezTo>
                  <a:cubicBezTo>
                    <a:pt x="138392" y="59910"/>
                    <a:pt x="140398" y="55351"/>
                    <a:pt x="141826" y="51247"/>
                  </a:cubicBezTo>
                  <a:close/>
                  <a:moveTo>
                    <a:pt x="30487" y="176568"/>
                  </a:moveTo>
                  <a:lnTo>
                    <a:pt x="26262" y="176568"/>
                  </a:lnTo>
                  <a:lnTo>
                    <a:pt x="51308" y="169517"/>
                  </a:lnTo>
                  <a:cubicBezTo>
                    <a:pt x="51885" y="169000"/>
                    <a:pt x="54651" y="166325"/>
                    <a:pt x="54621" y="164532"/>
                  </a:cubicBezTo>
                  <a:cubicBezTo>
                    <a:pt x="54591" y="163134"/>
                    <a:pt x="53162" y="150459"/>
                    <a:pt x="51642" y="140550"/>
                  </a:cubicBezTo>
                  <a:cubicBezTo>
                    <a:pt x="50761" y="134774"/>
                    <a:pt x="49910" y="129972"/>
                    <a:pt x="49302" y="129090"/>
                  </a:cubicBezTo>
                  <a:cubicBezTo>
                    <a:pt x="47873" y="126993"/>
                    <a:pt x="47053" y="126628"/>
                    <a:pt x="46840" y="126568"/>
                  </a:cubicBezTo>
                  <a:lnTo>
                    <a:pt x="0" y="127814"/>
                  </a:lnTo>
                  <a:lnTo>
                    <a:pt x="0" y="126659"/>
                  </a:lnTo>
                  <a:lnTo>
                    <a:pt x="46566" y="125443"/>
                  </a:lnTo>
                  <a:cubicBezTo>
                    <a:pt x="46931" y="124805"/>
                    <a:pt x="47964" y="123498"/>
                    <a:pt x="49849" y="123255"/>
                  </a:cubicBezTo>
                  <a:cubicBezTo>
                    <a:pt x="51885" y="123011"/>
                    <a:pt x="74743" y="121522"/>
                    <a:pt x="77904" y="121309"/>
                  </a:cubicBezTo>
                  <a:cubicBezTo>
                    <a:pt x="78391" y="120185"/>
                    <a:pt x="80153" y="116902"/>
                    <a:pt x="83862" y="118270"/>
                  </a:cubicBezTo>
                  <a:cubicBezTo>
                    <a:pt x="85351" y="116355"/>
                    <a:pt x="92616" y="106993"/>
                    <a:pt x="94774" y="104956"/>
                  </a:cubicBezTo>
                  <a:cubicBezTo>
                    <a:pt x="95807" y="104014"/>
                    <a:pt x="98847" y="101947"/>
                    <a:pt x="102221" y="99728"/>
                  </a:cubicBezTo>
                  <a:lnTo>
                    <a:pt x="102555" y="99120"/>
                  </a:lnTo>
                  <a:lnTo>
                    <a:pt x="69728" y="110580"/>
                  </a:lnTo>
                  <a:cubicBezTo>
                    <a:pt x="69697" y="110580"/>
                    <a:pt x="57813" y="114653"/>
                    <a:pt x="47205" y="112343"/>
                  </a:cubicBezTo>
                  <a:cubicBezTo>
                    <a:pt x="44621" y="120640"/>
                    <a:pt x="41156" y="120489"/>
                    <a:pt x="40274" y="120276"/>
                  </a:cubicBezTo>
                  <a:cubicBezTo>
                    <a:pt x="39849" y="120397"/>
                    <a:pt x="38755" y="120549"/>
                    <a:pt x="37387" y="119881"/>
                  </a:cubicBezTo>
                  <a:cubicBezTo>
                    <a:pt x="35989" y="119182"/>
                    <a:pt x="5441" y="106172"/>
                    <a:pt x="0" y="103862"/>
                  </a:cubicBezTo>
                  <a:lnTo>
                    <a:pt x="0" y="102616"/>
                  </a:lnTo>
                  <a:cubicBezTo>
                    <a:pt x="3860" y="104257"/>
                    <a:pt x="36444" y="118148"/>
                    <a:pt x="37903" y="118847"/>
                  </a:cubicBezTo>
                  <a:cubicBezTo>
                    <a:pt x="38299" y="119060"/>
                    <a:pt x="38663" y="119151"/>
                    <a:pt x="38967" y="119212"/>
                  </a:cubicBezTo>
                  <a:cubicBezTo>
                    <a:pt x="37751" y="117601"/>
                    <a:pt x="37022" y="114957"/>
                    <a:pt x="37022" y="114957"/>
                  </a:cubicBezTo>
                  <a:lnTo>
                    <a:pt x="37022" y="114896"/>
                  </a:lnTo>
                  <a:lnTo>
                    <a:pt x="37022" y="114896"/>
                  </a:lnTo>
                  <a:cubicBezTo>
                    <a:pt x="36870" y="114045"/>
                    <a:pt x="36688" y="113133"/>
                    <a:pt x="36505" y="112099"/>
                  </a:cubicBezTo>
                  <a:cubicBezTo>
                    <a:pt x="36201" y="110519"/>
                    <a:pt x="35837" y="108665"/>
                    <a:pt x="35502" y="106628"/>
                  </a:cubicBezTo>
                  <a:lnTo>
                    <a:pt x="35502" y="106628"/>
                  </a:lnTo>
                  <a:lnTo>
                    <a:pt x="35502" y="106598"/>
                  </a:lnTo>
                  <a:lnTo>
                    <a:pt x="35472" y="106598"/>
                  </a:lnTo>
                  <a:cubicBezTo>
                    <a:pt x="33982" y="97874"/>
                    <a:pt x="32402" y="85868"/>
                    <a:pt x="34712" y="78907"/>
                  </a:cubicBezTo>
                  <a:cubicBezTo>
                    <a:pt x="36201" y="74470"/>
                    <a:pt x="38451" y="69454"/>
                    <a:pt x="40578" y="65381"/>
                  </a:cubicBezTo>
                  <a:cubicBezTo>
                    <a:pt x="41673" y="63254"/>
                    <a:pt x="42767" y="61369"/>
                    <a:pt x="43739" y="59910"/>
                  </a:cubicBezTo>
                  <a:cubicBezTo>
                    <a:pt x="43739" y="59819"/>
                    <a:pt x="43770" y="59728"/>
                    <a:pt x="43831" y="59667"/>
                  </a:cubicBezTo>
                  <a:cubicBezTo>
                    <a:pt x="43861" y="59576"/>
                    <a:pt x="43922" y="59545"/>
                    <a:pt x="44013" y="59485"/>
                  </a:cubicBezTo>
                  <a:cubicBezTo>
                    <a:pt x="44621" y="58573"/>
                    <a:pt x="45198" y="57874"/>
                    <a:pt x="45624" y="57418"/>
                  </a:cubicBezTo>
                  <a:lnTo>
                    <a:pt x="0" y="14742"/>
                  </a:lnTo>
                  <a:lnTo>
                    <a:pt x="0" y="13192"/>
                  </a:lnTo>
                  <a:lnTo>
                    <a:pt x="46870" y="56992"/>
                  </a:lnTo>
                  <a:cubicBezTo>
                    <a:pt x="46870" y="56992"/>
                    <a:pt x="46901" y="57023"/>
                    <a:pt x="46901" y="57023"/>
                  </a:cubicBezTo>
                  <a:lnTo>
                    <a:pt x="46901" y="57023"/>
                  </a:lnTo>
                  <a:lnTo>
                    <a:pt x="46901" y="57023"/>
                  </a:lnTo>
                  <a:cubicBezTo>
                    <a:pt x="47113" y="57235"/>
                    <a:pt x="48329" y="58603"/>
                    <a:pt x="47569" y="61491"/>
                  </a:cubicBezTo>
                  <a:cubicBezTo>
                    <a:pt x="48208" y="61916"/>
                    <a:pt x="48816" y="62311"/>
                    <a:pt x="49423" y="62676"/>
                  </a:cubicBezTo>
                  <a:cubicBezTo>
                    <a:pt x="53192" y="65108"/>
                    <a:pt x="55655" y="65229"/>
                    <a:pt x="55989" y="65229"/>
                  </a:cubicBezTo>
                  <a:lnTo>
                    <a:pt x="82464" y="60457"/>
                  </a:lnTo>
                  <a:lnTo>
                    <a:pt x="82524" y="60457"/>
                  </a:lnTo>
                  <a:lnTo>
                    <a:pt x="142252" y="50001"/>
                  </a:lnTo>
                  <a:cubicBezTo>
                    <a:pt x="142495" y="49302"/>
                    <a:pt x="142890" y="48755"/>
                    <a:pt x="143285" y="48360"/>
                  </a:cubicBezTo>
                  <a:cubicBezTo>
                    <a:pt x="143924" y="47782"/>
                    <a:pt x="144623" y="47509"/>
                    <a:pt x="145018" y="47418"/>
                  </a:cubicBezTo>
                  <a:cubicBezTo>
                    <a:pt x="151127" y="45776"/>
                    <a:pt x="157480" y="44044"/>
                    <a:pt x="161918" y="42797"/>
                  </a:cubicBezTo>
                  <a:cubicBezTo>
                    <a:pt x="165413" y="41825"/>
                    <a:pt x="167815" y="41126"/>
                    <a:pt x="168058" y="41004"/>
                  </a:cubicBezTo>
                  <a:cubicBezTo>
                    <a:pt x="168149" y="40943"/>
                    <a:pt x="168240" y="40883"/>
                    <a:pt x="168331" y="40791"/>
                  </a:cubicBezTo>
                  <a:cubicBezTo>
                    <a:pt x="168392" y="40609"/>
                    <a:pt x="168544" y="40457"/>
                    <a:pt x="168727" y="40396"/>
                  </a:cubicBezTo>
                  <a:cubicBezTo>
                    <a:pt x="169182" y="39910"/>
                    <a:pt x="169699" y="39180"/>
                    <a:pt x="170246" y="38329"/>
                  </a:cubicBezTo>
                  <a:cubicBezTo>
                    <a:pt x="171280" y="36718"/>
                    <a:pt x="172313" y="34743"/>
                    <a:pt x="172982" y="33223"/>
                  </a:cubicBezTo>
                  <a:cubicBezTo>
                    <a:pt x="175079" y="28299"/>
                    <a:pt x="179608" y="24590"/>
                    <a:pt x="184168" y="20852"/>
                  </a:cubicBezTo>
                  <a:cubicBezTo>
                    <a:pt x="187693" y="17964"/>
                    <a:pt x="191219" y="15107"/>
                    <a:pt x="193529" y="11703"/>
                  </a:cubicBezTo>
                  <a:cubicBezTo>
                    <a:pt x="194593" y="10153"/>
                    <a:pt x="196083" y="7843"/>
                    <a:pt x="197299" y="5684"/>
                  </a:cubicBezTo>
                  <a:cubicBezTo>
                    <a:pt x="198180" y="4104"/>
                    <a:pt x="198909" y="2645"/>
                    <a:pt x="199244" y="1581"/>
                  </a:cubicBezTo>
                  <a:cubicBezTo>
                    <a:pt x="199274" y="1520"/>
                    <a:pt x="199305" y="1429"/>
                    <a:pt x="199365" y="1368"/>
                  </a:cubicBezTo>
                  <a:cubicBezTo>
                    <a:pt x="199517" y="1186"/>
                    <a:pt x="200612" y="0"/>
                    <a:pt x="202131" y="335"/>
                  </a:cubicBezTo>
                  <a:cubicBezTo>
                    <a:pt x="203043" y="517"/>
                    <a:pt x="204654" y="2341"/>
                    <a:pt x="205657" y="5077"/>
                  </a:cubicBezTo>
                  <a:cubicBezTo>
                    <a:pt x="206326" y="6931"/>
                    <a:pt x="206752" y="9271"/>
                    <a:pt x="206539" y="11824"/>
                  </a:cubicBezTo>
                  <a:cubicBezTo>
                    <a:pt x="206144" y="16262"/>
                    <a:pt x="201372" y="21642"/>
                    <a:pt x="198514" y="24834"/>
                  </a:cubicBezTo>
                  <a:cubicBezTo>
                    <a:pt x="197450" y="26049"/>
                    <a:pt x="196691" y="26931"/>
                    <a:pt x="196630" y="27113"/>
                  </a:cubicBezTo>
                  <a:lnTo>
                    <a:pt x="196630" y="27144"/>
                  </a:lnTo>
                  <a:cubicBezTo>
                    <a:pt x="196599" y="27265"/>
                    <a:pt x="196721" y="27296"/>
                    <a:pt x="197025" y="27356"/>
                  </a:cubicBezTo>
                  <a:cubicBezTo>
                    <a:pt x="197511" y="27478"/>
                    <a:pt x="198271" y="27660"/>
                    <a:pt x="199274" y="28147"/>
                  </a:cubicBezTo>
                  <a:cubicBezTo>
                    <a:pt x="199791" y="28116"/>
                    <a:pt x="201675" y="28086"/>
                    <a:pt x="203469" y="27721"/>
                  </a:cubicBezTo>
                  <a:cubicBezTo>
                    <a:pt x="204745" y="27448"/>
                    <a:pt x="207724" y="26688"/>
                    <a:pt x="212952" y="24894"/>
                  </a:cubicBezTo>
                  <a:cubicBezTo>
                    <a:pt x="216478" y="23709"/>
                    <a:pt x="220977" y="22068"/>
                    <a:pt x="226661" y="19849"/>
                  </a:cubicBezTo>
                  <a:cubicBezTo>
                    <a:pt x="233773" y="17083"/>
                    <a:pt x="238545" y="15502"/>
                    <a:pt x="241919" y="14773"/>
                  </a:cubicBezTo>
                  <a:cubicBezTo>
                    <a:pt x="245385" y="14013"/>
                    <a:pt x="247421" y="14134"/>
                    <a:pt x="248910" y="14712"/>
                  </a:cubicBezTo>
                  <a:cubicBezTo>
                    <a:pt x="250035" y="15168"/>
                    <a:pt x="250977" y="16201"/>
                    <a:pt x="251555" y="17417"/>
                  </a:cubicBezTo>
                  <a:cubicBezTo>
                    <a:pt x="251828" y="18086"/>
                    <a:pt x="252041" y="18785"/>
                    <a:pt x="252072" y="19484"/>
                  </a:cubicBezTo>
                  <a:cubicBezTo>
                    <a:pt x="252132" y="20214"/>
                    <a:pt x="252072" y="20913"/>
                    <a:pt x="251798" y="21581"/>
                  </a:cubicBezTo>
                  <a:cubicBezTo>
                    <a:pt x="251464" y="22463"/>
                    <a:pt x="250825" y="23192"/>
                    <a:pt x="249822" y="23648"/>
                  </a:cubicBezTo>
                  <a:cubicBezTo>
                    <a:pt x="246783" y="25016"/>
                    <a:pt x="225384" y="34408"/>
                    <a:pt x="221949" y="35928"/>
                  </a:cubicBezTo>
                  <a:cubicBezTo>
                    <a:pt x="222071" y="36293"/>
                    <a:pt x="222253" y="36809"/>
                    <a:pt x="222345" y="36901"/>
                  </a:cubicBezTo>
                  <a:cubicBezTo>
                    <a:pt x="222375" y="36931"/>
                    <a:pt x="222466" y="36961"/>
                    <a:pt x="222679" y="36961"/>
                  </a:cubicBezTo>
                  <a:cubicBezTo>
                    <a:pt x="223044" y="36961"/>
                    <a:pt x="223621" y="36840"/>
                    <a:pt x="224503" y="36506"/>
                  </a:cubicBezTo>
                  <a:cubicBezTo>
                    <a:pt x="225718" y="36050"/>
                    <a:pt x="235597" y="33466"/>
                    <a:pt x="244381" y="31460"/>
                  </a:cubicBezTo>
                  <a:cubicBezTo>
                    <a:pt x="249822" y="30214"/>
                    <a:pt x="254838" y="29211"/>
                    <a:pt x="257148" y="29059"/>
                  </a:cubicBezTo>
                  <a:cubicBezTo>
                    <a:pt x="257178" y="29059"/>
                    <a:pt x="257239" y="29059"/>
                    <a:pt x="257269" y="29089"/>
                  </a:cubicBezTo>
                  <a:cubicBezTo>
                    <a:pt x="257634" y="29119"/>
                    <a:pt x="261129" y="29545"/>
                    <a:pt x="262254" y="32372"/>
                  </a:cubicBezTo>
                  <a:cubicBezTo>
                    <a:pt x="262832" y="33892"/>
                    <a:pt x="262771" y="35199"/>
                    <a:pt x="262011" y="36354"/>
                  </a:cubicBezTo>
                  <a:cubicBezTo>
                    <a:pt x="261281" y="37417"/>
                    <a:pt x="259914" y="38268"/>
                    <a:pt x="257847" y="38907"/>
                  </a:cubicBezTo>
                  <a:lnTo>
                    <a:pt x="256023" y="39484"/>
                  </a:lnTo>
                  <a:cubicBezTo>
                    <a:pt x="250673" y="41126"/>
                    <a:pt x="239336" y="44621"/>
                    <a:pt x="237755" y="45168"/>
                  </a:cubicBezTo>
                  <a:cubicBezTo>
                    <a:pt x="237542" y="45259"/>
                    <a:pt x="237178" y="45351"/>
                    <a:pt x="236752" y="45503"/>
                  </a:cubicBezTo>
                  <a:lnTo>
                    <a:pt x="255993" y="42828"/>
                  </a:lnTo>
                  <a:cubicBezTo>
                    <a:pt x="256023" y="42828"/>
                    <a:pt x="256053" y="42828"/>
                    <a:pt x="256084" y="42828"/>
                  </a:cubicBezTo>
                  <a:cubicBezTo>
                    <a:pt x="256418" y="42797"/>
                    <a:pt x="259822" y="42797"/>
                    <a:pt x="260461" y="46293"/>
                  </a:cubicBezTo>
                  <a:cubicBezTo>
                    <a:pt x="260795" y="48056"/>
                    <a:pt x="260552" y="49332"/>
                    <a:pt x="259701" y="50336"/>
                  </a:cubicBezTo>
                  <a:cubicBezTo>
                    <a:pt x="258850" y="51308"/>
                    <a:pt x="257452" y="51977"/>
                    <a:pt x="255415" y="52554"/>
                  </a:cubicBezTo>
                  <a:cubicBezTo>
                    <a:pt x="253713" y="53041"/>
                    <a:pt x="247360" y="54439"/>
                    <a:pt x="240704" y="55898"/>
                  </a:cubicBezTo>
                  <a:cubicBezTo>
                    <a:pt x="233561" y="57509"/>
                    <a:pt x="226022" y="59181"/>
                    <a:pt x="223560" y="59849"/>
                  </a:cubicBezTo>
                  <a:cubicBezTo>
                    <a:pt x="224047" y="60062"/>
                    <a:pt x="224746" y="60244"/>
                    <a:pt x="225810" y="60214"/>
                  </a:cubicBezTo>
                  <a:lnTo>
                    <a:pt x="246722" y="59515"/>
                  </a:lnTo>
                  <a:lnTo>
                    <a:pt x="246752" y="59515"/>
                  </a:lnTo>
                  <a:cubicBezTo>
                    <a:pt x="248728" y="59606"/>
                    <a:pt x="250096" y="60396"/>
                    <a:pt x="250856" y="61430"/>
                  </a:cubicBezTo>
                  <a:cubicBezTo>
                    <a:pt x="251251" y="61977"/>
                    <a:pt x="251494" y="62615"/>
                    <a:pt x="251524" y="63284"/>
                  </a:cubicBezTo>
                  <a:cubicBezTo>
                    <a:pt x="251555" y="63922"/>
                    <a:pt x="251403" y="64591"/>
                    <a:pt x="251069" y="65199"/>
                  </a:cubicBezTo>
                  <a:cubicBezTo>
                    <a:pt x="250430" y="66415"/>
                    <a:pt x="249002" y="67479"/>
                    <a:pt x="246813" y="67935"/>
                  </a:cubicBezTo>
                  <a:cubicBezTo>
                    <a:pt x="244442" y="68390"/>
                    <a:pt x="240612" y="68664"/>
                    <a:pt x="236327" y="68998"/>
                  </a:cubicBezTo>
                  <a:cubicBezTo>
                    <a:pt x="231737" y="69302"/>
                    <a:pt x="226661" y="69698"/>
                    <a:pt x="222314" y="70366"/>
                  </a:cubicBezTo>
                  <a:cubicBezTo>
                    <a:pt x="222314" y="70366"/>
                    <a:pt x="219396" y="71005"/>
                    <a:pt x="217755" y="71491"/>
                  </a:cubicBezTo>
                  <a:cubicBezTo>
                    <a:pt x="216873" y="71764"/>
                    <a:pt x="209609" y="72464"/>
                    <a:pt x="201827" y="73102"/>
                  </a:cubicBezTo>
                  <a:cubicBezTo>
                    <a:pt x="194046" y="73771"/>
                    <a:pt x="185657" y="74409"/>
                    <a:pt x="182587" y="74470"/>
                  </a:cubicBezTo>
                  <a:cubicBezTo>
                    <a:pt x="181128" y="74530"/>
                    <a:pt x="176022" y="77084"/>
                    <a:pt x="169304" y="80883"/>
                  </a:cubicBezTo>
                  <a:cubicBezTo>
                    <a:pt x="162708" y="84622"/>
                    <a:pt x="154471" y="89576"/>
                    <a:pt x="146507" y="94470"/>
                  </a:cubicBezTo>
                  <a:cubicBezTo>
                    <a:pt x="148118" y="96750"/>
                    <a:pt x="150064" y="99789"/>
                    <a:pt x="150094" y="101461"/>
                  </a:cubicBezTo>
                  <a:cubicBezTo>
                    <a:pt x="150124" y="103801"/>
                    <a:pt x="149091" y="106871"/>
                    <a:pt x="148757" y="107814"/>
                  </a:cubicBezTo>
                  <a:cubicBezTo>
                    <a:pt x="149395" y="108756"/>
                    <a:pt x="151553" y="112191"/>
                    <a:pt x="151644" y="114318"/>
                  </a:cubicBezTo>
                  <a:cubicBezTo>
                    <a:pt x="151705" y="116233"/>
                    <a:pt x="150611" y="119485"/>
                    <a:pt x="150155" y="120701"/>
                  </a:cubicBezTo>
                  <a:cubicBezTo>
                    <a:pt x="151006" y="121157"/>
                    <a:pt x="152708" y="122221"/>
                    <a:pt x="153255" y="123802"/>
                  </a:cubicBezTo>
                  <a:cubicBezTo>
                    <a:pt x="153620" y="124744"/>
                    <a:pt x="153985" y="126112"/>
                    <a:pt x="154167" y="127753"/>
                  </a:cubicBezTo>
                  <a:cubicBezTo>
                    <a:pt x="154319" y="129425"/>
                    <a:pt x="154258" y="131340"/>
                    <a:pt x="153772" y="133467"/>
                  </a:cubicBezTo>
                  <a:cubicBezTo>
                    <a:pt x="152830" y="137297"/>
                    <a:pt x="149182" y="139577"/>
                    <a:pt x="144015" y="142799"/>
                  </a:cubicBezTo>
                  <a:cubicBezTo>
                    <a:pt x="143407" y="143194"/>
                    <a:pt x="142738" y="143589"/>
                    <a:pt x="141978" y="144075"/>
                  </a:cubicBezTo>
                  <a:cubicBezTo>
                    <a:pt x="138878" y="146051"/>
                    <a:pt x="132161" y="149547"/>
                    <a:pt x="125838" y="152556"/>
                  </a:cubicBezTo>
                  <a:cubicBezTo>
                    <a:pt x="119698" y="155535"/>
                    <a:pt x="113923" y="158057"/>
                    <a:pt x="112160" y="158392"/>
                  </a:cubicBezTo>
                  <a:cubicBezTo>
                    <a:pt x="108999" y="159000"/>
                    <a:pt x="103680" y="157358"/>
                    <a:pt x="102403" y="156933"/>
                  </a:cubicBezTo>
                  <a:cubicBezTo>
                    <a:pt x="101674" y="157419"/>
                    <a:pt x="99607" y="158574"/>
                    <a:pt x="97449" y="157237"/>
                  </a:cubicBezTo>
                  <a:cubicBezTo>
                    <a:pt x="96263" y="158453"/>
                    <a:pt x="92251" y="162404"/>
                    <a:pt x="88603" y="163620"/>
                  </a:cubicBezTo>
                  <a:cubicBezTo>
                    <a:pt x="86871" y="164228"/>
                    <a:pt x="81157" y="165626"/>
                    <a:pt x="74956" y="167085"/>
                  </a:cubicBezTo>
                  <a:cubicBezTo>
                    <a:pt x="65989" y="169213"/>
                    <a:pt x="55898" y="171431"/>
                    <a:pt x="54925" y="171553"/>
                  </a:cubicBezTo>
                  <a:cubicBezTo>
                    <a:pt x="53466" y="171735"/>
                    <a:pt x="52068" y="170976"/>
                    <a:pt x="51521" y="170641"/>
                  </a:cubicBezTo>
                  <a:close/>
                  <a:moveTo>
                    <a:pt x="169456" y="41308"/>
                  </a:moveTo>
                  <a:cubicBezTo>
                    <a:pt x="170003" y="40731"/>
                    <a:pt x="170611" y="39910"/>
                    <a:pt x="171219" y="38937"/>
                  </a:cubicBezTo>
                  <a:cubicBezTo>
                    <a:pt x="172283" y="37296"/>
                    <a:pt x="173347" y="35259"/>
                    <a:pt x="174015" y="33679"/>
                  </a:cubicBezTo>
                  <a:cubicBezTo>
                    <a:pt x="176022" y="29028"/>
                    <a:pt x="180459" y="25381"/>
                    <a:pt x="184897" y="21733"/>
                  </a:cubicBezTo>
                  <a:cubicBezTo>
                    <a:pt x="188484" y="18815"/>
                    <a:pt x="192070" y="15897"/>
                    <a:pt x="194472" y="12341"/>
                  </a:cubicBezTo>
                  <a:cubicBezTo>
                    <a:pt x="195536" y="10791"/>
                    <a:pt x="197055" y="8450"/>
                    <a:pt x="198302" y="6232"/>
                  </a:cubicBezTo>
                  <a:cubicBezTo>
                    <a:pt x="199183" y="4681"/>
                    <a:pt x="199913" y="3162"/>
                    <a:pt x="200277" y="2067"/>
                  </a:cubicBezTo>
                  <a:cubicBezTo>
                    <a:pt x="200490" y="1855"/>
                    <a:pt x="201098" y="1307"/>
                    <a:pt x="201888" y="1459"/>
                  </a:cubicBezTo>
                  <a:cubicBezTo>
                    <a:pt x="202527" y="1581"/>
                    <a:pt x="203712" y="3101"/>
                    <a:pt x="204563" y="5472"/>
                  </a:cubicBezTo>
                  <a:cubicBezTo>
                    <a:pt x="205201" y="7204"/>
                    <a:pt x="205597" y="9362"/>
                    <a:pt x="205384" y="11733"/>
                  </a:cubicBezTo>
                  <a:cubicBezTo>
                    <a:pt x="205049" y="15806"/>
                    <a:pt x="200399" y="21004"/>
                    <a:pt x="197663" y="24104"/>
                  </a:cubicBezTo>
                  <a:cubicBezTo>
                    <a:pt x="196599" y="25290"/>
                    <a:pt x="195809" y="26171"/>
                    <a:pt x="195566" y="26718"/>
                  </a:cubicBezTo>
                  <a:cubicBezTo>
                    <a:pt x="194958" y="27326"/>
                    <a:pt x="191371" y="31004"/>
                    <a:pt x="191706" y="33861"/>
                  </a:cubicBezTo>
                  <a:cubicBezTo>
                    <a:pt x="191736" y="34195"/>
                    <a:pt x="192010" y="34408"/>
                    <a:pt x="192314" y="34378"/>
                  </a:cubicBezTo>
                  <a:cubicBezTo>
                    <a:pt x="192648" y="34347"/>
                    <a:pt x="192861" y="34074"/>
                    <a:pt x="192830" y="33740"/>
                  </a:cubicBezTo>
                  <a:cubicBezTo>
                    <a:pt x="192618" y="31885"/>
                    <a:pt x="194654" y="29393"/>
                    <a:pt x="195748" y="28177"/>
                  </a:cubicBezTo>
                  <a:cubicBezTo>
                    <a:pt x="195961" y="28299"/>
                    <a:pt x="196295" y="28390"/>
                    <a:pt x="196751" y="28481"/>
                  </a:cubicBezTo>
                  <a:cubicBezTo>
                    <a:pt x="197207" y="28603"/>
                    <a:pt x="197937" y="28755"/>
                    <a:pt x="198879" y="29241"/>
                  </a:cubicBezTo>
                  <a:cubicBezTo>
                    <a:pt x="198970" y="29271"/>
                    <a:pt x="199061" y="29302"/>
                    <a:pt x="199122" y="29302"/>
                  </a:cubicBezTo>
                  <a:cubicBezTo>
                    <a:pt x="199153" y="29302"/>
                    <a:pt x="201463" y="29302"/>
                    <a:pt x="203682" y="28846"/>
                  </a:cubicBezTo>
                  <a:cubicBezTo>
                    <a:pt x="204989" y="28572"/>
                    <a:pt x="208028" y="27782"/>
                    <a:pt x="213317" y="25989"/>
                  </a:cubicBezTo>
                  <a:cubicBezTo>
                    <a:pt x="216843" y="24803"/>
                    <a:pt x="221372" y="23162"/>
                    <a:pt x="227056" y="20943"/>
                  </a:cubicBezTo>
                  <a:cubicBezTo>
                    <a:pt x="234108" y="18177"/>
                    <a:pt x="238849" y="16627"/>
                    <a:pt x="242163" y="15897"/>
                  </a:cubicBezTo>
                  <a:cubicBezTo>
                    <a:pt x="245354" y="15198"/>
                    <a:pt x="247178" y="15289"/>
                    <a:pt x="248485" y="15776"/>
                  </a:cubicBezTo>
                  <a:cubicBezTo>
                    <a:pt x="249336" y="16110"/>
                    <a:pt x="250035" y="16931"/>
                    <a:pt x="250491" y="17903"/>
                  </a:cubicBezTo>
                  <a:cubicBezTo>
                    <a:pt x="250734" y="18451"/>
                    <a:pt x="250886" y="19028"/>
                    <a:pt x="250917" y="19575"/>
                  </a:cubicBezTo>
                  <a:cubicBezTo>
                    <a:pt x="250977" y="20153"/>
                    <a:pt x="250917" y="20669"/>
                    <a:pt x="250734" y="21156"/>
                  </a:cubicBezTo>
                  <a:cubicBezTo>
                    <a:pt x="250491" y="21764"/>
                    <a:pt x="250035" y="22280"/>
                    <a:pt x="249336" y="22584"/>
                  </a:cubicBezTo>
                  <a:cubicBezTo>
                    <a:pt x="246205" y="24013"/>
                    <a:pt x="224715" y="33466"/>
                    <a:pt x="221433" y="34895"/>
                  </a:cubicBezTo>
                  <a:lnTo>
                    <a:pt x="221433" y="34895"/>
                  </a:lnTo>
                  <a:lnTo>
                    <a:pt x="221038" y="35077"/>
                  </a:lnTo>
                  <a:cubicBezTo>
                    <a:pt x="220977" y="35107"/>
                    <a:pt x="220946" y="35138"/>
                    <a:pt x="220886" y="35168"/>
                  </a:cubicBezTo>
                  <a:lnTo>
                    <a:pt x="218363" y="36384"/>
                  </a:lnTo>
                  <a:cubicBezTo>
                    <a:pt x="218059" y="36536"/>
                    <a:pt x="217937" y="36870"/>
                    <a:pt x="218089" y="37144"/>
                  </a:cubicBezTo>
                  <a:cubicBezTo>
                    <a:pt x="218211" y="37448"/>
                    <a:pt x="218576" y="37539"/>
                    <a:pt x="218849" y="37417"/>
                  </a:cubicBezTo>
                  <a:lnTo>
                    <a:pt x="220916" y="36414"/>
                  </a:lnTo>
                  <a:cubicBezTo>
                    <a:pt x="221068" y="36870"/>
                    <a:pt x="221281" y="37448"/>
                    <a:pt x="221493" y="37661"/>
                  </a:cubicBezTo>
                  <a:cubicBezTo>
                    <a:pt x="221706" y="37904"/>
                    <a:pt x="222041" y="38117"/>
                    <a:pt x="222679" y="38117"/>
                  </a:cubicBezTo>
                  <a:cubicBezTo>
                    <a:pt x="223165" y="38117"/>
                    <a:pt x="223864" y="37965"/>
                    <a:pt x="224898" y="37600"/>
                  </a:cubicBezTo>
                  <a:cubicBezTo>
                    <a:pt x="226083" y="37144"/>
                    <a:pt x="235901" y="34560"/>
                    <a:pt x="244625" y="32554"/>
                  </a:cubicBezTo>
                  <a:cubicBezTo>
                    <a:pt x="249974" y="31338"/>
                    <a:pt x="254898" y="30366"/>
                    <a:pt x="257178" y="30214"/>
                  </a:cubicBezTo>
                  <a:cubicBezTo>
                    <a:pt x="257543" y="30244"/>
                    <a:pt x="260339" y="30639"/>
                    <a:pt x="261160" y="32797"/>
                  </a:cubicBezTo>
                  <a:cubicBezTo>
                    <a:pt x="261616" y="33952"/>
                    <a:pt x="261585" y="34895"/>
                    <a:pt x="261069" y="35715"/>
                  </a:cubicBezTo>
                  <a:cubicBezTo>
                    <a:pt x="260491" y="36566"/>
                    <a:pt x="259306" y="37265"/>
                    <a:pt x="257512" y="37813"/>
                  </a:cubicBezTo>
                  <a:lnTo>
                    <a:pt x="255689" y="38390"/>
                  </a:lnTo>
                  <a:cubicBezTo>
                    <a:pt x="250309" y="40031"/>
                    <a:pt x="238971" y="43527"/>
                    <a:pt x="237390" y="44104"/>
                  </a:cubicBezTo>
                  <a:cubicBezTo>
                    <a:pt x="236843" y="44287"/>
                    <a:pt x="235476" y="44682"/>
                    <a:pt x="233804" y="45168"/>
                  </a:cubicBezTo>
                  <a:cubicBezTo>
                    <a:pt x="232071" y="45685"/>
                    <a:pt x="230187" y="46202"/>
                    <a:pt x="228636" y="46627"/>
                  </a:cubicBezTo>
                  <a:lnTo>
                    <a:pt x="223986" y="47053"/>
                  </a:lnTo>
                  <a:cubicBezTo>
                    <a:pt x="223682" y="47083"/>
                    <a:pt x="223439" y="47357"/>
                    <a:pt x="223469" y="47691"/>
                  </a:cubicBezTo>
                  <a:cubicBezTo>
                    <a:pt x="223500" y="47995"/>
                    <a:pt x="223773" y="48238"/>
                    <a:pt x="224108" y="48208"/>
                  </a:cubicBezTo>
                  <a:lnTo>
                    <a:pt x="228788" y="47752"/>
                  </a:lnTo>
                  <a:cubicBezTo>
                    <a:pt x="228788" y="47752"/>
                    <a:pt x="228819" y="47752"/>
                    <a:pt x="228849" y="47752"/>
                  </a:cubicBezTo>
                  <a:lnTo>
                    <a:pt x="256114" y="43952"/>
                  </a:lnTo>
                  <a:cubicBezTo>
                    <a:pt x="256418" y="43952"/>
                    <a:pt x="258880" y="43983"/>
                    <a:pt x="259336" y="46506"/>
                  </a:cubicBezTo>
                  <a:cubicBezTo>
                    <a:pt x="259610" y="47904"/>
                    <a:pt x="259427" y="48877"/>
                    <a:pt x="258819" y="49606"/>
                  </a:cubicBezTo>
                  <a:cubicBezTo>
                    <a:pt x="258151" y="50366"/>
                    <a:pt x="256935" y="50943"/>
                    <a:pt x="255111" y="51460"/>
                  </a:cubicBezTo>
                  <a:cubicBezTo>
                    <a:pt x="253379" y="51946"/>
                    <a:pt x="247087" y="53345"/>
                    <a:pt x="240460" y="54804"/>
                  </a:cubicBezTo>
                  <a:cubicBezTo>
                    <a:pt x="232162" y="56627"/>
                    <a:pt x="223378" y="58573"/>
                    <a:pt x="222375" y="59029"/>
                  </a:cubicBezTo>
                  <a:lnTo>
                    <a:pt x="222132" y="59120"/>
                  </a:lnTo>
                  <a:cubicBezTo>
                    <a:pt x="221828" y="59241"/>
                    <a:pt x="221706" y="59576"/>
                    <a:pt x="221828" y="59880"/>
                  </a:cubicBezTo>
                  <a:cubicBezTo>
                    <a:pt x="221858" y="59941"/>
                    <a:pt x="221889" y="60001"/>
                    <a:pt x="221949" y="60062"/>
                  </a:cubicBezTo>
                  <a:cubicBezTo>
                    <a:pt x="222162" y="60305"/>
                    <a:pt x="223287" y="61430"/>
                    <a:pt x="225840" y="61369"/>
                  </a:cubicBezTo>
                  <a:lnTo>
                    <a:pt x="246722" y="60670"/>
                  </a:lnTo>
                  <a:cubicBezTo>
                    <a:pt x="248272" y="60761"/>
                    <a:pt x="249366" y="61339"/>
                    <a:pt x="249913" y="62099"/>
                  </a:cubicBezTo>
                  <a:cubicBezTo>
                    <a:pt x="250187" y="62494"/>
                    <a:pt x="250339" y="62919"/>
                    <a:pt x="250369" y="63345"/>
                  </a:cubicBezTo>
                  <a:cubicBezTo>
                    <a:pt x="250400" y="63770"/>
                    <a:pt x="250278" y="64226"/>
                    <a:pt x="250065" y="64652"/>
                  </a:cubicBezTo>
                  <a:cubicBezTo>
                    <a:pt x="249549" y="65594"/>
                    <a:pt x="248394" y="66445"/>
                    <a:pt x="246600" y="66810"/>
                  </a:cubicBezTo>
                  <a:cubicBezTo>
                    <a:pt x="244260" y="67266"/>
                    <a:pt x="240460" y="67539"/>
                    <a:pt x="236235" y="67843"/>
                  </a:cubicBezTo>
                  <a:cubicBezTo>
                    <a:pt x="231646" y="68178"/>
                    <a:pt x="226509" y="68542"/>
                    <a:pt x="222101" y="69242"/>
                  </a:cubicBezTo>
                  <a:lnTo>
                    <a:pt x="222071" y="69272"/>
                  </a:lnTo>
                  <a:lnTo>
                    <a:pt x="222071" y="69272"/>
                  </a:lnTo>
                  <a:cubicBezTo>
                    <a:pt x="222071" y="69272"/>
                    <a:pt x="219153" y="69910"/>
                    <a:pt x="217420" y="70397"/>
                  </a:cubicBezTo>
                  <a:cubicBezTo>
                    <a:pt x="216630" y="70640"/>
                    <a:pt x="209457" y="71339"/>
                    <a:pt x="201706" y="71977"/>
                  </a:cubicBezTo>
                  <a:cubicBezTo>
                    <a:pt x="194624" y="72585"/>
                    <a:pt x="187086" y="73163"/>
                    <a:pt x="183529" y="73315"/>
                  </a:cubicBezTo>
                  <a:cubicBezTo>
                    <a:pt x="183499" y="73315"/>
                    <a:pt x="183468" y="73284"/>
                    <a:pt x="183408" y="73284"/>
                  </a:cubicBezTo>
                  <a:cubicBezTo>
                    <a:pt x="183408" y="73284"/>
                    <a:pt x="179183" y="72585"/>
                    <a:pt x="176508" y="64317"/>
                  </a:cubicBezTo>
                  <a:cubicBezTo>
                    <a:pt x="176417" y="64014"/>
                    <a:pt x="176082" y="63831"/>
                    <a:pt x="175809" y="63922"/>
                  </a:cubicBezTo>
                  <a:cubicBezTo>
                    <a:pt x="175505" y="64044"/>
                    <a:pt x="175322" y="64348"/>
                    <a:pt x="175444" y="64652"/>
                  </a:cubicBezTo>
                  <a:cubicBezTo>
                    <a:pt x="177177" y="70093"/>
                    <a:pt x="179669" y="72524"/>
                    <a:pt x="181371" y="73588"/>
                  </a:cubicBezTo>
                  <a:cubicBezTo>
                    <a:pt x="179000" y="74348"/>
                    <a:pt x="174411" y="76688"/>
                    <a:pt x="168727" y="79910"/>
                  </a:cubicBezTo>
                  <a:cubicBezTo>
                    <a:pt x="162009" y="83710"/>
                    <a:pt x="153772" y="88664"/>
                    <a:pt x="145839" y="93528"/>
                  </a:cubicBezTo>
                  <a:cubicBezTo>
                    <a:pt x="145231" y="92737"/>
                    <a:pt x="144744" y="92129"/>
                    <a:pt x="144501" y="91795"/>
                  </a:cubicBezTo>
                  <a:cubicBezTo>
                    <a:pt x="144866" y="90458"/>
                    <a:pt x="146386" y="84500"/>
                    <a:pt x="145687" y="81947"/>
                  </a:cubicBezTo>
                  <a:cubicBezTo>
                    <a:pt x="145595" y="81673"/>
                    <a:pt x="145474" y="81430"/>
                    <a:pt x="145352" y="81157"/>
                  </a:cubicBezTo>
                  <a:cubicBezTo>
                    <a:pt x="144592" y="79789"/>
                    <a:pt x="142951" y="78330"/>
                    <a:pt x="141158" y="77266"/>
                  </a:cubicBezTo>
                  <a:cubicBezTo>
                    <a:pt x="139364" y="76202"/>
                    <a:pt x="137358" y="75564"/>
                    <a:pt x="136021" y="75929"/>
                  </a:cubicBezTo>
                  <a:cubicBezTo>
                    <a:pt x="135838" y="75989"/>
                    <a:pt x="135656" y="76050"/>
                    <a:pt x="135504" y="76141"/>
                  </a:cubicBezTo>
                  <a:cubicBezTo>
                    <a:pt x="133863" y="77023"/>
                    <a:pt x="130489" y="80032"/>
                    <a:pt x="128513" y="81886"/>
                  </a:cubicBezTo>
                  <a:cubicBezTo>
                    <a:pt x="128574" y="81582"/>
                    <a:pt x="128665" y="81309"/>
                    <a:pt x="128726" y="81005"/>
                  </a:cubicBezTo>
                  <a:cubicBezTo>
                    <a:pt x="131613" y="75777"/>
                    <a:pt x="134531" y="70366"/>
                    <a:pt x="137085" y="65138"/>
                  </a:cubicBezTo>
                  <a:cubicBezTo>
                    <a:pt x="139668" y="59880"/>
                    <a:pt x="141857" y="54864"/>
                    <a:pt x="143316" y="50427"/>
                  </a:cubicBezTo>
                  <a:cubicBezTo>
                    <a:pt x="143498" y="49880"/>
                    <a:pt x="143802" y="49484"/>
                    <a:pt x="144076" y="49211"/>
                  </a:cubicBezTo>
                  <a:cubicBezTo>
                    <a:pt x="144532" y="48785"/>
                    <a:pt x="145018" y="48603"/>
                    <a:pt x="145291" y="48542"/>
                  </a:cubicBezTo>
                  <a:lnTo>
                    <a:pt x="145322" y="48542"/>
                  </a:lnTo>
                  <a:cubicBezTo>
                    <a:pt x="151310" y="46931"/>
                    <a:pt x="157632" y="45199"/>
                    <a:pt x="162222" y="43922"/>
                  </a:cubicBezTo>
                  <a:cubicBezTo>
                    <a:pt x="165231" y="43071"/>
                    <a:pt x="167480" y="42433"/>
                    <a:pt x="168301" y="42129"/>
                  </a:cubicBezTo>
                  <a:cubicBezTo>
                    <a:pt x="168362" y="44864"/>
                    <a:pt x="168939" y="51612"/>
                    <a:pt x="173590" y="54287"/>
                  </a:cubicBezTo>
                  <a:cubicBezTo>
                    <a:pt x="173863" y="54439"/>
                    <a:pt x="174228" y="54348"/>
                    <a:pt x="174380" y="54074"/>
                  </a:cubicBezTo>
                  <a:cubicBezTo>
                    <a:pt x="174532" y="53801"/>
                    <a:pt x="174441" y="53466"/>
                    <a:pt x="174167" y="53314"/>
                  </a:cubicBezTo>
                  <a:cubicBezTo>
                    <a:pt x="169456" y="50579"/>
                    <a:pt x="169395" y="42949"/>
                    <a:pt x="169456" y="41308"/>
                  </a:cubicBezTo>
                  <a:close/>
                  <a:moveTo>
                    <a:pt x="46536" y="60822"/>
                  </a:moveTo>
                  <a:cubicBezTo>
                    <a:pt x="46049" y="60488"/>
                    <a:pt x="45533" y="60153"/>
                    <a:pt x="45016" y="59789"/>
                  </a:cubicBezTo>
                  <a:cubicBezTo>
                    <a:pt x="45594" y="58877"/>
                    <a:pt x="46049" y="58269"/>
                    <a:pt x="46293" y="58086"/>
                  </a:cubicBezTo>
                  <a:cubicBezTo>
                    <a:pt x="46536" y="58451"/>
                    <a:pt x="46870" y="59272"/>
                    <a:pt x="46536" y="60822"/>
                  </a:cubicBezTo>
                  <a:close/>
                  <a:moveTo>
                    <a:pt x="40517" y="119182"/>
                  </a:moveTo>
                  <a:cubicBezTo>
                    <a:pt x="39271" y="118452"/>
                    <a:pt x="38268" y="115108"/>
                    <a:pt x="38147" y="114683"/>
                  </a:cubicBezTo>
                  <a:cubicBezTo>
                    <a:pt x="38025" y="113984"/>
                    <a:pt x="37843" y="113011"/>
                    <a:pt x="37630" y="111887"/>
                  </a:cubicBezTo>
                  <a:cubicBezTo>
                    <a:pt x="37387" y="110640"/>
                    <a:pt x="37113" y="109212"/>
                    <a:pt x="36840" y="107631"/>
                  </a:cubicBezTo>
                  <a:lnTo>
                    <a:pt x="38238" y="108452"/>
                  </a:lnTo>
                  <a:lnTo>
                    <a:pt x="40791" y="109911"/>
                  </a:lnTo>
                  <a:cubicBezTo>
                    <a:pt x="42463" y="110884"/>
                    <a:pt x="44256" y="111583"/>
                    <a:pt x="46110" y="112069"/>
                  </a:cubicBezTo>
                  <a:cubicBezTo>
                    <a:pt x="43648" y="119850"/>
                    <a:pt x="40882" y="119273"/>
                    <a:pt x="40517" y="119182"/>
                  </a:cubicBezTo>
                  <a:close/>
                  <a:moveTo>
                    <a:pt x="79029" y="121613"/>
                  </a:moveTo>
                  <a:cubicBezTo>
                    <a:pt x="79485" y="120580"/>
                    <a:pt x="80944" y="118209"/>
                    <a:pt x="83801" y="119455"/>
                  </a:cubicBezTo>
                  <a:cubicBezTo>
                    <a:pt x="84135" y="119668"/>
                    <a:pt x="87752" y="121887"/>
                    <a:pt x="90062" y="125321"/>
                  </a:cubicBezTo>
                  <a:cubicBezTo>
                    <a:pt x="90245" y="125595"/>
                    <a:pt x="90579" y="125656"/>
                    <a:pt x="90853" y="125504"/>
                  </a:cubicBezTo>
                  <a:cubicBezTo>
                    <a:pt x="91126" y="125321"/>
                    <a:pt x="91187" y="124957"/>
                    <a:pt x="91005" y="124683"/>
                  </a:cubicBezTo>
                  <a:cubicBezTo>
                    <a:pt x="88999" y="121704"/>
                    <a:pt x="86081" y="119577"/>
                    <a:pt x="84895" y="118786"/>
                  </a:cubicBezTo>
                  <a:cubicBezTo>
                    <a:pt x="86597" y="116598"/>
                    <a:pt x="93497" y="107722"/>
                    <a:pt x="95564" y="105807"/>
                  </a:cubicBezTo>
                  <a:cubicBezTo>
                    <a:pt x="97479" y="104045"/>
                    <a:pt x="106993" y="98026"/>
                    <a:pt x="111704" y="95017"/>
                  </a:cubicBezTo>
                  <a:cubicBezTo>
                    <a:pt x="112707" y="94379"/>
                    <a:pt x="113467" y="93892"/>
                    <a:pt x="114014" y="93528"/>
                  </a:cubicBezTo>
                  <a:cubicBezTo>
                    <a:pt x="114622" y="93163"/>
                    <a:pt x="115352" y="92798"/>
                    <a:pt x="116172" y="92403"/>
                  </a:cubicBezTo>
                  <a:cubicBezTo>
                    <a:pt x="118756" y="91126"/>
                    <a:pt x="122495" y="89272"/>
                    <a:pt x="127692" y="84227"/>
                  </a:cubicBezTo>
                  <a:cubicBezTo>
                    <a:pt x="127723" y="84196"/>
                    <a:pt x="133771" y="78391"/>
                    <a:pt x="136051" y="77144"/>
                  </a:cubicBezTo>
                  <a:cubicBezTo>
                    <a:pt x="136142" y="77114"/>
                    <a:pt x="136234" y="77053"/>
                    <a:pt x="136325" y="77023"/>
                  </a:cubicBezTo>
                  <a:cubicBezTo>
                    <a:pt x="137358" y="76749"/>
                    <a:pt x="139000" y="77327"/>
                    <a:pt x="140580" y="78269"/>
                  </a:cubicBezTo>
                  <a:cubicBezTo>
                    <a:pt x="142222" y="79211"/>
                    <a:pt x="143711" y="80518"/>
                    <a:pt x="144349" y="81673"/>
                  </a:cubicBezTo>
                  <a:cubicBezTo>
                    <a:pt x="144440" y="81886"/>
                    <a:pt x="144532" y="82069"/>
                    <a:pt x="144562" y="82251"/>
                  </a:cubicBezTo>
                  <a:cubicBezTo>
                    <a:pt x="145109" y="84227"/>
                    <a:pt x="144106" y="88756"/>
                    <a:pt x="143589" y="90762"/>
                  </a:cubicBezTo>
                  <a:cubicBezTo>
                    <a:pt x="142921" y="89971"/>
                    <a:pt x="141918" y="88664"/>
                    <a:pt x="141310" y="87236"/>
                  </a:cubicBezTo>
                  <a:cubicBezTo>
                    <a:pt x="141188" y="86932"/>
                    <a:pt x="140854" y="86810"/>
                    <a:pt x="140550" y="86932"/>
                  </a:cubicBezTo>
                  <a:cubicBezTo>
                    <a:pt x="140276" y="87053"/>
                    <a:pt x="140124" y="87388"/>
                    <a:pt x="140246" y="87692"/>
                  </a:cubicBezTo>
                  <a:cubicBezTo>
                    <a:pt x="141249" y="90063"/>
                    <a:pt x="143285" y="92129"/>
                    <a:pt x="143468" y="92312"/>
                  </a:cubicBezTo>
                  <a:cubicBezTo>
                    <a:pt x="143620" y="92494"/>
                    <a:pt x="144319" y="93376"/>
                    <a:pt x="145170" y="94561"/>
                  </a:cubicBezTo>
                  <a:lnTo>
                    <a:pt x="145200" y="94591"/>
                  </a:lnTo>
                  <a:cubicBezTo>
                    <a:pt x="145231" y="94622"/>
                    <a:pt x="145231" y="94652"/>
                    <a:pt x="145261" y="94683"/>
                  </a:cubicBezTo>
                  <a:cubicBezTo>
                    <a:pt x="146872" y="96871"/>
                    <a:pt x="148909" y="99972"/>
                    <a:pt x="148939" y="101491"/>
                  </a:cubicBezTo>
                  <a:cubicBezTo>
                    <a:pt x="148939" y="103254"/>
                    <a:pt x="148301" y="105534"/>
                    <a:pt x="147875" y="106780"/>
                  </a:cubicBezTo>
                  <a:cubicBezTo>
                    <a:pt x="146750" y="105503"/>
                    <a:pt x="144349" y="102859"/>
                    <a:pt x="143316" y="101582"/>
                  </a:cubicBezTo>
                  <a:cubicBezTo>
                    <a:pt x="143103" y="101339"/>
                    <a:pt x="142738" y="101279"/>
                    <a:pt x="142495" y="101491"/>
                  </a:cubicBezTo>
                  <a:cubicBezTo>
                    <a:pt x="142252" y="101674"/>
                    <a:pt x="142222" y="102038"/>
                    <a:pt x="142404" y="102282"/>
                  </a:cubicBezTo>
                  <a:cubicBezTo>
                    <a:pt x="143802" y="104014"/>
                    <a:pt x="147358" y="107905"/>
                    <a:pt x="147662" y="108239"/>
                  </a:cubicBezTo>
                  <a:cubicBezTo>
                    <a:pt x="147936" y="108634"/>
                    <a:pt x="150428" y="112343"/>
                    <a:pt x="150489" y="114349"/>
                  </a:cubicBezTo>
                  <a:cubicBezTo>
                    <a:pt x="150550" y="116020"/>
                    <a:pt x="149577" y="118938"/>
                    <a:pt x="149121" y="120185"/>
                  </a:cubicBezTo>
                  <a:cubicBezTo>
                    <a:pt x="148209" y="119668"/>
                    <a:pt x="146416" y="118634"/>
                    <a:pt x="145565" y="117753"/>
                  </a:cubicBezTo>
                  <a:cubicBezTo>
                    <a:pt x="145352" y="117540"/>
                    <a:pt x="144988" y="117540"/>
                    <a:pt x="144744" y="117753"/>
                  </a:cubicBezTo>
                  <a:cubicBezTo>
                    <a:pt x="144532" y="117966"/>
                    <a:pt x="144532" y="118330"/>
                    <a:pt x="144744" y="118574"/>
                  </a:cubicBezTo>
                  <a:cubicBezTo>
                    <a:pt x="146051" y="119911"/>
                    <a:pt x="149152" y="121492"/>
                    <a:pt x="149182" y="121522"/>
                  </a:cubicBezTo>
                  <a:cubicBezTo>
                    <a:pt x="149182" y="121522"/>
                    <a:pt x="149213" y="121522"/>
                    <a:pt x="149243" y="121522"/>
                  </a:cubicBezTo>
                  <a:cubicBezTo>
                    <a:pt x="149486" y="121644"/>
                    <a:pt x="151614" y="122647"/>
                    <a:pt x="152191" y="124166"/>
                  </a:cubicBezTo>
                  <a:cubicBezTo>
                    <a:pt x="152495" y="125078"/>
                    <a:pt x="152860" y="126355"/>
                    <a:pt x="153012" y="127875"/>
                  </a:cubicBezTo>
                  <a:cubicBezTo>
                    <a:pt x="153164" y="129425"/>
                    <a:pt x="153103" y="131218"/>
                    <a:pt x="152647" y="133194"/>
                  </a:cubicBezTo>
                  <a:cubicBezTo>
                    <a:pt x="151827" y="136568"/>
                    <a:pt x="148331" y="138756"/>
                    <a:pt x="143407" y="141826"/>
                  </a:cubicBezTo>
                  <a:cubicBezTo>
                    <a:pt x="142738" y="142252"/>
                    <a:pt x="142009" y="142708"/>
                    <a:pt x="141370" y="143133"/>
                  </a:cubicBezTo>
                  <a:cubicBezTo>
                    <a:pt x="138270" y="145079"/>
                    <a:pt x="131613" y="148544"/>
                    <a:pt x="125352" y="151553"/>
                  </a:cubicBezTo>
                  <a:cubicBezTo>
                    <a:pt x="119273" y="154471"/>
                    <a:pt x="113589" y="156963"/>
                    <a:pt x="111947" y="157298"/>
                  </a:cubicBezTo>
                  <a:cubicBezTo>
                    <a:pt x="109212" y="157814"/>
                    <a:pt x="104531" y="156446"/>
                    <a:pt x="102981" y="155930"/>
                  </a:cubicBezTo>
                  <a:cubicBezTo>
                    <a:pt x="103801" y="153164"/>
                    <a:pt x="107479" y="140185"/>
                    <a:pt x="107510" y="135018"/>
                  </a:cubicBezTo>
                  <a:cubicBezTo>
                    <a:pt x="107510" y="134683"/>
                    <a:pt x="107266" y="134440"/>
                    <a:pt x="106962" y="134440"/>
                  </a:cubicBezTo>
                  <a:cubicBezTo>
                    <a:pt x="106628" y="134440"/>
                    <a:pt x="106385" y="134683"/>
                    <a:pt x="106385" y="134987"/>
                  </a:cubicBezTo>
                  <a:cubicBezTo>
                    <a:pt x="106355" y="140276"/>
                    <a:pt x="102312" y="154228"/>
                    <a:pt x="101795" y="155960"/>
                  </a:cubicBezTo>
                  <a:cubicBezTo>
                    <a:pt x="101339" y="156325"/>
                    <a:pt x="99668" y="157328"/>
                    <a:pt x="97996" y="156234"/>
                  </a:cubicBezTo>
                  <a:cubicBezTo>
                    <a:pt x="98330" y="153832"/>
                    <a:pt x="100123" y="139273"/>
                    <a:pt x="96202" y="130914"/>
                  </a:cubicBezTo>
                  <a:cubicBezTo>
                    <a:pt x="96081" y="130641"/>
                    <a:pt x="95746" y="130519"/>
                    <a:pt x="95443" y="130641"/>
                  </a:cubicBezTo>
                  <a:cubicBezTo>
                    <a:pt x="95169" y="130762"/>
                    <a:pt x="95047" y="131127"/>
                    <a:pt x="95169" y="131401"/>
                  </a:cubicBezTo>
                  <a:cubicBezTo>
                    <a:pt x="99029" y="139668"/>
                    <a:pt x="97084" y="154471"/>
                    <a:pt x="96841" y="156234"/>
                  </a:cubicBezTo>
                  <a:cubicBezTo>
                    <a:pt x="96081" y="157024"/>
                    <a:pt x="91917" y="161310"/>
                    <a:pt x="88239" y="162556"/>
                  </a:cubicBezTo>
                  <a:cubicBezTo>
                    <a:pt x="86537" y="163134"/>
                    <a:pt x="80883" y="164532"/>
                    <a:pt x="74682" y="165991"/>
                  </a:cubicBezTo>
                  <a:cubicBezTo>
                    <a:pt x="65746" y="168088"/>
                    <a:pt x="55746" y="170337"/>
                    <a:pt x="54773" y="170428"/>
                  </a:cubicBezTo>
                  <a:cubicBezTo>
                    <a:pt x="53952" y="170550"/>
                    <a:pt x="53101" y="170216"/>
                    <a:pt x="52554" y="169942"/>
                  </a:cubicBezTo>
                  <a:cubicBezTo>
                    <a:pt x="53588" y="168878"/>
                    <a:pt x="55807" y="166447"/>
                    <a:pt x="55776" y="164532"/>
                  </a:cubicBezTo>
                  <a:cubicBezTo>
                    <a:pt x="55746" y="163103"/>
                    <a:pt x="54287" y="150337"/>
                    <a:pt x="52797" y="140398"/>
                  </a:cubicBezTo>
                  <a:cubicBezTo>
                    <a:pt x="51916" y="134470"/>
                    <a:pt x="50974" y="129516"/>
                    <a:pt x="50274" y="128452"/>
                  </a:cubicBezTo>
                  <a:cubicBezTo>
                    <a:pt x="49211" y="126902"/>
                    <a:pt x="48299" y="126142"/>
                    <a:pt x="47721" y="125777"/>
                  </a:cubicBezTo>
                  <a:cubicBezTo>
                    <a:pt x="48086" y="125291"/>
                    <a:pt x="48785" y="124562"/>
                    <a:pt x="50001" y="124410"/>
                  </a:cubicBezTo>
                  <a:cubicBezTo>
                    <a:pt x="52098" y="124166"/>
                    <a:pt x="76020" y="122586"/>
                    <a:pt x="78178" y="122464"/>
                  </a:cubicBezTo>
                  <a:cubicBezTo>
                    <a:pt x="79394" y="123103"/>
                    <a:pt x="88239" y="128483"/>
                    <a:pt x="90093" y="144927"/>
                  </a:cubicBezTo>
                  <a:cubicBezTo>
                    <a:pt x="90123" y="145231"/>
                    <a:pt x="90397" y="145474"/>
                    <a:pt x="90731" y="145413"/>
                  </a:cubicBezTo>
                  <a:cubicBezTo>
                    <a:pt x="91035" y="145382"/>
                    <a:pt x="91278" y="145109"/>
                    <a:pt x="91218" y="144805"/>
                  </a:cubicBezTo>
                  <a:cubicBezTo>
                    <a:pt x="89424" y="128847"/>
                    <a:pt x="81096" y="122859"/>
                    <a:pt x="79029" y="121613"/>
                  </a:cubicBezTo>
                  <a:close/>
                  <a:moveTo>
                    <a:pt x="126811" y="83497"/>
                  </a:moveTo>
                  <a:cubicBezTo>
                    <a:pt x="121796" y="88360"/>
                    <a:pt x="118178" y="90123"/>
                    <a:pt x="115686" y="91370"/>
                  </a:cubicBezTo>
                  <a:cubicBezTo>
                    <a:pt x="114774" y="91795"/>
                    <a:pt x="114045" y="92160"/>
                    <a:pt x="113406" y="92585"/>
                  </a:cubicBezTo>
                  <a:cubicBezTo>
                    <a:pt x="113072" y="92798"/>
                    <a:pt x="112191" y="93345"/>
                    <a:pt x="111096" y="94044"/>
                  </a:cubicBezTo>
                  <a:cubicBezTo>
                    <a:pt x="109303" y="95199"/>
                    <a:pt x="106811" y="96750"/>
                    <a:pt x="104318" y="98361"/>
                  </a:cubicBezTo>
                  <a:lnTo>
                    <a:pt x="104318" y="98361"/>
                  </a:lnTo>
                  <a:lnTo>
                    <a:pt x="104348" y="98330"/>
                  </a:lnTo>
                  <a:lnTo>
                    <a:pt x="105838" y="95716"/>
                  </a:lnTo>
                  <a:cubicBezTo>
                    <a:pt x="105868" y="95686"/>
                    <a:pt x="114440" y="80944"/>
                    <a:pt x="116020" y="77752"/>
                  </a:cubicBezTo>
                  <a:cubicBezTo>
                    <a:pt x="116385" y="77023"/>
                    <a:pt x="116871" y="75989"/>
                    <a:pt x="117419" y="74774"/>
                  </a:cubicBezTo>
                  <a:cubicBezTo>
                    <a:pt x="119212" y="70822"/>
                    <a:pt x="121765" y="65199"/>
                    <a:pt x="123011" y="64865"/>
                  </a:cubicBezTo>
                  <a:cubicBezTo>
                    <a:pt x="123072" y="64834"/>
                    <a:pt x="123163" y="64865"/>
                    <a:pt x="123315" y="64895"/>
                  </a:cubicBezTo>
                  <a:lnTo>
                    <a:pt x="123315" y="64895"/>
                  </a:lnTo>
                  <a:cubicBezTo>
                    <a:pt x="123893" y="65108"/>
                    <a:pt x="124683" y="65776"/>
                    <a:pt x="125443" y="66810"/>
                  </a:cubicBezTo>
                  <a:cubicBezTo>
                    <a:pt x="126264" y="67904"/>
                    <a:pt x="127024" y="69394"/>
                    <a:pt x="127540" y="71278"/>
                  </a:cubicBezTo>
                  <a:cubicBezTo>
                    <a:pt x="128239" y="73771"/>
                    <a:pt x="128483" y="76962"/>
                    <a:pt x="127632" y="80640"/>
                  </a:cubicBezTo>
                  <a:cubicBezTo>
                    <a:pt x="127632" y="80640"/>
                    <a:pt x="127632" y="80670"/>
                    <a:pt x="127632" y="80701"/>
                  </a:cubicBezTo>
                  <a:cubicBezTo>
                    <a:pt x="127419" y="81582"/>
                    <a:pt x="127145" y="82524"/>
                    <a:pt x="126811" y="83497"/>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pic>
        <p:nvPicPr>
          <p:cNvPr id="1595" name="Google Shape;1595;p71"/>
          <p:cNvPicPr preferRelativeResize="0"/>
          <p:nvPr/>
        </p:nvPicPr>
        <p:blipFill>
          <a:blip r:embed="rId3">
            <a:alphaModFix/>
          </a:blip>
          <a:stretch>
            <a:fillRect/>
          </a:stretch>
        </p:blipFill>
        <p:spPr>
          <a:xfrm>
            <a:off x="1209875" y="767400"/>
            <a:ext cx="6739150" cy="4223699"/>
          </a:xfrm>
          <a:prstGeom prst="rect">
            <a:avLst/>
          </a:prstGeom>
          <a:noFill/>
          <a:ln>
            <a:noFill/>
          </a:ln>
        </p:spPr>
      </p:pic>
      <p:sp>
        <p:nvSpPr>
          <p:cNvPr id="1596" name="Google Shape;1596;p71"/>
          <p:cNvSpPr txBox="1"/>
          <p:nvPr/>
        </p:nvSpPr>
        <p:spPr>
          <a:xfrm>
            <a:off x="631400" y="286550"/>
            <a:ext cx="8392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Spiral Drawing of the Normal Persons:</a:t>
            </a:r>
            <a:endParaRPr b="1" sz="17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sp>
        <p:nvSpPr>
          <p:cNvPr id="1601" name="Google Shape;1601;p72"/>
          <p:cNvSpPr txBox="1"/>
          <p:nvPr>
            <p:ph idx="1" type="subTitle"/>
          </p:nvPr>
        </p:nvSpPr>
        <p:spPr>
          <a:xfrm>
            <a:off x="930900" y="184550"/>
            <a:ext cx="4331100" cy="4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12121"/>
                </a:solidFill>
              </a:rPr>
              <a:t>Drawings of Parkinson’s Patients:</a:t>
            </a:r>
            <a:endParaRPr b="1" sz="2000">
              <a:solidFill>
                <a:srgbClr val="212121"/>
              </a:solidFill>
            </a:endParaRPr>
          </a:p>
        </p:txBody>
      </p:sp>
      <p:pic>
        <p:nvPicPr>
          <p:cNvPr id="1602" name="Google Shape;1602;p72"/>
          <p:cNvPicPr preferRelativeResize="0"/>
          <p:nvPr/>
        </p:nvPicPr>
        <p:blipFill>
          <a:blip r:embed="rId3">
            <a:alphaModFix/>
          </a:blip>
          <a:stretch>
            <a:fillRect/>
          </a:stretch>
        </p:blipFill>
        <p:spPr>
          <a:xfrm>
            <a:off x="854400" y="1058825"/>
            <a:ext cx="7629850" cy="352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06" name="Shape 1606"/>
        <p:cNvGrpSpPr/>
        <p:nvPr/>
      </p:nvGrpSpPr>
      <p:grpSpPr>
        <a:xfrm>
          <a:off x="0" y="0"/>
          <a:ext cx="0" cy="0"/>
          <a:chOff x="0" y="0"/>
          <a:chExt cx="0" cy="0"/>
        </a:xfrm>
      </p:grpSpPr>
      <p:sp>
        <p:nvSpPr>
          <p:cNvPr id="1607" name="Google Shape;1607;p73"/>
          <p:cNvSpPr txBox="1"/>
          <p:nvPr>
            <p:ph idx="15" type="ctrTitle"/>
          </p:nvPr>
        </p:nvSpPr>
        <p:spPr>
          <a:xfrm>
            <a:off x="384203" y="501250"/>
            <a:ext cx="2877600" cy="5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Current Scenario:</a:t>
            </a:r>
            <a:endParaRPr sz="2600"/>
          </a:p>
        </p:txBody>
      </p:sp>
      <p:sp>
        <p:nvSpPr>
          <p:cNvPr id="1608" name="Google Shape;1608;p73"/>
          <p:cNvSpPr txBox="1"/>
          <p:nvPr>
            <p:ph idx="14" type="subTitle"/>
          </p:nvPr>
        </p:nvSpPr>
        <p:spPr>
          <a:xfrm flipH="1">
            <a:off x="4645312" y="2205607"/>
            <a:ext cx="24552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are  using MRI scans and masking them for early detection of Alzheimer’s</a:t>
            </a:r>
            <a:endParaRPr/>
          </a:p>
          <a:p>
            <a:pPr indent="0" lvl="0" marL="0" rtl="0" algn="ctr">
              <a:spcBef>
                <a:spcPts val="0"/>
              </a:spcBef>
              <a:spcAft>
                <a:spcPts val="0"/>
              </a:spcAft>
              <a:buNone/>
            </a:pPr>
            <a:r>
              <a:t/>
            </a:r>
            <a:endParaRPr/>
          </a:p>
        </p:txBody>
      </p:sp>
      <p:sp>
        <p:nvSpPr>
          <p:cNvPr id="1609" name="Google Shape;1609;p73"/>
          <p:cNvSpPr txBox="1"/>
          <p:nvPr>
            <p:ph idx="8" type="ctrTitle"/>
          </p:nvPr>
        </p:nvSpPr>
        <p:spPr>
          <a:xfrm>
            <a:off x="3336525" y="3639025"/>
            <a:ext cx="2455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Parkinson’s Disease</a:t>
            </a:r>
            <a:endParaRPr/>
          </a:p>
        </p:txBody>
      </p:sp>
      <p:sp>
        <p:nvSpPr>
          <p:cNvPr id="1610" name="Google Shape;1610;p73"/>
          <p:cNvSpPr txBox="1"/>
          <p:nvPr>
            <p:ph idx="9" type="title"/>
          </p:nvPr>
        </p:nvSpPr>
        <p:spPr>
          <a:xfrm>
            <a:off x="4138125" y="2849749"/>
            <a:ext cx="852000" cy="90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611" name="Google Shape;1611;p73"/>
          <p:cNvSpPr txBox="1"/>
          <p:nvPr>
            <p:ph idx="13" type="subTitle"/>
          </p:nvPr>
        </p:nvSpPr>
        <p:spPr>
          <a:xfrm flipH="1">
            <a:off x="3336425" y="3958175"/>
            <a:ext cx="2490600" cy="118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cant detect parkinson </a:t>
            </a:r>
            <a:r>
              <a:rPr lang="en"/>
              <a:t>accurately</a:t>
            </a:r>
            <a:r>
              <a:rPr lang="en"/>
              <a:t> so we are using CNN advanced detecting technique</a:t>
            </a:r>
            <a:endParaRPr/>
          </a:p>
          <a:p>
            <a:pPr indent="0" lvl="0" marL="0" rtl="0" algn="ctr">
              <a:spcBef>
                <a:spcPts val="0"/>
              </a:spcBef>
              <a:spcAft>
                <a:spcPts val="0"/>
              </a:spcAft>
              <a:buNone/>
            </a:pPr>
            <a:r>
              <a:t/>
            </a:r>
            <a:endParaRPr/>
          </a:p>
        </p:txBody>
      </p:sp>
      <p:sp>
        <p:nvSpPr>
          <p:cNvPr id="1612" name="Google Shape;1612;p73"/>
          <p:cNvSpPr txBox="1"/>
          <p:nvPr>
            <p:ph idx="3" type="ctrTitle"/>
          </p:nvPr>
        </p:nvSpPr>
        <p:spPr>
          <a:xfrm>
            <a:off x="718949" y="3639025"/>
            <a:ext cx="2455200" cy="4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Brain Tumour Detection</a:t>
            </a:r>
            <a:endParaRPr/>
          </a:p>
        </p:txBody>
      </p:sp>
      <p:sp>
        <p:nvSpPr>
          <p:cNvPr id="1613" name="Google Shape;1613;p73"/>
          <p:cNvSpPr txBox="1"/>
          <p:nvPr>
            <p:ph type="ctrTitle"/>
          </p:nvPr>
        </p:nvSpPr>
        <p:spPr>
          <a:xfrm>
            <a:off x="2027737" y="1914150"/>
            <a:ext cx="2455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Poorly detected Alzheimer’s disease</a:t>
            </a:r>
            <a:endParaRPr/>
          </a:p>
        </p:txBody>
      </p:sp>
      <p:sp>
        <p:nvSpPr>
          <p:cNvPr id="1614" name="Google Shape;1614;p73"/>
          <p:cNvSpPr txBox="1"/>
          <p:nvPr>
            <p:ph idx="2" type="title"/>
          </p:nvPr>
        </p:nvSpPr>
        <p:spPr>
          <a:xfrm>
            <a:off x="2829337" y="1129550"/>
            <a:ext cx="852000" cy="90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15" name="Google Shape;1615;p73"/>
          <p:cNvSpPr txBox="1"/>
          <p:nvPr>
            <p:ph idx="4" type="title"/>
          </p:nvPr>
        </p:nvSpPr>
        <p:spPr>
          <a:xfrm>
            <a:off x="1520549" y="2849749"/>
            <a:ext cx="852000" cy="90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616" name="Google Shape;1616;p73"/>
          <p:cNvSpPr txBox="1"/>
          <p:nvPr>
            <p:ph idx="5" type="subTitle"/>
          </p:nvPr>
        </p:nvSpPr>
        <p:spPr>
          <a:xfrm flipH="1">
            <a:off x="2027737" y="2205607"/>
            <a:ext cx="24552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
            </a:r>
            <a:r>
              <a:rPr lang="en" sz="1400"/>
              <a:t>ue to poor detection of alzheimer’s it makes it difficult for one to early detect the presence of disease</a:t>
            </a:r>
            <a:endParaRPr sz="1400"/>
          </a:p>
        </p:txBody>
      </p:sp>
      <p:sp>
        <p:nvSpPr>
          <p:cNvPr id="1617" name="Google Shape;1617;p73"/>
          <p:cNvSpPr txBox="1"/>
          <p:nvPr>
            <p:ph idx="1" type="subTitle"/>
          </p:nvPr>
        </p:nvSpPr>
        <p:spPr>
          <a:xfrm flipH="1">
            <a:off x="718949" y="3958175"/>
            <a:ext cx="24552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Currently brain tumours cannot predict future brain tumour presence so we will make a prediction of brain Tumour via looking for Dementia</a:t>
            </a:r>
            <a:endParaRPr sz="1300"/>
          </a:p>
          <a:p>
            <a:pPr indent="0" lvl="0" marL="0" rtl="0" algn="ctr">
              <a:spcBef>
                <a:spcPts val="0"/>
              </a:spcBef>
              <a:spcAft>
                <a:spcPts val="0"/>
              </a:spcAft>
              <a:buNone/>
            </a:pPr>
            <a:r>
              <a:t/>
            </a:r>
            <a:endParaRPr sz="1300"/>
          </a:p>
        </p:txBody>
      </p:sp>
      <p:sp>
        <p:nvSpPr>
          <p:cNvPr id="1618" name="Google Shape;1618;p73"/>
          <p:cNvSpPr txBox="1"/>
          <p:nvPr>
            <p:ph idx="6" type="ctrTitle"/>
          </p:nvPr>
        </p:nvSpPr>
        <p:spPr>
          <a:xfrm>
            <a:off x="4645312" y="1914150"/>
            <a:ext cx="24552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Alzheimer’s Detection</a:t>
            </a:r>
            <a:endParaRPr/>
          </a:p>
        </p:txBody>
      </p:sp>
      <p:sp>
        <p:nvSpPr>
          <p:cNvPr id="1619" name="Google Shape;1619;p73"/>
          <p:cNvSpPr txBox="1"/>
          <p:nvPr>
            <p:ph idx="7" type="title"/>
          </p:nvPr>
        </p:nvSpPr>
        <p:spPr>
          <a:xfrm>
            <a:off x="5446912" y="1129550"/>
            <a:ext cx="852000" cy="90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gtEl>
                                        <p:attrNameLst>
                                          <p:attrName>style.visibility</p:attrName>
                                        </p:attrNameLst>
                                      </p:cBhvr>
                                      <p:to>
                                        <p:strVal val="visible"/>
                                      </p:to>
                                    </p:set>
                                    <p:animEffect filter="fade" transition="in">
                                      <p:cBhvr>
                                        <p:cTn dur="1000"/>
                                        <p:tgtEl>
                                          <p:spTgt spid="1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3"/>
                                        </p:tgtEl>
                                        <p:attrNameLst>
                                          <p:attrName>style.visibility</p:attrName>
                                        </p:attrNameLst>
                                      </p:cBhvr>
                                      <p:to>
                                        <p:strVal val="visible"/>
                                      </p:to>
                                    </p:set>
                                    <p:animEffect filter="fade" transition="in">
                                      <p:cBhvr>
                                        <p:cTn dur="1000"/>
                                        <p:tgtEl>
                                          <p:spTgt spid="1613"/>
                                        </p:tgtEl>
                                      </p:cBhvr>
                                    </p:animEffect>
                                  </p:childTnLst>
                                </p:cTn>
                              </p:par>
                              <p:par>
                                <p:cTn fill="hold" nodeType="withEffect" presetClass="entr" presetID="10" presetSubtype="0">
                                  <p:stCondLst>
                                    <p:cond delay="0"/>
                                  </p:stCondLst>
                                  <p:childTnLst>
                                    <p:set>
                                      <p:cBhvr>
                                        <p:cTn dur="1" fill="hold">
                                          <p:stCondLst>
                                            <p:cond delay="0"/>
                                          </p:stCondLst>
                                        </p:cTn>
                                        <p:tgtEl>
                                          <p:spTgt spid="1614"/>
                                        </p:tgtEl>
                                        <p:attrNameLst>
                                          <p:attrName>style.visibility</p:attrName>
                                        </p:attrNameLst>
                                      </p:cBhvr>
                                      <p:to>
                                        <p:strVal val="visible"/>
                                      </p:to>
                                    </p:set>
                                    <p:animEffect filter="fade" transition="in">
                                      <p:cBhvr>
                                        <p:cTn dur="1000"/>
                                        <p:tgtEl>
                                          <p:spTgt spid="1614"/>
                                        </p:tgtEl>
                                      </p:cBhvr>
                                    </p:animEffect>
                                  </p:childTnLst>
                                </p:cTn>
                              </p:par>
                              <p:par>
                                <p:cTn fill="hold" nodeType="withEffect" presetClass="entr" presetID="10" presetSubtype="0">
                                  <p:stCondLst>
                                    <p:cond delay="0"/>
                                  </p:stCondLst>
                                  <p:childTnLst>
                                    <p:set>
                                      <p:cBhvr>
                                        <p:cTn dur="1" fill="hold">
                                          <p:stCondLst>
                                            <p:cond delay="0"/>
                                          </p:stCondLst>
                                        </p:cTn>
                                        <p:tgtEl>
                                          <p:spTgt spid="1616"/>
                                        </p:tgtEl>
                                        <p:attrNameLst>
                                          <p:attrName>style.visibility</p:attrName>
                                        </p:attrNameLst>
                                      </p:cBhvr>
                                      <p:to>
                                        <p:strVal val="visible"/>
                                      </p:to>
                                    </p:set>
                                    <p:animEffect filter="fade" transition="in">
                                      <p:cBhvr>
                                        <p:cTn dur="1000"/>
                                        <p:tgtEl>
                                          <p:spTgt spid="1616"/>
                                        </p:tgtEl>
                                      </p:cBhvr>
                                    </p:animEffect>
                                  </p:childTnLst>
                                </p:cTn>
                              </p:par>
                              <p:par>
                                <p:cTn fill="hold" nodeType="withEffect" presetClass="entr" presetID="10" presetSubtype="0">
                                  <p:stCondLst>
                                    <p:cond delay="0"/>
                                  </p:stCondLst>
                                  <p:childTnLst>
                                    <p:set>
                                      <p:cBhvr>
                                        <p:cTn dur="1" fill="hold">
                                          <p:stCondLst>
                                            <p:cond delay="0"/>
                                          </p:stCondLst>
                                        </p:cTn>
                                        <p:tgtEl>
                                          <p:spTgt spid="1616"/>
                                        </p:tgtEl>
                                        <p:attrNameLst>
                                          <p:attrName>style.visibility</p:attrName>
                                        </p:attrNameLst>
                                      </p:cBhvr>
                                      <p:to>
                                        <p:strVal val="visible"/>
                                      </p:to>
                                    </p:set>
                                    <p:animEffect filter="fade" transition="in">
                                      <p:cBhvr>
                                        <p:cTn dur="1000"/>
                                        <p:tgtEl>
                                          <p:spTgt spid="16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8"/>
                                        </p:tgtEl>
                                        <p:attrNameLst>
                                          <p:attrName>style.visibility</p:attrName>
                                        </p:attrNameLst>
                                      </p:cBhvr>
                                      <p:to>
                                        <p:strVal val="visible"/>
                                      </p:to>
                                    </p:set>
                                    <p:animEffect filter="fade" transition="in">
                                      <p:cBhvr>
                                        <p:cTn dur="1000"/>
                                        <p:tgtEl>
                                          <p:spTgt spid="1608"/>
                                        </p:tgtEl>
                                      </p:cBhvr>
                                    </p:animEffect>
                                  </p:childTnLst>
                                </p:cTn>
                              </p:par>
                              <p:par>
                                <p:cTn fill="hold" nodeType="withEffect" presetClass="entr" presetID="10" presetSubtype="0">
                                  <p:stCondLst>
                                    <p:cond delay="0"/>
                                  </p:stCondLst>
                                  <p:childTnLst>
                                    <p:set>
                                      <p:cBhvr>
                                        <p:cTn dur="1" fill="hold">
                                          <p:stCondLst>
                                            <p:cond delay="0"/>
                                          </p:stCondLst>
                                        </p:cTn>
                                        <p:tgtEl>
                                          <p:spTgt spid="1618"/>
                                        </p:tgtEl>
                                        <p:attrNameLst>
                                          <p:attrName>style.visibility</p:attrName>
                                        </p:attrNameLst>
                                      </p:cBhvr>
                                      <p:to>
                                        <p:strVal val="visible"/>
                                      </p:to>
                                    </p:set>
                                    <p:animEffect filter="fade" transition="in">
                                      <p:cBhvr>
                                        <p:cTn dur="1000"/>
                                        <p:tgtEl>
                                          <p:spTgt spid="1618"/>
                                        </p:tgtEl>
                                      </p:cBhvr>
                                    </p:animEffect>
                                  </p:childTnLst>
                                </p:cTn>
                              </p:par>
                              <p:par>
                                <p:cTn fill="hold" nodeType="withEffect" presetClass="entr" presetID="10" presetSubtype="0">
                                  <p:stCondLst>
                                    <p:cond delay="0"/>
                                  </p:stCondLst>
                                  <p:childTnLst>
                                    <p:set>
                                      <p:cBhvr>
                                        <p:cTn dur="1" fill="hold">
                                          <p:stCondLst>
                                            <p:cond delay="0"/>
                                          </p:stCondLst>
                                        </p:cTn>
                                        <p:tgtEl>
                                          <p:spTgt spid="1619"/>
                                        </p:tgtEl>
                                        <p:attrNameLst>
                                          <p:attrName>style.visibility</p:attrName>
                                        </p:attrNameLst>
                                      </p:cBhvr>
                                      <p:to>
                                        <p:strVal val="visible"/>
                                      </p:to>
                                    </p:set>
                                    <p:animEffect filter="fade" transition="in">
                                      <p:cBhvr>
                                        <p:cTn dur="1000"/>
                                        <p:tgtEl>
                                          <p:spTgt spid="1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2"/>
                                        </p:tgtEl>
                                        <p:attrNameLst>
                                          <p:attrName>style.visibility</p:attrName>
                                        </p:attrNameLst>
                                      </p:cBhvr>
                                      <p:to>
                                        <p:strVal val="visible"/>
                                      </p:to>
                                    </p:set>
                                    <p:animEffect filter="fade" transition="in">
                                      <p:cBhvr>
                                        <p:cTn dur="1000"/>
                                        <p:tgtEl>
                                          <p:spTgt spid="1612"/>
                                        </p:tgtEl>
                                      </p:cBhvr>
                                    </p:animEffect>
                                  </p:childTnLst>
                                </p:cTn>
                              </p:par>
                              <p:par>
                                <p:cTn fill="hold" nodeType="withEffect" presetClass="entr" presetID="10" presetSubtype="0">
                                  <p:stCondLst>
                                    <p:cond delay="0"/>
                                  </p:stCondLst>
                                  <p:childTnLst>
                                    <p:set>
                                      <p:cBhvr>
                                        <p:cTn dur="1" fill="hold">
                                          <p:stCondLst>
                                            <p:cond delay="0"/>
                                          </p:stCondLst>
                                        </p:cTn>
                                        <p:tgtEl>
                                          <p:spTgt spid="1615"/>
                                        </p:tgtEl>
                                        <p:attrNameLst>
                                          <p:attrName>style.visibility</p:attrName>
                                        </p:attrNameLst>
                                      </p:cBhvr>
                                      <p:to>
                                        <p:strVal val="visible"/>
                                      </p:to>
                                    </p:set>
                                    <p:animEffect filter="fade" transition="in">
                                      <p:cBhvr>
                                        <p:cTn dur="1000"/>
                                        <p:tgtEl>
                                          <p:spTgt spid="1615"/>
                                        </p:tgtEl>
                                      </p:cBhvr>
                                    </p:animEffect>
                                  </p:childTnLst>
                                </p:cTn>
                              </p:par>
                              <p:par>
                                <p:cTn fill="hold" nodeType="withEffect" presetClass="entr" presetID="10" presetSubtype="0">
                                  <p:stCondLst>
                                    <p:cond delay="0"/>
                                  </p:stCondLst>
                                  <p:childTnLst>
                                    <p:set>
                                      <p:cBhvr>
                                        <p:cTn dur="1" fill="hold">
                                          <p:stCondLst>
                                            <p:cond delay="0"/>
                                          </p:stCondLst>
                                        </p:cTn>
                                        <p:tgtEl>
                                          <p:spTgt spid="1617"/>
                                        </p:tgtEl>
                                        <p:attrNameLst>
                                          <p:attrName>style.visibility</p:attrName>
                                        </p:attrNameLst>
                                      </p:cBhvr>
                                      <p:to>
                                        <p:strVal val="visible"/>
                                      </p:to>
                                    </p:set>
                                    <p:animEffect filter="fade" transition="in">
                                      <p:cBhvr>
                                        <p:cTn dur="1000"/>
                                        <p:tgtEl>
                                          <p:spTgt spid="1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9"/>
                                        </p:tgtEl>
                                        <p:attrNameLst>
                                          <p:attrName>style.visibility</p:attrName>
                                        </p:attrNameLst>
                                      </p:cBhvr>
                                      <p:to>
                                        <p:strVal val="visible"/>
                                      </p:to>
                                    </p:set>
                                    <p:animEffect filter="fade" transition="in">
                                      <p:cBhvr>
                                        <p:cTn dur="1000"/>
                                        <p:tgtEl>
                                          <p:spTgt spid="1609"/>
                                        </p:tgtEl>
                                      </p:cBhvr>
                                    </p:animEffect>
                                  </p:childTnLst>
                                </p:cTn>
                              </p:par>
                              <p:par>
                                <p:cTn fill="hold" nodeType="withEffect" presetClass="entr" presetID="10" presetSubtype="0">
                                  <p:stCondLst>
                                    <p:cond delay="0"/>
                                  </p:stCondLst>
                                  <p:childTnLst>
                                    <p:set>
                                      <p:cBhvr>
                                        <p:cTn dur="1" fill="hold">
                                          <p:stCondLst>
                                            <p:cond delay="0"/>
                                          </p:stCondLst>
                                        </p:cTn>
                                        <p:tgtEl>
                                          <p:spTgt spid="1610"/>
                                        </p:tgtEl>
                                        <p:attrNameLst>
                                          <p:attrName>style.visibility</p:attrName>
                                        </p:attrNameLst>
                                      </p:cBhvr>
                                      <p:to>
                                        <p:strVal val="visible"/>
                                      </p:to>
                                    </p:set>
                                    <p:animEffect filter="fade" transition="in">
                                      <p:cBhvr>
                                        <p:cTn dur="1000"/>
                                        <p:tgtEl>
                                          <p:spTgt spid="1610"/>
                                        </p:tgtEl>
                                      </p:cBhvr>
                                    </p:animEffect>
                                  </p:childTnLst>
                                </p:cTn>
                              </p:par>
                              <p:par>
                                <p:cTn fill="hold" nodeType="withEffect" presetClass="entr" presetID="10" presetSubtype="0">
                                  <p:stCondLst>
                                    <p:cond delay="0"/>
                                  </p:stCondLst>
                                  <p:childTnLst>
                                    <p:set>
                                      <p:cBhvr>
                                        <p:cTn dur="1" fill="hold">
                                          <p:stCondLst>
                                            <p:cond delay="0"/>
                                          </p:stCondLst>
                                        </p:cTn>
                                        <p:tgtEl>
                                          <p:spTgt spid="1611"/>
                                        </p:tgtEl>
                                        <p:attrNameLst>
                                          <p:attrName>style.visibility</p:attrName>
                                        </p:attrNameLst>
                                      </p:cBhvr>
                                      <p:to>
                                        <p:strVal val="visible"/>
                                      </p:to>
                                    </p:set>
                                    <p:animEffect filter="fade" transition="in">
                                      <p:cBhvr>
                                        <p:cTn dur="1000"/>
                                        <p:tgtEl>
                                          <p:spTgt spid="1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74"/>
          <p:cNvSpPr txBox="1"/>
          <p:nvPr>
            <p:ph type="title"/>
          </p:nvPr>
        </p:nvSpPr>
        <p:spPr>
          <a:xfrm>
            <a:off x="2421900" y="409575"/>
            <a:ext cx="4300200" cy="1043100"/>
          </a:xfrm>
          <a:prstGeom prst="rect">
            <a:avLst/>
          </a:prstGeom>
        </p:spPr>
        <p:txBody>
          <a:bodyPr anchorCtr="0" anchor="b" bIns="0" lIns="91425" spcFirstLastPara="1" rIns="0" wrap="square" tIns="0">
            <a:noAutofit/>
          </a:bodyPr>
          <a:lstStyle/>
          <a:p>
            <a:pPr indent="0" lvl="0" marL="0" rtl="0" algn="ctr">
              <a:spcBef>
                <a:spcPts val="0"/>
              </a:spcBef>
              <a:spcAft>
                <a:spcPts val="0"/>
              </a:spcAft>
              <a:buNone/>
            </a:pPr>
            <a:r>
              <a:rPr lang="en" sz="4000"/>
              <a:t>What are we trying to solve:</a:t>
            </a:r>
            <a:endParaRPr sz="4000"/>
          </a:p>
        </p:txBody>
      </p:sp>
      <p:sp>
        <p:nvSpPr>
          <p:cNvPr id="1625" name="Google Shape;1625;p74"/>
          <p:cNvSpPr txBox="1"/>
          <p:nvPr>
            <p:ph idx="1" type="subTitle"/>
          </p:nvPr>
        </p:nvSpPr>
        <p:spPr>
          <a:xfrm>
            <a:off x="-75" y="1782000"/>
            <a:ext cx="9144000" cy="570600"/>
          </a:xfrm>
          <a:prstGeom prst="rect">
            <a:avLst/>
          </a:prstGeom>
        </p:spPr>
        <p:txBody>
          <a:bodyPr anchorCtr="0" anchor="t" bIns="91425" lIns="91425" spcFirstLastPara="1" rIns="0" wrap="square" tIns="91425">
            <a:noAutofit/>
          </a:bodyPr>
          <a:lstStyle/>
          <a:p>
            <a:pPr indent="-304800" lvl="0" marL="457200" rtl="0" algn="l">
              <a:spcBef>
                <a:spcPts val="0"/>
              </a:spcBef>
              <a:spcAft>
                <a:spcPts val="0"/>
              </a:spcAft>
              <a:buSzPts val="1200"/>
              <a:buChar char="●"/>
            </a:pPr>
            <a:r>
              <a:rPr lang="en" sz="1200"/>
              <a:t>The main objective is to design an end-to-end framework for early detection of Alzheimer’s, Parkinson’s disease and Brain Tumor and medical image classification for varies stages. A deep learning approach, specifically convolutional neural networks (CNN), is used in this work. </a:t>
            </a:r>
            <a:r>
              <a:rPr lang="en" sz="1200"/>
              <a:t>Four stages of the AD spectrum are multi-classified along with initial and stages of Parkinson’s disease. </a:t>
            </a:r>
            <a:endParaRPr sz="1200"/>
          </a:p>
          <a:p>
            <a:pPr indent="-304800" lvl="0" marL="457200" rtl="0" algn="l">
              <a:spcBef>
                <a:spcPts val="0"/>
              </a:spcBef>
              <a:spcAft>
                <a:spcPts val="0"/>
              </a:spcAft>
              <a:buSzPts val="1200"/>
              <a:buChar char="●"/>
            </a:pPr>
            <a:r>
              <a:rPr lang="en" sz="1200"/>
              <a:t>Furthermore, separate binary medical image classifications are implemented between all three neurological disorders Different methods are used to classify the medical images and detect AD, Parkinson’s disease and Brain Tumour respectively. </a:t>
            </a:r>
            <a:endParaRPr sz="1200"/>
          </a:p>
          <a:p>
            <a:pPr indent="-304800" lvl="0" marL="457200" rtl="0" algn="l">
              <a:spcBef>
                <a:spcPts val="0"/>
              </a:spcBef>
              <a:spcAft>
                <a:spcPts val="0"/>
              </a:spcAft>
              <a:buSzPts val="1200"/>
              <a:buChar char="●"/>
            </a:pPr>
            <a:r>
              <a:rPr lang="en" sz="1200"/>
              <a:t>Toseek to construct a very reliable and accurate model for the early phase detection of these diseases by merging the different datasets, applying the sophisticated image processing techniques, and ML algorithms. Our initiatives will be more significant and could lead to advancements in patient diagnostics and the healthcare industry. If this model is developed successfully, it will significantly alter how medical sciences have evolved in the future and pave the way for diagnosis. </a:t>
            </a:r>
            <a:endParaRPr sz="1200"/>
          </a:p>
          <a:p>
            <a:pPr indent="-304800" lvl="0" marL="457200" rtl="0" algn="l">
              <a:spcBef>
                <a:spcPts val="0"/>
              </a:spcBef>
              <a:spcAft>
                <a:spcPts val="0"/>
              </a:spcAft>
              <a:buSzPts val="1200"/>
              <a:buChar char="●"/>
            </a:pPr>
            <a:r>
              <a:rPr lang="en" sz="1200"/>
              <a:t>The images present in the dataset have varying brightness, colour and noise, to remove these unwanted elements from our training and testing images, we apply image filtering operations and histogram equalisation for contrast enhancement, for better identifiable features.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29" name="Shape 1629"/>
        <p:cNvGrpSpPr/>
        <p:nvPr/>
      </p:nvGrpSpPr>
      <p:grpSpPr>
        <a:xfrm>
          <a:off x="0" y="0"/>
          <a:ext cx="0" cy="0"/>
          <a:chOff x="0" y="0"/>
          <a:chExt cx="0" cy="0"/>
        </a:xfrm>
      </p:grpSpPr>
      <p:sp>
        <p:nvSpPr>
          <p:cNvPr id="1630" name="Google Shape;1630;p75"/>
          <p:cNvSpPr txBox="1"/>
          <p:nvPr>
            <p:ph type="title"/>
          </p:nvPr>
        </p:nvSpPr>
        <p:spPr>
          <a:xfrm>
            <a:off x="713225" y="185925"/>
            <a:ext cx="6576900" cy="76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are we solving</a:t>
            </a:r>
            <a:endParaRPr/>
          </a:p>
        </p:txBody>
      </p:sp>
      <p:sp>
        <p:nvSpPr>
          <p:cNvPr id="1631" name="Google Shape;1631;p75"/>
          <p:cNvSpPr txBox="1"/>
          <p:nvPr>
            <p:ph idx="1" type="subTitle"/>
          </p:nvPr>
        </p:nvSpPr>
        <p:spPr>
          <a:xfrm>
            <a:off x="323400" y="1129125"/>
            <a:ext cx="8497200" cy="384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CNN: The first method is based on simple CNN architectures that deal with 2D and 3D structural brain MRI.</a:t>
            </a:r>
            <a:endParaRPr sz="1400"/>
          </a:p>
          <a:p>
            <a:pPr indent="-317500" lvl="0" marL="457200" rtl="0" algn="l">
              <a:spcBef>
                <a:spcPts val="0"/>
              </a:spcBef>
              <a:spcAft>
                <a:spcPts val="0"/>
              </a:spcAft>
              <a:buSzPts val="1400"/>
              <a:buChar char="●"/>
            </a:pPr>
            <a:r>
              <a:rPr lang="en" sz="1400"/>
              <a:t> These architectures are based on 2D and 3D convolution.</a:t>
            </a:r>
            <a:endParaRPr sz="1400"/>
          </a:p>
          <a:p>
            <a:pPr indent="-317500" lvl="0" marL="457200" rtl="0" algn="l">
              <a:spcBef>
                <a:spcPts val="0"/>
              </a:spcBef>
              <a:spcAft>
                <a:spcPts val="0"/>
              </a:spcAft>
              <a:buSzPts val="1400"/>
              <a:buChar char="●"/>
            </a:pPr>
            <a:r>
              <a:rPr lang="en" sz="1400"/>
              <a:t>The activation function, that we are using here is ‘softmax’ function, as it is a multi-class sigmoid function. </a:t>
            </a:r>
            <a:endParaRPr sz="1400"/>
          </a:p>
          <a:p>
            <a:pPr indent="-317500" lvl="0" marL="457200" rtl="0" algn="l">
              <a:spcBef>
                <a:spcPts val="0"/>
              </a:spcBef>
              <a:spcAft>
                <a:spcPts val="0"/>
              </a:spcAft>
              <a:buSzPts val="1400"/>
              <a:buChar char="●"/>
            </a:pPr>
            <a:r>
              <a:rPr lang="en" sz="1400"/>
              <a:t>The Optimizer, we use here is ‘adam’.The loss function, we use here is ‘SparseCategoricalcrossentropy’ function. </a:t>
            </a:r>
            <a:endParaRPr sz="1400"/>
          </a:p>
          <a:p>
            <a:pPr indent="-317500" lvl="0" marL="457200" rtl="0" algn="l">
              <a:lnSpc>
                <a:spcPct val="115000"/>
              </a:lnSpc>
              <a:spcBef>
                <a:spcPts val="0"/>
              </a:spcBef>
              <a:spcAft>
                <a:spcPts val="0"/>
              </a:spcAft>
              <a:buSzPts val="1400"/>
              <a:buChar char="●"/>
            </a:pPr>
            <a:r>
              <a:rPr lang="en" sz="1400"/>
              <a:t>The first method uses simple CNN architectures that deal with 2D and 3D structural brain scans from the such diseases Neuroimaging Initiative (ADPP) dataset based on 2D and 3D convolution.</a:t>
            </a:r>
            <a:endParaRPr sz="1400"/>
          </a:p>
          <a:p>
            <a:pPr indent="-317500" lvl="0" marL="457200" rtl="0" algn="l">
              <a:lnSpc>
                <a:spcPct val="115000"/>
              </a:lnSpc>
              <a:spcBef>
                <a:spcPts val="0"/>
              </a:spcBef>
              <a:spcAft>
                <a:spcPts val="0"/>
              </a:spcAft>
              <a:buSzPts val="1400"/>
              <a:buChar char="●"/>
            </a:pPr>
            <a:r>
              <a:rPr lang="en" sz="1400"/>
              <a:t>The second method applies the transfer learning principle to take advantage of the pre-trained models for medical image classifications. In this study, we suggest an AI model that aids in the recognition of various disorders through the classification of images. </a:t>
            </a:r>
            <a:endParaRPr sz="1400"/>
          </a:p>
          <a:p>
            <a:pPr indent="-317500" lvl="0" marL="457200" rtl="0" algn="l">
              <a:spcBef>
                <a:spcPts val="0"/>
              </a:spcBef>
              <a:spcAft>
                <a:spcPts val="0"/>
              </a:spcAft>
              <a:buSzPts val="1400"/>
              <a:buChar char="●"/>
            </a:pPr>
            <a:r>
              <a:rPr lang="en" sz="1400"/>
              <a:t>CNN gives higher performance than other classifiers.</a:t>
            </a:r>
            <a:endParaRPr sz="1400"/>
          </a:p>
          <a:p>
            <a:pPr indent="-317500" lvl="0" marL="457200" rtl="0" algn="l">
              <a:spcBef>
                <a:spcPts val="0"/>
              </a:spcBef>
              <a:spcAft>
                <a:spcPts val="0"/>
              </a:spcAft>
              <a:buSzPts val="1400"/>
              <a:buChar char="●"/>
            </a:pPr>
            <a:r>
              <a:rPr lang="en" sz="1400"/>
              <a:t>Machine learning  accuracy is 84.6 %  in SVM model with precision of 0.92 and a loss of 0.124 and the CNN accuracy is 92.7 % wit precision 0.941.</a:t>
            </a:r>
            <a:endParaRPr sz="1400"/>
          </a:p>
        </p:txBody>
      </p:sp>
      <p:sp>
        <p:nvSpPr>
          <p:cNvPr id="1632" name="Google Shape;1632;p75"/>
          <p:cNvSpPr txBox="1"/>
          <p:nvPr>
            <p:ph idx="2" type="title"/>
          </p:nvPr>
        </p:nvSpPr>
        <p:spPr>
          <a:xfrm flipH="1" rot="10800000">
            <a:off x="11938353" y="-240525"/>
            <a:ext cx="126600" cy="2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76"/>
          <p:cNvSpPr txBox="1"/>
          <p:nvPr>
            <p:ph idx="1" type="subTitle"/>
          </p:nvPr>
        </p:nvSpPr>
        <p:spPr>
          <a:xfrm>
            <a:off x="3705850" y="1150100"/>
            <a:ext cx="4983300" cy="360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a:t>Any remaining non-brain regions can be eliminated from the image by applying a binary mask. </a:t>
            </a:r>
            <a:endParaRPr/>
          </a:p>
          <a:p>
            <a:pPr indent="-317500" lvl="0" marL="457200" rtl="0" algn="l">
              <a:spcBef>
                <a:spcPts val="0"/>
              </a:spcBef>
              <a:spcAft>
                <a:spcPts val="0"/>
              </a:spcAft>
              <a:buClr>
                <a:srgbClr val="434343"/>
              </a:buClr>
              <a:buSzPts val="1400"/>
              <a:buChar char="●"/>
            </a:pPr>
            <a:r>
              <a:rPr lang="en"/>
              <a:t>The image can then be divided into several parts of interest for additional analysis using this mask. </a:t>
            </a:r>
            <a:endParaRPr/>
          </a:p>
          <a:p>
            <a:pPr indent="-317500" lvl="0" marL="457200" rtl="0" algn="l">
              <a:spcBef>
                <a:spcPts val="0"/>
              </a:spcBef>
              <a:spcAft>
                <a:spcPts val="0"/>
              </a:spcAft>
              <a:buClr>
                <a:srgbClr val="434343"/>
              </a:buClr>
              <a:buSzPts val="1400"/>
              <a:buChar char="●"/>
            </a:pPr>
            <a:r>
              <a:rPr lang="en"/>
              <a:t>To further the mask and guarantee that only the pertinent portions of the image are included in the study, we can also employ methods like morphological operations or clustering algorithms. </a:t>
            </a:r>
            <a:endParaRPr/>
          </a:p>
          <a:p>
            <a:pPr indent="-349250" lvl="0" marL="457200" rtl="0" algn="l">
              <a:spcBef>
                <a:spcPts val="0"/>
              </a:spcBef>
              <a:spcAft>
                <a:spcPts val="0"/>
              </a:spcAft>
              <a:buClr>
                <a:srgbClr val="434343"/>
              </a:buClr>
              <a:buSzPts val="1900"/>
              <a:buChar char="●"/>
            </a:pPr>
            <a:r>
              <a:rPr lang="en"/>
              <a:t>Compared to manual masking, automated thresholding</a:t>
            </a:r>
            <a:r>
              <a:rPr lang="en" sz="1700"/>
              <a:t> techniques are quicker and more effective, but they might not be as accurate, particularly when the contrast between the lesion and the surrounding tissue is not clearly</a:t>
            </a:r>
            <a:endParaRPr sz="500">
              <a:solidFill>
                <a:schemeClr val="accent4"/>
              </a:solidFill>
            </a:endParaRPr>
          </a:p>
        </p:txBody>
      </p:sp>
      <p:sp>
        <p:nvSpPr>
          <p:cNvPr id="1638" name="Google Shape;1638;p76"/>
          <p:cNvSpPr txBox="1"/>
          <p:nvPr>
            <p:ph type="ctrTitle"/>
          </p:nvPr>
        </p:nvSpPr>
        <p:spPr>
          <a:xfrm>
            <a:off x="3885900" y="291125"/>
            <a:ext cx="4276500" cy="513000"/>
          </a:xfrm>
          <a:prstGeom prst="rect">
            <a:avLst/>
          </a:prstGeom>
        </p:spPr>
        <p:txBody>
          <a:bodyPr anchorCtr="0" anchor="t" bIns="91425" lIns="91425" spcFirstLastPara="1" rIns="75675" wrap="square" tIns="91425">
            <a:noAutofit/>
          </a:bodyPr>
          <a:lstStyle/>
          <a:p>
            <a:pPr indent="0" lvl="0" marL="0" rtl="0" algn="ctr">
              <a:spcBef>
                <a:spcPts val="0"/>
              </a:spcBef>
              <a:spcAft>
                <a:spcPts val="0"/>
              </a:spcAft>
              <a:buNone/>
            </a:pPr>
            <a:r>
              <a:rPr lang="en" sz="1900">
                <a:latin typeface="Roboto"/>
                <a:ea typeface="Roboto"/>
                <a:cs typeface="Roboto"/>
                <a:sym typeface="Roboto"/>
              </a:rPr>
              <a:t>Masking of the MRI images:</a:t>
            </a:r>
            <a:endParaRPr/>
          </a:p>
        </p:txBody>
      </p:sp>
      <p:grpSp>
        <p:nvGrpSpPr>
          <p:cNvPr id="1639" name="Google Shape;1639;p76"/>
          <p:cNvGrpSpPr/>
          <p:nvPr/>
        </p:nvGrpSpPr>
        <p:grpSpPr>
          <a:xfrm>
            <a:off x="1291095" y="1050344"/>
            <a:ext cx="1811085" cy="1238012"/>
            <a:chOff x="5837600" y="1320725"/>
            <a:chExt cx="1830118" cy="1251023"/>
          </a:xfrm>
        </p:grpSpPr>
        <p:sp>
          <p:nvSpPr>
            <p:cNvPr id="1640" name="Google Shape;1640;p76"/>
            <p:cNvSpPr/>
            <p:nvPr/>
          </p:nvSpPr>
          <p:spPr>
            <a:xfrm>
              <a:off x="6153626" y="1387402"/>
              <a:ext cx="1514092" cy="1184346"/>
            </a:xfrm>
            <a:custGeom>
              <a:rect b="b" l="l" r="r" t="t"/>
              <a:pathLst>
                <a:path extrusionOk="0" h="62972" w="80494">
                  <a:moveTo>
                    <a:pt x="45287" y="5850"/>
                  </a:moveTo>
                  <a:cubicBezTo>
                    <a:pt x="45649" y="5850"/>
                    <a:pt x="46030" y="5877"/>
                    <a:pt x="46430" y="5934"/>
                  </a:cubicBezTo>
                  <a:cubicBezTo>
                    <a:pt x="46639" y="5976"/>
                    <a:pt x="46785" y="6185"/>
                    <a:pt x="46764" y="6394"/>
                  </a:cubicBezTo>
                  <a:cubicBezTo>
                    <a:pt x="46725" y="6590"/>
                    <a:pt x="46558" y="6731"/>
                    <a:pt x="46348" y="6731"/>
                  </a:cubicBezTo>
                  <a:cubicBezTo>
                    <a:pt x="46333" y="6731"/>
                    <a:pt x="46319" y="6730"/>
                    <a:pt x="46304" y="6729"/>
                  </a:cubicBezTo>
                  <a:cubicBezTo>
                    <a:pt x="45927" y="6673"/>
                    <a:pt x="45569" y="6648"/>
                    <a:pt x="45230" y="6648"/>
                  </a:cubicBezTo>
                  <a:cubicBezTo>
                    <a:pt x="41634" y="6648"/>
                    <a:pt x="40126" y="9525"/>
                    <a:pt x="40069" y="9658"/>
                  </a:cubicBezTo>
                  <a:cubicBezTo>
                    <a:pt x="39985" y="9805"/>
                    <a:pt x="39860" y="9889"/>
                    <a:pt x="39713" y="9889"/>
                  </a:cubicBezTo>
                  <a:cubicBezTo>
                    <a:pt x="39650" y="9889"/>
                    <a:pt x="39588" y="9868"/>
                    <a:pt x="39546" y="9847"/>
                  </a:cubicBezTo>
                  <a:cubicBezTo>
                    <a:pt x="39337" y="9742"/>
                    <a:pt x="39253" y="9512"/>
                    <a:pt x="39357" y="9303"/>
                  </a:cubicBezTo>
                  <a:cubicBezTo>
                    <a:pt x="39377" y="9284"/>
                    <a:pt x="41147" y="5850"/>
                    <a:pt x="45287" y="5850"/>
                  </a:cubicBezTo>
                  <a:close/>
                  <a:moveTo>
                    <a:pt x="57410" y="4006"/>
                  </a:moveTo>
                  <a:cubicBezTo>
                    <a:pt x="57538" y="4006"/>
                    <a:pt x="57669" y="4070"/>
                    <a:pt x="57749" y="4176"/>
                  </a:cubicBezTo>
                  <a:cubicBezTo>
                    <a:pt x="57791" y="4260"/>
                    <a:pt x="59068" y="6164"/>
                    <a:pt x="59360" y="7922"/>
                  </a:cubicBezTo>
                  <a:cubicBezTo>
                    <a:pt x="60051" y="8131"/>
                    <a:pt x="61788" y="8947"/>
                    <a:pt x="63378" y="12107"/>
                  </a:cubicBezTo>
                  <a:cubicBezTo>
                    <a:pt x="63482" y="12316"/>
                    <a:pt x="63399" y="12546"/>
                    <a:pt x="63210" y="12651"/>
                  </a:cubicBezTo>
                  <a:cubicBezTo>
                    <a:pt x="63148" y="12671"/>
                    <a:pt x="63085" y="12692"/>
                    <a:pt x="63043" y="12692"/>
                  </a:cubicBezTo>
                  <a:cubicBezTo>
                    <a:pt x="62876" y="12692"/>
                    <a:pt x="62750" y="12609"/>
                    <a:pt x="62687" y="12462"/>
                  </a:cubicBezTo>
                  <a:cubicBezTo>
                    <a:pt x="60888" y="8905"/>
                    <a:pt x="58984" y="8654"/>
                    <a:pt x="58963" y="8654"/>
                  </a:cubicBezTo>
                  <a:cubicBezTo>
                    <a:pt x="58775" y="8633"/>
                    <a:pt x="58628" y="8487"/>
                    <a:pt x="58607" y="8298"/>
                  </a:cubicBezTo>
                  <a:cubicBezTo>
                    <a:pt x="58440" y="6666"/>
                    <a:pt x="57101" y="4637"/>
                    <a:pt x="57080" y="4616"/>
                  </a:cubicBezTo>
                  <a:cubicBezTo>
                    <a:pt x="56975" y="4448"/>
                    <a:pt x="57017" y="4197"/>
                    <a:pt x="57205" y="4072"/>
                  </a:cubicBezTo>
                  <a:cubicBezTo>
                    <a:pt x="57266" y="4026"/>
                    <a:pt x="57338" y="4006"/>
                    <a:pt x="57410" y="4006"/>
                  </a:cubicBezTo>
                  <a:close/>
                  <a:moveTo>
                    <a:pt x="31816" y="13128"/>
                  </a:moveTo>
                  <a:cubicBezTo>
                    <a:pt x="31961" y="13128"/>
                    <a:pt x="32107" y="13209"/>
                    <a:pt x="32181" y="13341"/>
                  </a:cubicBezTo>
                  <a:cubicBezTo>
                    <a:pt x="32264" y="13550"/>
                    <a:pt x="32181" y="13780"/>
                    <a:pt x="31992" y="13885"/>
                  </a:cubicBezTo>
                  <a:cubicBezTo>
                    <a:pt x="27410" y="16166"/>
                    <a:pt x="27975" y="20978"/>
                    <a:pt x="27996" y="21187"/>
                  </a:cubicBezTo>
                  <a:cubicBezTo>
                    <a:pt x="28017" y="21313"/>
                    <a:pt x="27975" y="21459"/>
                    <a:pt x="27870" y="21543"/>
                  </a:cubicBezTo>
                  <a:cubicBezTo>
                    <a:pt x="27801" y="21599"/>
                    <a:pt x="27722" y="21627"/>
                    <a:pt x="27639" y="21627"/>
                  </a:cubicBezTo>
                  <a:cubicBezTo>
                    <a:pt x="27598" y="21627"/>
                    <a:pt x="27557" y="21620"/>
                    <a:pt x="27515" y="21606"/>
                  </a:cubicBezTo>
                  <a:cubicBezTo>
                    <a:pt x="27015" y="21471"/>
                    <a:pt x="26523" y="21415"/>
                    <a:pt x="26051" y="21415"/>
                  </a:cubicBezTo>
                  <a:cubicBezTo>
                    <a:pt x="23739" y="21415"/>
                    <a:pt x="21904" y="22760"/>
                    <a:pt x="21886" y="22778"/>
                  </a:cubicBezTo>
                  <a:cubicBezTo>
                    <a:pt x="21823" y="22840"/>
                    <a:pt x="21740" y="22861"/>
                    <a:pt x="21656" y="22861"/>
                  </a:cubicBezTo>
                  <a:cubicBezTo>
                    <a:pt x="21531" y="22861"/>
                    <a:pt x="21405" y="22798"/>
                    <a:pt x="21321" y="22694"/>
                  </a:cubicBezTo>
                  <a:cubicBezTo>
                    <a:pt x="21196" y="22526"/>
                    <a:pt x="21238" y="22275"/>
                    <a:pt x="21405" y="22150"/>
                  </a:cubicBezTo>
                  <a:cubicBezTo>
                    <a:pt x="21514" y="22077"/>
                    <a:pt x="23463" y="20636"/>
                    <a:pt x="25984" y="20636"/>
                  </a:cubicBezTo>
                  <a:cubicBezTo>
                    <a:pt x="26371" y="20636"/>
                    <a:pt x="26771" y="20670"/>
                    <a:pt x="27180" y="20748"/>
                  </a:cubicBezTo>
                  <a:cubicBezTo>
                    <a:pt x="27159" y="19262"/>
                    <a:pt x="27494" y="15245"/>
                    <a:pt x="31637" y="13174"/>
                  </a:cubicBezTo>
                  <a:cubicBezTo>
                    <a:pt x="31693" y="13143"/>
                    <a:pt x="31754" y="13128"/>
                    <a:pt x="31816" y="13128"/>
                  </a:cubicBezTo>
                  <a:close/>
                  <a:moveTo>
                    <a:pt x="55114" y="23596"/>
                  </a:moveTo>
                  <a:cubicBezTo>
                    <a:pt x="56182" y="23596"/>
                    <a:pt x="57387" y="24052"/>
                    <a:pt x="58691" y="24954"/>
                  </a:cubicBezTo>
                  <a:cubicBezTo>
                    <a:pt x="61378" y="26777"/>
                    <a:pt x="63167" y="27091"/>
                    <a:pt x="64087" y="27091"/>
                  </a:cubicBezTo>
                  <a:cubicBezTo>
                    <a:pt x="64571" y="27091"/>
                    <a:pt x="64814" y="27004"/>
                    <a:pt x="64822" y="27004"/>
                  </a:cubicBezTo>
                  <a:cubicBezTo>
                    <a:pt x="64863" y="26990"/>
                    <a:pt x="64905" y="26984"/>
                    <a:pt x="64948" y="26984"/>
                  </a:cubicBezTo>
                  <a:cubicBezTo>
                    <a:pt x="65103" y="26984"/>
                    <a:pt x="65258" y="27071"/>
                    <a:pt x="65324" y="27234"/>
                  </a:cubicBezTo>
                  <a:cubicBezTo>
                    <a:pt x="65407" y="27423"/>
                    <a:pt x="65303" y="27653"/>
                    <a:pt x="65114" y="27736"/>
                  </a:cubicBezTo>
                  <a:cubicBezTo>
                    <a:pt x="65073" y="27757"/>
                    <a:pt x="64738" y="27883"/>
                    <a:pt x="64089" y="27883"/>
                  </a:cubicBezTo>
                  <a:cubicBezTo>
                    <a:pt x="63001" y="27883"/>
                    <a:pt x="61076" y="27527"/>
                    <a:pt x="58252" y="25602"/>
                  </a:cubicBezTo>
                  <a:cubicBezTo>
                    <a:pt x="57068" y="24797"/>
                    <a:pt x="56013" y="24379"/>
                    <a:pt x="55098" y="24379"/>
                  </a:cubicBezTo>
                  <a:cubicBezTo>
                    <a:pt x="54848" y="24379"/>
                    <a:pt x="54609" y="24410"/>
                    <a:pt x="54381" y="24472"/>
                  </a:cubicBezTo>
                  <a:cubicBezTo>
                    <a:pt x="53314" y="24744"/>
                    <a:pt x="52874" y="25623"/>
                    <a:pt x="52853" y="25623"/>
                  </a:cubicBezTo>
                  <a:cubicBezTo>
                    <a:pt x="52794" y="25755"/>
                    <a:pt x="52663" y="25836"/>
                    <a:pt x="52518" y="25836"/>
                  </a:cubicBezTo>
                  <a:cubicBezTo>
                    <a:pt x="52456" y="25836"/>
                    <a:pt x="52392" y="25822"/>
                    <a:pt x="52330" y="25791"/>
                  </a:cubicBezTo>
                  <a:cubicBezTo>
                    <a:pt x="52142" y="25707"/>
                    <a:pt x="52058" y="25456"/>
                    <a:pt x="52163" y="25267"/>
                  </a:cubicBezTo>
                  <a:cubicBezTo>
                    <a:pt x="52184" y="25226"/>
                    <a:pt x="52770" y="24075"/>
                    <a:pt x="54192" y="23719"/>
                  </a:cubicBezTo>
                  <a:cubicBezTo>
                    <a:pt x="54486" y="23637"/>
                    <a:pt x="54794" y="23596"/>
                    <a:pt x="55114" y="23596"/>
                  </a:cubicBezTo>
                  <a:close/>
                  <a:moveTo>
                    <a:pt x="72947" y="19260"/>
                  </a:moveTo>
                  <a:cubicBezTo>
                    <a:pt x="73046" y="19260"/>
                    <a:pt x="73141" y="19296"/>
                    <a:pt x="73212" y="19367"/>
                  </a:cubicBezTo>
                  <a:cubicBezTo>
                    <a:pt x="73337" y="19493"/>
                    <a:pt x="76288" y="22464"/>
                    <a:pt x="74802" y="28824"/>
                  </a:cubicBezTo>
                  <a:cubicBezTo>
                    <a:pt x="75179" y="28615"/>
                    <a:pt x="75576" y="28406"/>
                    <a:pt x="76037" y="28239"/>
                  </a:cubicBezTo>
                  <a:cubicBezTo>
                    <a:pt x="76086" y="28219"/>
                    <a:pt x="76137" y="28209"/>
                    <a:pt x="76187" y="28209"/>
                  </a:cubicBezTo>
                  <a:cubicBezTo>
                    <a:pt x="76347" y="28209"/>
                    <a:pt x="76496" y="28304"/>
                    <a:pt x="76560" y="28448"/>
                  </a:cubicBezTo>
                  <a:cubicBezTo>
                    <a:pt x="76622" y="28657"/>
                    <a:pt x="76518" y="28887"/>
                    <a:pt x="76330" y="28971"/>
                  </a:cubicBezTo>
                  <a:cubicBezTo>
                    <a:pt x="75534" y="29264"/>
                    <a:pt x="74907" y="29661"/>
                    <a:pt x="74384" y="30059"/>
                  </a:cubicBezTo>
                  <a:cubicBezTo>
                    <a:pt x="73296" y="30938"/>
                    <a:pt x="72856" y="31817"/>
                    <a:pt x="72856" y="31837"/>
                  </a:cubicBezTo>
                  <a:cubicBezTo>
                    <a:pt x="72793" y="31984"/>
                    <a:pt x="72647" y="32068"/>
                    <a:pt x="72500" y="32068"/>
                  </a:cubicBezTo>
                  <a:cubicBezTo>
                    <a:pt x="72438" y="32068"/>
                    <a:pt x="72375" y="32047"/>
                    <a:pt x="72333" y="32026"/>
                  </a:cubicBezTo>
                  <a:cubicBezTo>
                    <a:pt x="72124" y="31921"/>
                    <a:pt x="72040" y="31691"/>
                    <a:pt x="72145" y="31503"/>
                  </a:cubicBezTo>
                  <a:cubicBezTo>
                    <a:pt x="72166" y="31440"/>
                    <a:pt x="72647" y="30477"/>
                    <a:pt x="73819" y="29515"/>
                  </a:cubicBezTo>
                  <a:cubicBezTo>
                    <a:pt x="75681" y="22966"/>
                    <a:pt x="72689" y="19974"/>
                    <a:pt x="72668" y="19932"/>
                  </a:cubicBezTo>
                  <a:cubicBezTo>
                    <a:pt x="72500" y="19785"/>
                    <a:pt x="72500" y="19534"/>
                    <a:pt x="72647" y="19388"/>
                  </a:cubicBezTo>
                  <a:cubicBezTo>
                    <a:pt x="72733" y="19301"/>
                    <a:pt x="72842" y="19260"/>
                    <a:pt x="72947" y="19260"/>
                  </a:cubicBezTo>
                  <a:close/>
                  <a:moveTo>
                    <a:pt x="50452" y="9763"/>
                  </a:moveTo>
                  <a:cubicBezTo>
                    <a:pt x="51158" y="9763"/>
                    <a:pt x="51916" y="9935"/>
                    <a:pt x="52707" y="10370"/>
                  </a:cubicBezTo>
                  <a:cubicBezTo>
                    <a:pt x="52895" y="10474"/>
                    <a:pt x="52958" y="10705"/>
                    <a:pt x="52853" y="10893"/>
                  </a:cubicBezTo>
                  <a:cubicBezTo>
                    <a:pt x="52782" y="11035"/>
                    <a:pt x="52652" y="11110"/>
                    <a:pt x="52511" y="11110"/>
                  </a:cubicBezTo>
                  <a:cubicBezTo>
                    <a:pt x="52445" y="11110"/>
                    <a:pt x="52376" y="11094"/>
                    <a:pt x="52309" y="11060"/>
                  </a:cubicBezTo>
                  <a:cubicBezTo>
                    <a:pt x="51648" y="10691"/>
                    <a:pt x="51020" y="10548"/>
                    <a:pt x="50435" y="10548"/>
                  </a:cubicBezTo>
                  <a:cubicBezTo>
                    <a:pt x="50224" y="10548"/>
                    <a:pt x="50019" y="10567"/>
                    <a:pt x="49819" y="10600"/>
                  </a:cubicBezTo>
                  <a:cubicBezTo>
                    <a:pt x="51619" y="14659"/>
                    <a:pt x="49150" y="17630"/>
                    <a:pt x="48292" y="18488"/>
                  </a:cubicBezTo>
                  <a:cubicBezTo>
                    <a:pt x="50238" y="19848"/>
                    <a:pt x="49966" y="21376"/>
                    <a:pt x="49694" y="22066"/>
                  </a:cubicBezTo>
                  <a:cubicBezTo>
                    <a:pt x="49134" y="23553"/>
                    <a:pt x="47346" y="24718"/>
                    <a:pt x="45846" y="24718"/>
                  </a:cubicBezTo>
                  <a:cubicBezTo>
                    <a:pt x="45551" y="24718"/>
                    <a:pt x="45268" y="24673"/>
                    <a:pt x="45007" y="24577"/>
                  </a:cubicBezTo>
                  <a:cubicBezTo>
                    <a:pt x="44798" y="24514"/>
                    <a:pt x="44693" y="24284"/>
                    <a:pt x="44777" y="24075"/>
                  </a:cubicBezTo>
                  <a:cubicBezTo>
                    <a:pt x="44826" y="23927"/>
                    <a:pt x="44978" y="23818"/>
                    <a:pt x="45142" y="23818"/>
                  </a:cubicBezTo>
                  <a:cubicBezTo>
                    <a:pt x="45187" y="23818"/>
                    <a:pt x="45234" y="23827"/>
                    <a:pt x="45279" y="23845"/>
                  </a:cubicBezTo>
                  <a:cubicBezTo>
                    <a:pt x="45450" y="23906"/>
                    <a:pt x="45638" y="23934"/>
                    <a:pt x="45837" y="23934"/>
                  </a:cubicBezTo>
                  <a:cubicBezTo>
                    <a:pt x="46999" y="23934"/>
                    <a:pt x="48515" y="22956"/>
                    <a:pt x="48961" y="21794"/>
                  </a:cubicBezTo>
                  <a:cubicBezTo>
                    <a:pt x="49380" y="20706"/>
                    <a:pt x="48836" y="19723"/>
                    <a:pt x="47476" y="18886"/>
                  </a:cubicBezTo>
                  <a:cubicBezTo>
                    <a:pt x="47099" y="18656"/>
                    <a:pt x="46702" y="18446"/>
                    <a:pt x="46220" y="18258"/>
                  </a:cubicBezTo>
                  <a:cubicBezTo>
                    <a:pt x="45481" y="17957"/>
                    <a:pt x="44776" y="17823"/>
                    <a:pt x="44105" y="17823"/>
                  </a:cubicBezTo>
                  <a:cubicBezTo>
                    <a:pt x="40715" y="17823"/>
                    <a:pt x="38179" y="21242"/>
                    <a:pt x="36240" y="23845"/>
                  </a:cubicBezTo>
                  <a:cubicBezTo>
                    <a:pt x="35340" y="25058"/>
                    <a:pt x="34629" y="26021"/>
                    <a:pt x="33980" y="26460"/>
                  </a:cubicBezTo>
                  <a:cubicBezTo>
                    <a:pt x="32806" y="27275"/>
                    <a:pt x="31123" y="27486"/>
                    <a:pt x="29684" y="27486"/>
                  </a:cubicBezTo>
                  <a:cubicBezTo>
                    <a:pt x="28610" y="27486"/>
                    <a:pt x="27672" y="27369"/>
                    <a:pt x="27180" y="27297"/>
                  </a:cubicBezTo>
                  <a:cubicBezTo>
                    <a:pt x="26803" y="28490"/>
                    <a:pt x="25234" y="32361"/>
                    <a:pt x="21321" y="32674"/>
                  </a:cubicBezTo>
                  <a:cubicBezTo>
                    <a:pt x="21049" y="32695"/>
                    <a:pt x="20798" y="32716"/>
                    <a:pt x="20547" y="32716"/>
                  </a:cubicBezTo>
                  <a:cubicBezTo>
                    <a:pt x="16572" y="32716"/>
                    <a:pt x="15546" y="30080"/>
                    <a:pt x="15484" y="29954"/>
                  </a:cubicBezTo>
                  <a:cubicBezTo>
                    <a:pt x="15421" y="29766"/>
                    <a:pt x="15525" y="29536"/>
                    <a:pt x="15735" y="29452"/>
                  </a:cubicBezTo>
                  <a:cubicBezTo>
                    <a:pt x="15776" y="29439"/>
                    <a:pt x="15819" y="29432"/>
                    <a:pt x="15862" y="29432"/>
                  </a:cubicBezTo>
                  <a:cubicBezTo>
                    <a:pt x="16016" y="29432"/>
                    <a:pt x="16171" y="29519"/>
                    <a:pt x="16237" y="29682"/>
                  </a:cubicBezTo>
                  <a:cubicBezTo>
                    <a:pt x="16276" y="29781"/>
                    <a:pt x="17145" y="31908"/>
                    <a:pt x="20559" y="31908"/>
                  </a:cubicBezTo>
                  <a:cubicBezTo>
                    <a:pt x="20781" y="31908"/>
                    <a:pt x="21014" y="31899"/>
                    <a:pt x="21259" y="31879"/>
                  </a:cubicBezTo>
                  <a:cubicBezTo>
                    <a:pt x="25318" y="31565"/>
                    <a:pt x="26510" y="26795"/>
                    <a:pt x="26531" y="26753"/>
                  </a:cubicBezTo>
                  <a:cubicBezTo>
                    <a:pt x="26568" y="26571"/>
                    <a:pt x="26731" y="26452"/>
                    <a:pt x="26911" y="26452"/>
                  </a:cubicBezTo>
                  <a:cubicBezTo>
                    <a:pt x="26938" y="26452"/>
                    <a:pt x="26965" y="26455"/>
                    <a:pt x="26992" y="26460"/>
                  </a:cubicBezTo>
                  <a:cubicBezTo>
                    <a:pt x="27014" y="26460"/>
                    <a:pt x="28239" y="26687"/>
                    <a:pt x="29702" y="26687"/>
                  </a:cubicBezTo>
                  <a:cubicBezTo>
                    <a:pt x="31015" y="26687"/>
                    <a:pt x="32520" y="26504"/>
                    <a:pt x="33520" y="25811"/>
                  </a:cubicBezTo>
                  <a:cubicBezTo>
                    <a:pt x="34085" y="25435"/>
                    <a:pt x="34775" y="24493"/>
                    <a:pt x="35612" y="23384"/>
                  </a:cubicBezTo>
                  <a:cubicBezTo>
                    <a:pt x="37544" y="20774"/>
                    <a:pt x="40315" y="17049"/>
                    <a:pt x="44106" y="17049"/>
                  </a:cubicBezTo>
                  <a:cubicBezTo>
                    <a:pt x="44873" y="17049"/>
                    <a:pt x="45682" y="17202"/>
                    <a:pt x="46534" y="17547"/>
                  </a:cubicBezTo>
                  <a:cubicBezTo>
                    <a:pt x="46932" y="17693"/>
                    <a:pt x="47288" y="17881"/>
                    <a:pt x="47622" y="18049"/>
                  </a:cubicBezTo>
                  <a:cubicBezTo>
                    <a:pt x="48166" y="17547"/>
                    <a:pt x="50907" y="14806"/>
                    <a:pt x="49045" y="10809"/>
                  </a:cubicBezTo>
                  <a:lnTo>
                    <a:pt x="49045" y="10809"/>
                  </a:lnTo>
                  <a:cubicBezTo>
                    <a:pt x="47560" y="11353"/>
                    <a:pt x="46576" y="12630"/>
                    <a:pt x="46513" y="12692"/>
                  </a:cubicBezTo>
                  <a:cubicBezTo>
                    <a:pt x="46430" y="12797"/>
                    <a:pt x="46325" y="12860"/>
                    <a:pt x="46200" y="12860"/>
                  </a:cubicBezTo>
                  <a:cubicBezTo>
                    <a:pt x="46116" y="12860"/>
                    <a:pt x="46032" y="12839"/>
                    <a:pt x="45948" y="12776"/>
                  </a:cubicBezTo>
                  <a:cubicBezTo>
                    <a:pt x="45781" y="12651"/>
                    <a:pt x="45760" y="12399"/>
                    <a:pt x="45886" y="12232"/>
                  </a:cubicBezTo>
                  <a:cubicBezTo>
                    <a:pt x="45902" y="12199"/>
                    <a:pt x="47799" y="9763"/>
                    <a:pt x="50452" y="9763"/>
                  </a:cubicBezTo>
                  <a:close/>
                  <a:moveTo>
                    <a:pt x="64772" y="14190"/>
                  </a:moveTo>
                  <a:cubicBezTo>
                    <a:pt x="64839" y="14190"/>
                    <a:pt x="64907" y="14207"/>
                    <a:pt x="64968" y="14241"/>
                  </a:cubicBezTo>
                  <a:cubicBezTo>
                    <a:pt x="65156" y="14345"/>
                    <a:pt x="65240" y="14576"/>
                    <a:pt x="65135" y="14764"/>
                  </a:cubicBezTo>
                  <a:cubicBezTo>
                    <a:pt x="64403" y="16103"/>
                    <a:pt x="63148" y="17254"/>
                    <a:pt x="62353" y="17902"/>
                  </a:cubicBezTo>
                  <a:cubicBezTo>
                    <a:pt x="64152" y="18425"/>
                    <a:pt x="65910" y="19744"/>
                    <a:pt x="67144" y="21501"/>
                  </a:cubicBezTo>
                  <a:cubicBezTo>
                    <a:pt x="68232" y="23050"/>
                    <a:pt x="69383" y="25623"/>
                    <a:pt x="68671" y="29034"/>
                  </a:cubicBezTo>
                  <a:cubicBezTo>
                    <a:pt x="67604" y="34223"/>
                    <a:pt x="62897" y="36127"/>
                    <a:pt x="61432" y="36587"/>
                  </a:cubicBezTo>
                  <a:cubicBezTo>
                    <a:pt x="61453" y="37675"/>
                    <a:pt x="61620" y="38868"/>
                    <a:pt x="62081" y="40040"/>
                  </a:cubicBezTo>
                  <a:cubicBezTo>
                    <a:pt x="62164" y="40228"/>
                    <a:pt x="62060" y="40458"/>
                    <a:pt x="61850" y="40542"/>
                  </a:cubicBezTo>
                  <a:cubicBezTo>
                    <a:pt x="61809" y="40563"/>
                    <a:pt x="61767" y="40563"/>
                    <a:pt x="61725" y="40563"/>
                  </a:cubicBezTo>
                  <a:cubicBezTo>
                    <a:pt x="61557" y="40563"/>
                    <a:pt x="61411" y="40479"/>
                    <a:pt x="61348" y="40332"/>
                  </a:cubicBezTo>
                  <a:cubicBezTo>
                    <a:pt x="60846" y="39056"/>
                    <a:pt x="60658" y="37759"/>
                    <a:pt x="60637" y="36587"/>
                  </a:cubicBezTo>
                  <a:cubicBezTo>
                    <a:pt x="60595" y="36545"/>
                    <a:pt x="60553" y="36483"/>
                    <a:pt x="60553" y="36399"/>
                  </a:cubicBezTo>
                  <a:cubicBezTo>
                    <a:pt x="60511" y="36273"/>
                    <a:pt x="60553" y="36127"/>
                    <a:pt x="60658" y="36043"/>
                  </a:cubicBezTo>
                  <a:cubicBezTo>
                    <a:pt x="60700" y="34181"/>
                    <a:pt x="61139" y="32800"/>
                    <a:pt x="61160" y="32695"/>
                  </a:cubicBezTo>
                  <a:cubicBezTo>
                    <a:pt x="61210" y="32527"/>
                    <a:pt x="61370" y="32426"/>
                    <a:pt x="61539" y="32426"/>
                  </a:cubicBezTo>
                  <a:cubicBezTo>
                    <a:pt x="61580" y="32426"/>
                    <a:pt x="61621" y="32432"/>
                    <a:pt x="61662" y="32444"/>
                  </a:cubicBezTo>
                  <a:cubicBezTo>
                    <a:pt x="61871" y="32507"/>
                    <a:pt x="61976" y="32737"/>
                    <a:pt x="61913" y="32926"/>
                  </a:cubicBezTo>
                  <a:cubicBezTo>
                    <a:pt x="61913" y="32946"/>
                    <a:pt x="61537" y="34139"/>
                    <a:pt x="61453" y="35750"/>
                  </a:cubicBezTo>
                  <a:cubicBezTo>
                    <a:pt x="63022" y="35206"/>
                    <a:pt x="66977" y="33407"/>
                    <a:pt x="67897" y="28866"/>
                  </a:cubicBezTo>
                  <a:cubicBezTo>
                    <a:pt x="68546" y="25749"/>
                    <a:pt x="67500" y="23384"/>
                    <a:pt x="66516" y="21962"/>
                  </a:cubicBezTo>
                  <a:cubicBezTo>
                    <a:pt x="65219" y="20120"/>
                    <a:pt x="63210" y="18760"/>
                    <a:pt x="61390" y="18467"/>
                  </a:cubicBezTo>
                  <a:cubicBezTo>
                    <a:pt x="61244" y="18446"/>
                    <a:pt x="61097" y="18342"/>
                    <a:pt x="61055" y="18174"/>
                  </a:cubicBezTo>
                  <a:cubicBezTo>
                    <a:pt x="61034" y="18028"/>
                    <a:pt x="61097" y="17861"/>
                    <a:pt x="61223" y="17756"/>
                  </a:cubicBezTo>
                  <a:cubicBezTo>
                    <a:pt x="61244" y="17756"/>
                    <a:pt x="63441" y="16208"/>
                    <a:pt x="64445" y="14387"/>
                  </a:cubicBezTo>
                  <a:cubicBezTo>
                    <a:pt x="64501" y="14260"/>
                    <a:pt x="64634" y="14190"/>
                    <a:pt x="64772" y="14190"/>
                  </a:cubicBezTo>
                  <a:close/>
                  <a:moveTo>
                    <a:pt x="44266" y="33634"/>
                  </a:moveTo>
                  <a:cubicBezTo>
                    <a:pt x="44365" y="33634"/>
                    <a:pt x="44466" y="33671"/>
                    <a:pt x="44547" y="33742"/>
                  </a:cubicBezTo>
                  <a:cubicBezTo>
                    <a:pt x="44693" y="33888"/>
                    <a:pt x="44714" y="34139"/>
                    <a:pt x="44567" y="34306"/>
                  </a:cubicBezTo>
                  <a:cubicBezTo>
                    <a:pt x="44547" y="34306"/>
                    <a:pt x="43835" y="35122"/>
                    <a:pt x="43417" y="36357"/>
                  </a:cubicBezTo>
                  <a:cubicBezTo>
                    <a:pt x="43438" y="36399"/>
                    <a:pt x="43438" y="36441"/>
                    <a:pt x="43438" y="36483"/>
                  </a:cubicBezTo>
                  <a:cubicBezTo>
                    <a:pt x="43438" y="36608"/>
                    <a:pt x="43375" y="36713"/>
                    <a:pt x="43291" y="36796"/>
                  </a:cubicBezTo>
                  <a:cubicBezTo>
                    <a:pt x="43103" y="37508"/>
                    <a:pt x="43040" y="38324"/>
                    <a:pt x="43249" y="39203"/>
                  </a:cubicBezTo>
                  <a:cubicBezTo>
                    <a:pt x="43312" y="39412"/>
                    <a:pt x="43166" y="39621"/>
                    <a:pt x="42956" y="39684"/>
                  </a:cubicBezTo>
                  <a:lnTo>
                    <a:pt x="42873" y="39684"/>
                  </a:lnTo>
                  <a:cubicBezTo>
                    <a:pt x="42684" y="39684"/>
                    <a:pt x="42517" y="39579"/>
                    <a:pt x="42475" y="39370"/>
                  </a:cubicBezTo>
                  <a:cubicBezTo>
                    <a:pt x="42266" y="38470"/>
                    <a:pt x="42287" y="37654"/>
                    <a:pt x="42433" y="36922"/>
                  </a:cubicBezTo>
                  <a:lnTo>
                    <a:pt x="42433" y="36922"/>
                  </a:lnTo>
                  <a:cubicBezTo>
                    <a:pt x="36888" y="37361"/>
                    <a:pt x="34650" y="41525"/>
                    <a:pt x="34629" y="41588"/>
                  </a:cubicBezTo>
                  <a:cubicBezTo>
                    <a:pt x="34545" y="41713"/>
                    <a:pt x="34420" y="41797"/>
                    <a:pt x="34273" y="41797"/>
                  </a:cubicBezTo>
                  <a:cubicBezTo>
                    <a:pt x="34210" y="41797"/>
                    <a:pt x="34148" y="41776"/>
                    <a:pt x="34085" y="41734"/>
                  </a:cubicBezTo>
                  <a:cubicBezTo>
                    <a:pt x="33896" y="41651"/>
                    <a:pt x="33813" y="41420"/>
                    <a:pt x="33917" y="41211"/>
                  </a:cubicBezTo>
                  <a:cubicBezTo>
                    <a:pt x="34022" y="41023"/>
                    <a:pt x="36470" y="36462"/>
                    <a:pt x="42642" y="36127"/>
                  </a:cubicBezTo>
                  <a:cubicBezTo>
                    <a:pt x="43124" y="34725"/>
                    <a:pt x="43919" y="33825"/>
                    <a:pt x="43982" y="33762"/>
                  </a:cubicBezTo>
                  <a:cubicBezTo>
                    <a:pt x="44057" y="33676"/>
                    <a:pt x="44161" y="33634"/>
                    <a:pt x="44266" y="33634"/>
                  </a:cubicBezTo>
                  <a:close/>
                  <a:moveTo>
                    <a:pt x="54610" y="35577"/>
                  </a:moveTo>
                  <a:cubicBezTo>
                    <a:pt x="54717" y="35577"/>
                    <a:pt x="54825" y="35619"/>
                    <a:pt x="54904" y="35708"/>
                  </a:cubicBezTo>
                  <a:cubicBezTo>
                    <a:pt x="57477" y="38533"/>
                    <a:pt x="56515" y="40918"/>
                    <a:pt x="55699" y="42069"/>
                  </a:cubicBezTo>
                  <a:cubicBezTo>
                    <a:pt x="54336" y="44065"/>
                    <a:pt x="51666" y="45318"/>
                    <a:pt x="49196" y="45318"/>
                  </a:cubicBezTo>
                  <a:cubicBezTo>
                    <a:pt x="48404" y="45318"/>
                    <a:pt x="47633" y="45189"/>
                    <a:pt x="46932" y="44915"/>
                  </a:cubicBezTo>
                  <a:cubicBezTo>
                    <a:pt x="45188" y="44251"/>
                    <a:pt x="43563" y="43922"/>
                    <a:pt x="42145" y="43922"/>
                  </a:cubicBezTo>
                  <a:cubicBezTo>
                    <a:pt x="39988" y="43922"/>
                    <a:pt x="38308" y="44681"/>
                    <a:pt x="37412" y="46170"/>
                  </a:cubicBezTo>
                  <a:cubicBezTo>
                    <a:pt x="35989" y="48535"/>
                    <a:pt x="32683" y="49162"/>
                    <a:pt x="31637" y="49288"/>
                  </a:cubicBezTo>
                  <a:cubicBezTo>
                    <a:pt x="31469" y="50187"/>
                    <a:pt x="30674" y="52615"/>
                    <a:pt x="27013" y="53535"/>
                  </a:cubicBezTo>
                  <a:cubicBezTo>
                    <a:pt x="26301" y="53703"/>
                    <a:pt x="25632" y="53786"/>
                    <a:pt x="25004" y="53786"/>
                  </a:cubicBezTo>
                  <a:cubicBezTo>
                    <a:pt x="21782" y="53786"/>
                    <a:pt x="19710" y="51778"/>
                    <a:pt x="19627" y="51673"/>
                  </a:cubicBezTo>
                  <a:cubicBezTo>
                    <a:pt x="19459" y="51527"/>
                    <a:pt x="19459" y="51276"/>
                    <a:pt x="19627" y="51108"/>
                  </a:cubicBezTo>
                  <a:cubicBezTo>
                    <a:pt x="19700" y="51035"/>
                    <a:pt x="19799" y="50998"/>
                    <a:pt x="19899" y="50998"/>
                  </a:cubicBezTo>
                  <a:cubicBezTo>
                    <a:pt x="19998" y="50998"/>
                    <a:pt x="20097" y="51035"/>
                    <a:pt x="20171" y="51108"/>
                  </a:cubicBezTo>
                  <a:cubicBezTo>
                    <a:pt x="20258" y="51213"/>
                    <a:pt x="22104" y="52989"/>
                    <a:pt x="24998" y="52989"/>
                  </a:cubicBezTo>
                  <a:cubicBezTo>
                    <a:pt x="25562" y="52989"/>
                    <a:pt x="26165" y="52921"/>
                    <a:pt x="26803" y="52761"/>
                  </a:cubicBezTo>
                  <a:cubicBezTo>
                    <a:pt x="30695" y="51799"/>
                    <a:pt x="30904" y="48953"/>
                    <a:pt x="30904" y="48911"/>
                  </a:cubicBezTo>
                  <a:cubicBezTo>
                    <a:pt x="30904" y="48723"/>
                    <a:pt x="31072" y="48555"/>
                    <a:pt x="31260" y="48555"/>
                  </a:cubicBezTo>
                  <a:cubicBezTo>
                    <a:pt x="31302" y="48535"/>
                    <a:pt x="35277" y="48179"/>
                    <a:pt x="36742" y="45752"/>
                  </a:cubicBezTo>
                  <a:cubicBezTo>
                    <a:pt x="37773" y="44025"/>
                    <a:pt x="39693" y="43139"/>
                    <a:pt x="42136" y="43139"/>
                  </a:cubicBezTo>
                  <a:cubicBezTo>
                    <a:pt x="43659" y="43139"/>
                    <a:pt x="45385" y="43483"/>
                    <a:pt x="47225" y="44182"/>
                  </a:cubicBezTo>
                  <a:cubicBezTo>
                    <a:pt x="47818" y="44415"/>
                    <a:pt x="48480" y="44523"/>
                    <a:pt x="49165" y="44523"/>
                  </a:cubicBezTo>
                  <a:cubicBezTo>
                    <a:pt x="51383" y="44523"/>
                    <a:pt x="53852" y="43388"/>
                    <a:pt x="55050" y="41630"/>
                  </a:cubicBezTo>
                  <a:cubicBezTo>
                    <a:pt x="56201" y="39956"/>
                    <a:pt x="55950" y="38031"/>
                    <a:pt x="54318" y="36231"/>
                  </a:cubicBezTo>
                  <a:cubicBezTo>
                    <a:pt x="54171" y="36064"/>
                    <a:pt x="54192" y="35813"/>
                    <a:pt x="54360" y="35667"/>
                  </a:cubicBezTo>
                  <a:cubicBezTo>
                    <a:pt x="54428" y="35608"/>
                    <a:pt x="54518" y="35577"/>
                    <a:pt x="54610" y="35577"/>
                  </a:cubicBezTo>
                  <a:close/>
                  <a:moveTo>
                    <a:pt x="55811" y="44553"/>
                  </a:moveTo>
                  <a:cubicBezTo>
                    <a:pt x="56009" y="44553"/>
                    <a:pt x="56164" y="44706"/>
                    <a:pt x="56201" y="44894"/>
                  </a:cubicBezTo>
                  <a:cubicBezTo>
                    <a:pt x="56222" y="45124"/>
                    <a:pt x="56829" y="50271"/>
                    <a:pt x="53042" y="53912"/>
                  </a:cubicBezTo>
                  <a:cubicBezTo>
                    <a:pt x="52979" y="53996"/>
                    <a:pt x="52874" y="54017"/>
                    <a:pt x="52770" y="54017"/>
                  </a:cubicBezTo>
                  <a:cubicBezTo>
                    <a:pt x="52665" y="54017"/>
                    <a:pt x="52581" y="53975"/>
                    <a:pt x="52498" y="53912"/>
                  </a:cubicBezTo>
                  <a:cubicBezTo>
                    <a:pt x="52351" y="53745"/>
                    <a:pt x="52351" y="53493"/>
                    <a:pt x="52498" y="53347"/>
                  </a:cubicBezTo>
                  <a:cubicBezTo>
                    <a:pt x="55992" y="49978"/>
                    <a:pt x="55427" y="45040"/>
                    <a:pt x="55406" y="44998"/>
                  </a:cubicBezTo>
                  <a:cubicBezTo>
                    <a:pt x="55385" y="44768"/>
                    <a:pt x="55531" y="44580"/>
                    <a:pt x="55741" y="44559"/>
                  </a:cubicBezTo>
                  <a:cubicBezTo>
                    <a:pt x="55765" y="44555"/>
                    <a:pt x="55788" y="44553"/>
                    <a:pt x="55811" y="44553"/>
                  </a:cubicBezTo>
                  <a:close/>
                  <a:moveTo>
                    <a:pt x="44974" y="52402"/>
                  </a:moveTo>
                  <a:cubicBezTo>
                    <a:pt x="45020" y="52402"/>
                    <a:pt x="45067" y="52410"/>
                    <a:pt x="45111" y="52426"/>
                  </a:cubicBezTo>
                  <a:cubicBezTo>
                    <a:pt x="45130" y="52445"/>
                    <a:pt x="46908" y="53123"/>
                    <a:pt x="48589" y="53123"/>
                  </a:cubicBezTo>
                  <a:cubicBezTo>
                    <a:pt x="48778" y="53123"/>
                    <a:pt x="48966" y="53115"/>
                    <a:pt x="49150" y="53096"/>
                  </a:cubicBezTo>
                  <a:cubicBezTo>
                    <a:pt x="49162" y="53095"/>
                    <a:pt x="49173" y="53094"/>
                    <a:pt x="49185" y="53094"/>
                  </a:cubicBezTo>
                  <a:cubicBezTo>
                    <a:pt x="49380" y="53094"/>
                    <a:pt x="49550" y="53255"/>
                    <a:pt x="49589" y="53473"/>
                  </a:cubicBezTo>
                  <a:cubicBezTo>
                    <a:pt x="49589" y="53682"/>
                    <a:pt x="49443" y="53870"/>
                    <a:pt x="49213" y="53891"/>
                  </a:cubicBezTo>
                  <a:cubicBezTo>
                    <a:pt x="49026" y="53908"/>
                    <a:pt x="48837" y="53916"/>
                    <a:pt x="48646" y="53916"/>
                  </a:cubicBezTo>
                  <a:cubicBezTo>
                    <a:pt x="47195" y="53916"/>
                    <a:pt x="45703" y="53467"/>
                    <a:pt x="45111" y="53263"/>
                  </a:cubicBezTo>
                  <a:cubicBezTo>
                    <a:pt x="42642" y="56360"/>
                    <a:pt x="39441" y="56527"/>
                    <a:pt x="38772" y="56527"/>
                  </a:cubicBezTo>
                  <a:lnTo>
                    <a:pt x="38646" y="56527"/>
                  </a:lnTo>
                  <a:cubicBezTo>
                    <a:pt x="38416" y="56527"/>
                    <a:pt x="38249" y="56339"/>
                    <a:pt x="38269" y="56109"/>
                  </a:cubicBezTo>
                  <a:cubicBezTo>
                    <a:pt x="38269" y="55900"/>
                    <a:pt x="38458" y="55732"/>
                    <a:pt x="38688" y="55732"/>
                  </a:cubicBezTo>
                  <a:cubicBezTo>
                    <a:pt x="38689" y="55732"/>
                    <a:pt x="38703" y="55733"/>
                    <a:pt x="38728" y="55733"/>
                  </a:cubicBezTo>
                  <a:cubicBezTo>
                    <a:pt x="39124" y="55733"/>
                    <a:pt x="42350" y="55640"/>
                    <a:pt x="44651" y="52552"/>
                  </a:cubicBezTo>
                  <a:cubicBezTo>
                    <a:pt x="44728" y="52460"/>
                    <a:pt x="44849" y="52402"/>
                    <a:pt x="44974" y="52402"/>
                  </a:cubicBezTo>
                  <a:close/>
                  <a:moveTo>
                    <a:pt x="45585" y="0"/>
                  </a:moveTo>
                  <a:cubicBezTo>
                    <a:pt x="42745" y="0"/>
                    <a:pt x="39407" y="892"/>
                    <a:pt x="36993" y="3068"/>
                  </a:cubicBezTo>
                  <a:cubicBezTo>
                    <a:pt x="33771" y="5955"/>
                    <a:pt x="33311" y="8529"/>
                    <a:pt x="33311" y="8570"/>
                  </a:cubicBezTo>
                  <a:cubicBezTo>
                    <a:pt x="33232" y="8924"/>
                    <a:pt x="32913" y="9223"/>
                    <a:pt x="32562" y="9223"/>
                  </a:cubicBezTo>
                  <a:cubicBezTo>
                    <a:pt x="32540" y="9223"/>
                    <a:pt x="32517" y="9222"/>
                    <a:pt x="32495" y="9219"/>
                  </a:cubicBezTo>
                  <a:cubicBezTo>
                    <a:pt x="32427" y="9217"/>
                    <a:pt x="32361" y="9216"/>
                    <a:pt x="32295" y="9216"/>
                  </a:cubicBezTo>
                  <a:cubicBezTo>
                    <a:pt x="27268" y="9216"/>
                    <a:pt x="25045" y="14639"/>
                    <a:pt x="25004" y="14701"/>
                  </a:cubicBezTo>
                  <a:cubicBezTo>
                    <a:pt x="24899" y="14952"/>
                    <a:pt x="24648" y="15140"/>
                    <a:pt x="24376" y="15182"/>
                  </a:cubicBezTo>
                  <a:cubicBezTo>
                    <a:pt x="19794" y="15664"/>
                    <a:pt x="16823" y="22192"/>
                    <a:pt x="16802" y="22254"/>
                  </a:cubicBezTo>
                  <a:cubicBezTo>
                    <a:pt x="16697" y="22506"/>
                    <a:pt x="16467" y="22673"/>
                    <a:pt x="16195" y="22715"/>
                  </a:cubicBezTo>
                  <a:cubicBezTo>
                    <a:pt x="15986" y="22757"/>
                    <a:pt x="10818" y="23573"/>
                    <a:pt x="8663" y="28699"/>
                  </a:cubicBezTo>
                  <a:cubicBezTo>
                    <a:pt x="6424" y="34014"/>
                    <a:pt x="8432" y="36441"/>
                    <a:pt x="8516" y="36545"/>
                  </a:cubicBezTo>
                  <a:cubicBezTo>
                    <a:pt x="8537" y="36566"/>
                    <a:pt x="8579" y="36608"/>
                    <a:pt x="8600" y="36629"/>
                  </a:cubicBezTo>
                  <a:cubicBezTo>
                    <a:pt x="8914" y="37131"/>
                    <a:pt x="9290" y="37571"/>
                    <a:pt x="9813" y="37843"/>
                  </a:cubicBezTo>
                  <a:cubicBezTo>
                    <a:pt x="11132" y="38512"/>
                    <a:pt x="13349" y="39307"/>
                    <a:pt x="16739" y="39642"/>
                  </a:cubicBezTo>
                  <a:cubicBezTo>
                    <a:pt x="16765" y="39633"/>
                    <a:pt x="16795" y="39628"/>
                    <a:pt x="16825" y="39628"/>
                  </a:cubicBezTo>
                  <a:cubicBezTo>
                    <a:pt x="16868" y="39628"/>
                    <a:pt x="16912" y="39638"/>
                    <a:pt x="16948" y="39663"/>
                  </a:cubicBezTo>
                  <a:cubicBezTo>
                    <a:pt x="17660" y="39726"/>
                    <a:pt x="18413" y="39768"/>
                    <a:pt x="19208" y="39768"/>
                  </a:cubicBezTo>
                  <a:cubicBezTo>
                    <a:pt x="19372" y="39772"/>
                    <a:pt x="19534" y="39774"/>
                    <a:pt x="19692" y="39774"/>
                  </a:cubicBezTo>
                  <a:cubicBezTo>
                    <a:pt x="26099" y="39774"/>
                    <a:pt x="27923" y="36540"/>
                    <a:pt x="28352" y="35499"/>
                  </a:cubicBezTo>
                  <a:cubicBezTo>
                    <a:pt x="28414" y="35311"/>
                    <a:pt x="28435" y="35206"/>
                    <a:pt x="28456" y="35164"/>
                  </a:cubicBezTo>
                  <a:cubicBezTo>
                    <a:pt x="28477" y="35060"/>
                    <a:pt x="28540" y="34976"/>
                    <a:pt x="28624" y="34913"/>
                  </a:cubicBezTo>
                  <a:cubicBezTo>
                    <a:pt x="28688" y="34887"/>
                    <a:pt x="28753" y="34870"/>
                    <a:pt x="28818" y="34870"/>
                  </a:cubicBezTo>
                  <a:cubicBezTo>
                    <a:pt x="28858" y="34870"/>
                    <a:pt x="28898" y="34876"/>
                    <a:pt x="28938" y="34892"/>
                  </a:cubicBezTo>
                  <a:cubicBezTo>
                    <a:pt x="28945" y="34892"/>
                    <a:pt x="29247" y="34963"/>
                    <a:pt x="29813" y="34963"/>
                  </a:cubicBezTo>
                  <a:cubicBezTo>
                    <a:pt x="30907" y="34963"/>
                    <a:pt x="32989" y="34700"/>
                    <a:pt x="35842" y="33156"/>
                  </a:cubicBezTo>
                  <a:cubicBezTo>
                    <a:pt x="36407" y="32863"/>
                    <a:pt x="36972" y="32528"/>
                    <a:pt x="37558" y="32214"/>
                  </a:cubicBezTo>
                  <a:cubicBezTo>
                    <a:pt x="40244" y="30681"/>
                    <a:pt x="43176" y="29025"/>
                    <a:pt x="45967" y="29025"/>
                  </a:cubicBezTo>
                  <a:cubicBezTo>
                    <a:pt x="47481" y="29025"/>
                    <a:pt x="48953" y="29512"/>
                    <a:pt x="50321" y="30770"/>
                  </a:cubicBezTo>
                  <a:cubicBezTo>
                    <a:pt x="50489" y="30917"/>
                    <a:pt x="50489" y="31168"/>
                    <a:pt x="50342" y="31314"/>
                  </a:cubicBezTo>
                  <a:cubicBezTo>
                    <a:pt x="50265" y="31403"/>
                    <a:pt x="50157" y="31451"/>
                    <a:pt x="50049" y="31451"/>
                  </a:cubicBezTo>
                  <a:cubicBezTo>
                    <a:pt x="49953" y="31451"/>
                    <a:pt x="49856" y="31414"/>
                    <a:pt x="49777" y="31335"/>
                  </a:cubicBezTo>
                  <a:cubicBezTo>
                    <a:pt x="48580" y="30239"/>
                    <a:pt x="47291" y="29806"/>
                    <a:pt x="45946" y="29806"/>
                  </a:cubicBezTo>
                  <a:cubicBezTo>
                    <a:pt x="43391" y="29806"/>
                    <a:pt x="40636" y="31369"/>
                    <a:pt x="37935" y="32905"/>
                  </a:cubicBezTo>
                  <a:cubicBezTo>
                    <a:pt x="37349" y="33239"/>
                    <a:pt x="36784" y="33553"/>
                    <a:pt x="36219" y="33867"/>
                  </a:cubicBezTo>
                  <a:cubicBezTo>
                    <a:pt x="33215" y="35474"/>
                    <a:pt x="30998" y="35754"/>
                    <a:pt x="29787" y="35754"/>
                  </a:cubicBezTo>
                  <a:cubicBezTo>
                    <a:pt x="29548" y="35754"/>
                    <a:pt x="29348" y="35743"/>
                    <a:pt x="29189" y="35729"/>
                  </a:cubicBezTo>
                  <a:lnTo>
                    <a:pt x="29189" y="35729"/>
                  </a:lnTo>
                  <a:cubicBezTo>
                    <a:pt x="29523" y="36713"/>
                    <a:pt x="30444" y="40374"/>
                    <a:pt x="27724" y="43325"/>
                  </a:cubicBezTo>
                  <a:cubicBezTo>
                    <a:pt x="27640" y="43408"/>
                    <a:pt x="27536" y="43471"/>
                    <a:pt x="27431" y="43471"/>
                  </a:cubicBezTo>
                  <a:cubicBezTo>
                    <a:pt x="27347" y="43471"/>
                    <a:pt x="27243" y="43429"/>
                    <a:pt x="27159" y="43345"/>
                  </a:cubicBezTo>
                  <a:cubicBezTo>
                    <a:pt x="26992" y="43220"/>
                    <a:pt x="26992" y="42969"/>
                    <a:pt x="27138" y="42801"/>
                  </a:cubicBezTo>
                  <a:cubicBezTo>
                    <a:pt x="29105" y="40667"/>
                    <a:pt x="28917" y="38010"/>
                    <a:pt x="28624" y="36671"/>
                  </a:cubicBezTo>
                  <a:lnTo>
                    <a:pt x="28624" y="36671"/>
                  </a:lnTo>
                  <a:cubicBezTo>
                    <a:pt x="27682" y="38219"/>
                    <a:pt x="25297" y="40584"/>
                    <a:pt x="19627" y="40584"/>
                  </a:cubicBezTo>
                  <a:cubicBezTo>
                    <a:pt x="19480" y="40584"/>
                    <a:pt x="19334" y="40584"/>
                    <a:pt x="19187" y="40563"/>
                  </a:cubicBezTo>
                  <a:cubicBezTo>
                    <a:pt x="18329" y="40542"/>
                    <a:pt x="17534" y="40500"/>
                    <a:pt x="16781" y="40437"/>
                  </a:cubicBezTo>
                  <a:cubicBezTo>
                    <a:pt x="16049" y="40604"/>
                    <a:pt x="11864" y="41881"/>
                    <a:pt x="10295" y="47593"/>
                  </a:cubicBezTo>
                  <a:cubicBezTo>
                    <a:pt x="11051" y="48103"/>
                    <a:pt x="11978" y="48529"/>
                    <a:pt x="12968" y="48529"/>
                  </a:cubicBezTo>
                  <a:cubicBezTo>
                    <a:pt x="13073" y="48529"/>
                    <a:pt x="13180" y="48524"/>
                    <a:pt x="13287" y="48514"/>
                  </a:cubicBezTo>
                  <a:cubicBezTo>
                    <a:pt x="13300" y="48512"/>
                    <a:pt x="13313" y="48512"/>
                    <a:pt x="13326" y="48512"/>
                  </a:cubicBezTo>
                  <a:cubicBezTo>
                    <a:pt x="13519" y="48512"/>
                    <a:pt x="13686" y="48652"/>
                    <a:pt x="13705" y="48848"/>
                  </a:cubicBezTo>
                  <a:cubicBezTo>
                    <a:pt x="13726" y="49079"/>
                    <a:pt x="13580" y="49267"/>
                    <a:pt x="13349" y="49288"/>
                  </a:cubicBezTo>
                  <a:cubicBezTo>
                    <a:pt x="13224" y="49309"/>
                    <a:pt x="13077" y="49309"/>
                    <a:pt x="12952" y="49309"/>
                  </a:cubicBezTo>
                  <a:cubicBezTo>
                    <a:pt x="11696" y="49309"/>
                    <a:pt x="10546" y="48744"/>
                    <a:pt x="9667" y="48137"/>
                  </a:cubicBezTo>
                  <a:cubicBezTo>
                    <a:pt x="9604" y="48116"/>
                    <a:pt x="9562" y="48095"/>
                    <a:pt x="9541" y="48032"/>
                  </a:cubicBezTo>
                  <a:lnTo>
                    <a:pt x="9520" y="48032"/>
                  </a:lnTo>
                  <a:cubicBezTo>
                    <a:pt x="8537" y="47321"/>
                    <a:pt x="7930" y="46589"/>
                    <a:pt x="7888" y="46526"/>
                  </a:cubicBezTo>
                  <a:cubicBezTo>
                    <a:pt x="7742" y="46358"/>
                    <a:pt x="7763" y="46107"/>
                    <a:pt x="7930" y="45961"/>
                  </a:cubicBezTo>
                  <a:cubicBezTo>
                    <a:pt x="8002" y="45907"/>
                    <a:pt x="8089" y="45880"/>
                    <a:pt x="8177" y="45880"/>
                  </a:cubicBezTo>
                  <a:cubicBezTo>
                    <a:pt x="8294" y="45880"/>
                    <a:pt x="8411" y="45928"/>
                    <a:pt x="8495" y="46024"/>
                  </a:cubicBezTo>
                  <a:cubicBezTo>
                    <a:pt x="8495" y="46024"/>
                    <a:pt x="8914" y="46547"/>
                    <a:pt x="9604" y="47112"/>
                  </a:cubicBezTo>
                  <a:cubicBezTo>
                    <a:pt x="10839" y="42969"/>
                    <a:pt x="13391" y="41065"/>
                    <a:pt x="15065" y="40249"/>
                  </a:cubicBezTo>
                  <a:cubicBezTo>
                    <a:pt x="11320" y="39663"/>
                    <a:pt x="9227" y="38512"/>
                    <a:pt x="8265" y="37843"/>
                  </a:cubicBezTo>
                  <a:cubicBezTo>
                    <a:pt x="0" y="46882"/>
                    <a:pt x="6800" y="56255"/>
                    <a:pt x="7114" y="56653"/>
                  </a:cubicBezTo>
                  <a:cubicBezTo>
                    <a:pt x="7114" y="56653"/>
                    <a:pt x="7135" y="56674"/>
                    <a:pt x="7135" y="56695"/>
                  </a:cubicBezTo>
                  <a:cubicBezTo>
                    <a:pt x="7323" y="57050"/>
                    <a:pt x="7575" y="57364"/>
                    <a:pt x="7909" y="57574"/>
                  </a:cubicBezTo>
                  <a:cubicBezTo>
                    <a:pt x="8139" y="57720"/>
                    <a:pt x="8391" y="57866"/>
                    <a:pt x="8642" y="57971"/>
                  </a:cubicBezTo>
                  <a:cubicBezTo>
                    <a:pt x="9437" y="58327"/>
                    <a:pt x="10525" y="58515"/>
                    <a:pt x="11843" y="58515"/>
                  </a:cubicBezTo>
                  <a:cubicBezTo>
                    <a:pt x="14040" y="58515"/>
                    <a:pt x="16216" y="58013"/>
                    <a:pt x="16927" y="57846"/>
                  </a:cubicBezTo>
                  <a:cubicBezTo>
                    <a:pt x="15777" y="56318"/>
                    <a:pt x="14584" y="54017"/>
                    <a:pt x="13893" y="50606"/>
                  </a:cubicBezTo>
                  <a:cubicBezTo>
                    <a:pt x="13873" y="50480"/>
                    <a:pt x="13893" y="50355"/>
                    <a:pt x="13977" y="50271"/>
                  </a:cubicBezTo>
                  <a:cubicBezTo>
                    <a:pt x="14040" y="50208"/>
                    <a:pt x="14103" y="50146"/>
                    <a:pt x="14207" y="50146"/>
                  </a:cubicBezTo>
                  <a:cubicBezTo>
                    <a:pt x="14234" y="50140"/>
                    <a:pt x="14261" y="50138"/>
                    <a:pt x="14288" y="50138"/>
                  </a:cubicBezTo>
                  <a:cubicBezTo>
                    <a:pt x="14468" y="50138"/>
                    <a:pt x="14631" y="50256"/>
                    <a:pt x="14668" y="50439"/>
                  </a:cubicBezTo>
                  <a:cubicBezTo>
                    <a:pt x="15379" y="54037"/>
                    <a:pt x="16697" y="56339"/>
                    <a:pt x="17890" y="57741"/>
                  </a:cubicBezTo>
                  <a:cubicBezTo>
                    <a:pt x="18225" y="57804"/>
                    <a:pt x="18559" y="57971"/>
                    <a:pt x="18790" y="58243"/>
                  </a:cubicBezTo>
                  <a:cubicBezTo>
                    <a:pt x="18810" y="58243"/>
                    <a:pt x="19836" y="59059"/>
                    <a:pt x="23288" y="60001"/>
                  </a:cubicBezTo>
                  <a:cubicBezTo>
                    <a:pt x="25255" y="60545"/>
                    <a:pt x="27347" y="60838"/>
                    <a:pt x="29189" y="61068"/>
                  </a:cubicBezTo>
                  <a:cubicBezTo>
                    <a:pt x="31448" y="61382"/>
                    <a:pt x="33227" y="61633"/>
                    <a:pt x="34315" y="62260"/>
                  </a:cubicBezTo>
                  <a:cubicBezTo>
                    <a:pt x="34817" y="62553"/>
                    <a:pt x="36386" y="62972"/>
                    <a:pt x="38311" y="62972"/>
                  </a:cubicBezTo>
                  <a:cubicBezTo>
                    <a:pt x="39734" y="62972"/>
                    <a:pt x="41764" y="62763"/>
                    <a:pt x="43500" y="61737"/>
                  </a:cubicBezTo>
                  <a:cubicBezTo>
                    <a:pt x="45823" y="60398"/>
                    <a:pt x="46472" y="59666"/>
                    <a:pt x="46618" y="59457"/>
                  </a:cubicBezTo>
                  <a:cubicBezTo>
                    <a:pt x="46702" y="59206"/>
                    <a:pt x="46848" y="58975"/>
                    <a:pt x="47036" y="58787"/>
                  </a:cubicBezTo>
                  <a:cubicBezTo>
                    <a:pt x="47350" y="58513"/>
                    <a:pt x="47738" y="58367"/>
                    <a:pt x="48147" y="58367"/>
                  </a:cubicBezTo>
                  <a:cubicBezTo>
                    <a:pt x="48174" y="58367"/>
                    <a:pt x="48202" y="58367"/>
                    <a:pt x="48229" y="58369"/>
                  </a:cubicBezTo>
                  <a:cubicBezTo>
                    <a:pt x="48250" y="58390"/>
                    <a:pt x="48459" y="58390"/>
                    <a:pt x="48794" y="58390"/>
                  </a:cubicBezTo>
                  <a:cubicBezTo>
                    <a:pt x="49736" y="58390"/>
                    <a:pt x="52121" y="58285"/>
                    <a:pt x="54318" y="57322"/>
                  </a:cubicBezTo>
                  <a:cubicBezTo>
                    <a:pt x="55720" y="56695"/>
                    <a:pt x="56745" y="55732"/>
                    <a:pt x="57666" y="54874"/>
                  </a:cubicBezTo>
                  <a:cubicBezTo>
                    <a:pt x="58754" y="53807"/>
                    <a:pt x="59800" y="52824"/>
                    <a:pt x="61285" y="52719"/>
                  </a:cubicBezTo>
                  <a:cubicBezTo>
                    <a:pt x="62227" y="52656"/>
                    <a:pt x="62917" y="51548"/>
                    <a:pt x="62938" y="51527"/>
                  </a:cubicBezTo>
                  <a:cubicBezTo>
                    <a:pt x="63022" y="51380"/>
                    <a:pt x="63127" y="51255"/>
                    <a:pt x="63252" y="51150"/>
                  </a:cubicBezTo>
                  <a:cubicBezTo>
                    <a:pt x="63775" y="50208"/>
                    <a:pt x="64466" y="48618"/>
                    <a:pt x="64905" y="46275"/>
                  </a:cubicBezTo>
                  <a:cubicBezTo>
                    <a:pt x="65240" y="44559"/>
                    <a:pt x="65407" y="42425"/>
                    <a:pt x="65261" y="39851"/>
                  </a:cubicBezTo>
                  <a:cubicBezTo>
                    <a:pt x="65240" y="39621"/>
                    <a:pt x="65407" y="39433"/>
                    <a:pt x="65638" y="39433"/>
                  </a:cubicBezTo>
                  <a:cubicBezTo>
                    <a:pt x="65649" y="39432"/>
                    <a:pt x="65661" y="39431"/>
                    <a:pt x="65673" y="39431"/>
                  </a:cubicBezTo>
                  <a:cubicBezTo>
                    <a:pt x="65868" y="39431"/>
                    <a:pt x="66035" y="39592"/>
                    <a:pt x="66035" y="39809"/>
                  </a:cubicBezTo>
                  <a:cubicBezTo>
                    <a:pt x="66182" y="42090"/>
                    <a:pt x="66077" y="44036"/>
                    <a:pt x="65826" y="45668"/>
                  </a:cubicBezTo>
                  <a:cubicBezTo>
                    <a:pt x="66474" y="45250"/>
                    <a:pt x="67479" y="44454"/>
                    <a:pt x="68295" y="43136"/>
                  </a:cubicBezTo>
                  <a:cubicBezTo>
                    <a:pt x="68365" y="43009"/>
                    <a:pt x="68502" y="42939"/>
                    <a:pt x="68642" y="42939"/>
                  </a:cubicBezTo>
                  <a:cubicBezTo>
                    <a:pt x="68710" y="42939"/>
                    <a:pt x="68778" y="42956"/>
                    <a:pt x="68839" y="42990"/>
                  </a:cubicBezTo>
                  <a:cubicBezTo>
                    <a:pt x="69027" y="43115"/>
                    <a:pt x="69090" y="43345"/>
                    <a:pt x="68964" y="43534"/>
                  </a:cubicBezTo>
                  <a:cubicBezTo>
                    <a:pt x="67772" y="45501"/>
                    <a:pt x="66202" y="46400"/>
                    <a:pt x="65658" y="46672"/>
                  </a:cubicBezTo>
                  <a:cubicBezTo>
                    <a:pt x="65303" y="48451"/>
                    <a:pt x="64801" y="49790"/>
                    <a:pt x="64361" y="50752"/>
                  </a:cubicBezTo>
                  <a:lnTo>
                    <a:pt x="64717" y="50752"/>
                  </a:lnTo>
                  <a:cubicBezTo>
                    <a:pt x="66119" y="50752"/>
                    <a:pt x="70868" y="50501"/>
                    <a:pt x="73442" y="47258"/>
                  </a:cubicBezTo>
                  <a:cubicBezTo>
                    <a:pt x="76330" y="43617"/>
                    <a:pt x="74216" y="39265"/>
                    <a:pt x="74195" y="39203"/>
                  </a:cubicBezTo>
                  <a:cubicBezTo>
                    <a:pt x="73902" y="38659"/>
                    <a:pt x="73986" y="37968"/>
                    <a:pt x="74405" y="37487"/>
                  </a:cubicBezTo>
                  <a:cubicBezTo>
                    <a:pt x="74446" y="37445"/>
                    <a:pt x="77292" y="34055"/>
                    <a:pt x="78882" y="30164"/>
                  </a:cubicBezTo>
                  <a:cubicBezTo>
                    <a:pt x="80368" y="26481"/>
                    <a:pt x="80493" y="20371"/>
                    <a:pt x="76099" y="18216"/>
                  </a:cubicBezTo>
                  <a:cubicBezTo>
                    <a:pt x="75534" y="17944"/>
                    <a:pt x="75179" y="17337"/>
                    <a:pt x="75221" y="16710"/>
                  </a:cubicBezTo>
                  <a:cubicBezTo>
                    <a:pt x="75221" y="16668"/>
                    <a:pt x="75451" y="12148"/>
                    <a:pt x="73212" y="9784"/>
                  </a:cubicBezTo>
                  <a:cubicBezTo>
                    <a:pt x="72309" y="8809"/>
                    <a:pt x="71109" y="8348"/>
                    <a:pt x="69546" y="8348"/>
                  </a:cubicBezTo>
                  <a:cubicBezTo>
                    <a:pt x="69298" y="8348"/>
                    <a:pt x="69042" y="8359"/>
                    <a:pt x="68776" y="8382"/>
                  </a:cubicBezTo>
                  <a:cubicBezTo>
                    <a:pt x="68726" y="8388"/>
                    <a:pt x="68674" y="8390"/>
                    <a:pt x="68621" y="8390"/>
                  </a:cubicBezTo>
                  <a:cubicBezTo>
                    <a:pt x="68479" y="8390"/>
                    <a:pt x="68334" y="8371"/>
                    <a:pt x="68211" y="8340"/>
                  </a:cubicBezTo>
                  <a:lnTo>
                    <a:pt x="68211" y="8340"/>
                  </a:lnTo>
                  <a:cubicBezTo>
                    <a:pt x="68504" y="10077"/>
                    <a:pt x="68692" y="12483"/>
                    <a:pt x="68148" y="15161"/>
                  </a:cubicBezTo>
                  <a:cubicBezTo>
                    <a:pt x="68107" y="15371"/>
                    <a:pt x="67960" y="15496"/>
                    <a:pt x="67751" y="15496"/>
                  </a:cubicBezTo>
                  <a:lnTo>
                    <a:pt x="67688" y="15496"/>
                  </a:lnTo>
                  <a:cubicBezTo>
                    <a:pt x="67479" y="15433"/>
                    <a:pt x="67332" y="15224"/>
                    <a:pt x="67374" y="15015"/>
                  </a:cubicBezTo>
                  <a:cubicBezTo>
                    <a:pt x="68002" y="11897"/>
                    <a:pt x="67604" y="9135"/>
                    <a:pt x="67207" y="7461"/>
                  </a:cubicBezTo>
                  <a:lnTo>
                    <a:pt x="67207" y="7441"/>
                  </a:lnTo>
                  <a:cubicBezTo>
                    <a:pt x="67186" y="7441"/>
                    <a:pt x="67186" y="7441"/>
                    <a:pt x="67186" y="7420"/>
                  </a:cubicBezTo>
                  <a:cubicBezTo>
                    <a:pt x="66788" y="6499"/>
                    <a:pt x="65240" y="3737"/>
                    <a:pt x="63441" y="3360"/>
                  </a:cubicBezTo>
                  <a:cubicBezTo>
                    <a:pt x="62478" y="3151"/>
                    <a:pt x="61641" y="3068"/>
                    <a:pt x="60846" y="3005"/>
                  </a:cubicBezTo>
                  <a:cubicBezTo>
                    <a:pt x="59214" y="2858"/>
                    <a:pt x="57666" y="2691"/>
                    <a:pt x="56180" y="1435"/>
                  </a:cubicBezTo>
                  <a:cubicBezTo>
                    <a:pt x="55573" y="912"/>
                    <a:pt x="54464" y="578"/>
                    <a:pt x="53397" y="578"/>
                  </a:cubicBezTo>
                  <a:cubicBezTo>
                    <a:pt x="52393" y="578"/>
                    <a:pt x="51577" y="850"/>
                    <a:pt x="51096" y="1352"/>
                  </a:cubicBezTo>
                  <a:cubicBezTo>
                    <a:pt x="50780" y="1648"/>
                    <a:pt x="50389" y="1814"/>
                    <a:pt x="49976" y="1814"/>
                  </a:cubicBezTo>
                  <a:cubicBezTo>
                    <a:pt x="49952" y="1814"/>
                    <a:pt x="49928" y="1813"/>
                    <a:pt x="49903" y="1812"/>
                  </a:cubicBezTo>
                  <a:cubicBezTo>
                    <a:pt x="49464" y="1791"/>
                    <a:pt x="49045" y="1603"/>
                    <a:pt x="48752" y="1247"/>
                  </a:cubicBezTo>
                  <a:cubicBezTo>
                    <a:pt x="48752" y="1247"/>
                    <a:pt x="48271" y="682"/>
                    <a:pt x="47455" y="138"/>
                  </a:cubicBezTo>
                  <a:cubicBezTo>
                    <a:pt x="46870" y="48"/>
                    <a:pt x="46241" y="0"/>
                    <a:pt x="45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76"/>
            <p:cNvSpPr/>
            <p:nvPr/>
          </p:nvSpPr>
          <p:spPr>
            <a:xfrm>
              <a:off x="5837600" y="1320725"/>
              <a:ext cx="1119740" cy="1084967"/>
            </a:xfrm>
            <a:custGeom>
              <a:rect b="b" l="l" r="r" t="t"/>
              <a:pathLst>
                <a:path extrusionOk="0" h="57688" w="59529">
                  <a:moveTo>
                    <a:pt x="29854" y="6804"/>
                  </a:moveTo>
                  <a:cubicBezTo>
                    <a:pt x="30019" y="6804"/>
                    <a:pt x="30168" y="6904"/>
                    <a:pt x="30235" y="7073"/>
                  </a:cubicBezTo>
                  <a:cubicBezTo>
                    <a:pt x="30298" y="7282"/>
                    <a:pt x="30193" y="7512"/>
                    <a:pt x="29984" y="7575"/>
                  </a:cubicBezTo>
                  <a:cubicBezTo>
                    <a:pt x="27452" y="8412"/>
                    <a:pt x="26825" y="11069"/>
                    <a:pt x="26825" y="11111"/>
                  </a:cubicBezTo>
                  <a:cubicBezTo>
                    <a:pt x="26783" y="11278"/>
                    <a:pt x="26615" y="11425"/>
                    <a:pt x="26448" y="11425"/>
                  </a:cubicBezTo>
                  <a:cubicBezTo>
                    <a:pt x="26435" y="11425"/>
                    <a:pt x="26423" y="11425"/>
                    <a:pt x="26411" y="11425"/>
                  </a:cubicBezTo>
                  <a:cubicBezTo>
                    <a:pt x="25197" y="11425"/>
                    <a:pt x="24397" y="12429"/>
                    <a:pt x="24377" y="12429"/>
                  </a:cubicBezTo>
                  <a:cubicBezTo>
                    <a:pt x="24314" y="12534"/>
                    <a:pt x="24188" y="12597"/>
                    <a:pt x="24063" y="12597"/>
                  </a:cubicBezTo>
                  <a:cubicBezTo>
                    <a:pt x="23979" y="12597"/>
                    <a:pt x="23895" y="12555"/>
                    <a:pt x="23832" y="12513"/>
                  </a:cubicBezTo>
                  <a:cubicBezTo>
                    <a:pt x="23665" y="12367"/>
                    <a:pt x="23623" y="12136"/>
                    <a:pt x="23770" y="11948"/>
                  </a:cubicBezTo>
                  <a:cubicBezTo>
                    <a:pt x="23791" y="11906"/>
                    <a:pt x="24690" y="10776"/>
                    <a:pt x="26134" y="10630"/>
                  </a:cubicBezTo>
                  <a:cubicBezTo>
                    <a:pt x="26385" y="9835"/>
                    <a:pt x="27285" y="7638"/>
                    <a:pt x="29733" y="6822"/>
                  </a:cubicBezTo>
                  <a:cubicBezTo>
                    <a:pt x="29774" y="6810"/>
                    <a:pt x="29814" y="6804"/>
                    <a:pt x="29854" y="6804"/>
                  </a:cubicBezTo>
                  <a:close/>
                  <a:moveTo>
                    <a:pt x="32817" y="11426"/>
                  </a:moveTo>
                  <a:cubicBezTo>
                    <a:pt x="33267" y="11426"/>
                    <a:pt x="33734" y="11516"/>
                    <a:pt x="34211" y="11697"/>
                  </a:cubicBezTo>
                  <a:cubicBezTo>
                    <a:pt x="34399" y="11781"/>
                    <a:pt x="34504" y="12011"/>
                    <a:pt x="34420" y="12199"/>
                  </a:cubicBezTo>
                  <a:cubicBezTo>
                    <a:pt x="34372" y="12359"/>
                    <a:pt x="34226" y="12458"/>
                    <a:pt x="34066" y="12458"/>
                  </a:cubicBezTo>
                  <a:cubicBezTo>
                    <a:pt x="34017" y="12458"/>
                    <a:pt x="33967" y="12449"/>
                    <a:pt x="33918" y="12429"/>
                  </a:cubicBezTo>
                  <a:cubicBezTo>
                    <a:pt x="33544" y="12288"/>
                    <a:pt x="33180" y="12216"/>
                    <a:pt x="32829" y="12216"/>
                  </a:cubicBezTo>
                  <a:cubicBezTo>
                    <a:pt x="32298" y="12216"/>
                    <a:pt x="31798" y="12382"/>
                    <a:pt x="31344" y="12722"/>
                  </a:cubicBezTo>
                  <a:cubicBezTo>
                    <a:pt x="30151" y="13601"/>
                    <a:pt x="29440" y="15547"/>
                    <a:pt x="29586" y="17556"/>
                  </a:cubicBezTo>
                  <a:cubicBezTo>
                    <a:pt x="29879" y="21301"/>
                    <a:pt x="26866" y="23435"/>
                    <a:pt x="21531" y="26867"/>
                  </a:cubicBezTo>
                  <a:cubicBezTo>
                    <a:pt x="16321" y="30193"/>
                    <a:pt x="18058" y="35508"/>
                    <a:pt x="18141" y="35738"/>
                  </a:cubicBezTo>
                  <a:cubicBezTo>
                    <a:pt x="18204" y="35947"/>
                    <a:pt x="18079" y="36178"/>
                    <a:pt x="17890" y="36240"/>
                  </a:cubicBezTo>
                  <a:cubicBezTo>
                    <a:pt x="17848" y="36261"/>
                    <a:pt x="17806" y="36261"/>
                    <a:pt x="17765" y="36261"/>
                  </a:cubicBezTo>
                  <a:cubicBezTo>
                    <a:pt x="17597" y="36261"/>
                    <a:pt x="17451" y="36157"/>
                    <a:pt x="17388" y="35989"/>
                  </a:cubicBezTo>
                  <a:cubicBezTo>
                    <a:pt x="17367" y="35926"/>
                    <a:pt x="15379" y="29880"/>
                    <a:pt x="21092" y="26197"/>
                  </a:cubicBezTo>
                  <a:cubicBezTo>
                    <a:pt x="26636" y="22640"/>
                    <a:pt x="29042" y="20736"/>
                    <a:pt x="28812" y="17618"/>
                  </a:cubicBezTo>
                  <a:cubicBezTo>
                    <a:pt x="28624" y="15317"/>
                    <a:pt x="29440" y="13141"/>
                    <a:pt x="30884" y="12074"/>
                  </a:cubicBezTo>
                  <a:cubicBezTo>
                    <a:pt x="31468" y="11642"/>
                    <a:pt x="32122" y="11426"/>
                    <a:pt x="32817" y="11426"/>
                  </a:cubicBezTo>
                  <a:close/>
                  <a:moveTo>
                    <a:pt x="14197" y="37841"/>
                  </a:moveTo>
                  <a:cubicBezTo>
                    <a:pt x="14323" y="37841"/>
                    <a:pt x="14445" y="37897"/>
                    <a:pt x="14521" y="37998"/>
                  </a:cubicBezTo>
                  <a:cubicBezTo>
                    <a:pt x="14647" y="38165"/>
                    <a:pt x="14626" y="38416"/>
                    <a:pt x="14438" y="38542"/>
                  </a:cubicBezTo>
                  <a:cubicBezTo>
                    <a:pt x="12471" y="40069"/>
                    <a:pt x="13224" y="42476"/>
                    <a:pt x="13266" y="42580"/>
                  </a:cubicBezTo>
                  <a:cubicBezTo>
                    <a:pt x="13329" y="42789"/>
                    <a:pt x="13224" y="43020"/>
                    <a:pt x="13015" y="43082"/>
                  </a:cubicBezTo>
                  <a:cubicBezTo>
                    <a:pt x="12973" y="43082"/>
                    <a:pt x="12931" y="43103"/>
                    <a:pt x="12889" y="43103"/>
                  </a:cubicBezTo>
                  <a:cubicBezTo>
                    <a:pt x="12722" y="43103"/>
                    <a:pt x="12576" y="42999"/>
                    <a:pt x="12513" y="42831"/>
                  </a:cubicBezTo>
                  <a:cubicBezTo>
                    <a:pt x="12513" y="42789"/>
                    <a:pt x="11529" y="39776"/>
                    <a:pt x="13957" y="37914"/>
                  </a:cubicBezTo>
                  <a:cubicBezTo>
                    <a:pt x="14031" y="37865"/>
                    <a:pt x="14115" y="37841"/>
                    <a:pt x="14197" y="37841"/>
                  </a:cubicBezTo>
                  <a:close/>
                  <a:moveTo>
                    <a:pt x="53460" y="1"/>
                  </a:moveTo>
                  <a:cubicBezTo>
                    <a:pt x="52937" y="1"/>
                    <a:pt x="52414" y="84"/>
                    <a:pt x="51912" y="273"/>
                  </a:cubicBezTo>
                  <a:cubicBezTo>
                    <a:pt x="51766" y="315"/>
                    <a:pt x="51640" y="377"/>
                    <a:pt x="51494" y="419"/>
                  </a:cubicBezTo>
                  <a:cubicBezTo>
                    <a:pt x="51452" y="524"/>
                    <a:pt x="51368" y="587"/>
                    <a:pt x="51242" y="607"/>
                  </a:cubicBezTo>
                  <a:cubicBezTo>
                    <a:pt x="51180" y="628"/>
                    <a:pt x="44421" y="2260"/>
                    <a:pt x="41136" y="7575"/>
                  </a:cubicBezTo>
                  <a:cubicBezTo>
                    <a:pt x="41827" y="7847"/>
                    <a:pt x="42559" y="8286"/>
                    <a:pt x="43208" y="8998"/>
                  </a:cubicBezTo>
                  <a:cubicBezTo>
                    <a:pt x="43354" y="9144"/>
                    <a:pt x="43333" y="9395"/>
                    <a:pt x="43187" y="9542"/>
                  </a:cubicBezTo>
                  <a:cubicBezTo>
                    <a:pt x="43103" y="9626"/>
                    <a:pt x="43019" y="9646"/>
                    <a:pt x="42915" y="9646"/>
                  </a:cubicBezTo>
                  <a:cubicBezTo>
                    <a:pt x="42810" y="9646"/>
                    <a:pt x="42706" y="9605"/>
                    <a:pt x="42622" y="9521"/>
                  </a:cubicBezTo>
                  <a:cubicBezTo>
                    <a:pt x="41994" y="8851"/>
                    <a:pt x="41304" y="8454"/>
                    <a:pt x="40634" y="8224"/>
                  </a:cubicBezTo>
                  <a:cubicBezTo>
                    <a:pt x="40592" y="8245"/>
                    <a:pt x="40550" y="8245"/>
                    <a:pt x="40509" y="8245"/>
                  </a:cubicBezTo>
                  <a:cubicBezTo>
                    <a:pt x="40446" y="8245"/>
                    <a:pt x="40383" y="8224"/>
                    <a:pt x="40320" y="8203"/>
                  </a:cubicBezTo>
                  <a:cubicBezTo>
                    <a:pt x="40278" y="8182"/>
                    <a:pt x="40237" y="8140"/>
                    <a:pt x="40216" y="8098"/>
                  </a:cubicBezTo>
                  <a:cubicBezTo>
                    <a:pt x="39766" y="7990"/>
                    <a:pt x="39332" y="7951"/>
                    <a:pt x="38939" y="7951"/>
                  </a:cubicBezTo>
                  <a:cubicBezTo>
                    <a:pt x="37961" y="7951"/>
                    <a:pt x="37241" y="8194"/>
                    <a:pt x="37182" y="8224"/>
                  </a:cubicBezTo>
                  <a:cubicBezTo>
                    <a:pt x="37136" y="8237"/>
                    <a:pt x="37090" y="8244"/>
                    <a:pt x="37044" y="8244"/>
                  </a:cubicBezTo>
                  <a:cubicBezTo>
                    <a:pt x="36880" y="8244"/>
                    <a:pt x="36729" y="8157"/>
                    <a:pt x="36680" y="7993"/>
                  </a:cubicBezTo>
                  <a:cubicBezTo>
                    <a:pt x="36596" y="7784"/>
                    <a:pt x="36701" y="7554"/>
                    <a:pt x="36910" y="7491"/>
                  </a:cubicBezTo>
                  <a:cubicBezTo>
                    <a:pt x="36986" y="7461"/>
                    <a:pt x="37821" y="7167"/>
                    <a:pt x="38960" y="7167"/>
                  </a:cubicBezTo>
                  <a:cubicBezTo>
                    <a:pt x="39392" y="7167"/>
                    <a:pt x="39868" y="7209"/>
                    <a:pt x="40362" y="7324"/>
                  </a:cubicBezTo>
                  <a:cubicBezTo>
                    <a:pt x="41806" y="4897"/>
                    <a:pt x="43877" y="3202"/>
                    <a:pt x="45823" y="2030"/>
                  </a:cubicBezTo>
                  <a:lnTo>
                    <a:pt x="45823" y="2030"/>
                  </a:lnTo>
                  <a:cubicBezTo>
                    <a:pt x="44547" y="2239"/>
                    <a:pt x="43166" y="2344"/>
                    <a:pt x="41450" y="2344"/>
                  </a:cubicBezTo>
                  <a:cubicBezTo>
                    <a:pt x="40927" y="2344"/>
                    <a:pt x="40362" y="2344"/>
                    <a:pt x="39755" y="2323"/>
                  </a:cubicBezTo>
                  <a:lnTo>
                    <a:pt x="39504" y="2323"/>
                  </a:lnTo>
                  <a:cubicBezTo>
                    <a:pt x="35654" y="2323"/>
                    <a:pt x="34252" y="4499"/>
                    <a:pt x="34190" y="4583"/>
                  </a:cubicBezTo>
                  <a:cubicBezTo>
                    <a:pt x="33893" y="5054"/>
                    <a:pt x="33377" y="5351"/>
                    <a:pt x="32838" y="5351"/>
                  </a:cubicBezTo>
                  <a:cubicBezTo>
                    <a:pt x="32731" y="5351"/>
                    <a:pt x="32623" y="5339"/>
                    <a:pt x="32516" y="5315"/>
                  </a:cubicBezTo>
                  <a:cubicBezTo>
                    <a:pt x="32495" y="5315"/>
                    <a:pt x="31281" y="5064"/>
                    <a:pt x="29607" y="5064"/>
                  </a:cubicBezTo>
                  <a:cubicBezTo>
                    <a:pt x="27138" y="5064"/>
                    <a:pt x="23770" y="5587"/>
                    <a:pt x="21677" y="8077"/>
                  </a:cubicBezTo>
                  <a:cubicBezTo>
                    <a:pt x="18288" y="12115"/>
                    <a:pt x="19355" y="14689"/>
                    <a:pt x="19397" y="14815"/>
                  </a:cubicBezTo>
                  <a:cubicBezTo>
                    <a:pt x="19564" y="15170"/>
                    <a:pt x="19585" y="15610"/>
                    <a:pt x="19439" y="16007"/>
                  </a:cubicBezTo>
                  <a:cubicBezTo>
                    <a:pt x="21489" y="16488"/>
                    <a:pt x="24125" y="17514"/>
                    <a:pt x="26071" y="19836"/>
                  </a:cubicBezTo>
                  <a:cubicBezTo>
                    <a:pt x="26218" y="19983"/>
                    <a:pt x="26197" y="20234"/>
                    <a:pt x="26029" y="20380"/>
                  </a:cubicBezTo>
                  <a:cubicBezTo>
                    <a:pt x="25946" y="20443"/>
                    <a:pt x="25862" y="20464"/>
                    <a:pt x="25778" y="20464"/>
                  </a:cubicBezTo>
                  <a:cubicBezTo>
                    <a:pt x="25674" y="20464"/>
                    <a:pt x="25548" y="20422"/>
                    <a:pt x="25485" y="20338"/>
                  </a:cubicBezTo>
                  <a:cubicBezTo>
                    <a:pt x="23581" y="18079"/>
                    <a:pt x="20924" y="17116"/>
                    <a:pt x="18936" y="16698"/>
                  </a:cubicBezTo>
                  <a:cubicBezTo>
                    <a:pt x="18727" y="16886"/>
                    <a:pt x="18476" y="16991"/>
                    <a:pt x="18225" y="17032"/>
                  </a:cubicBezTo>
                  <a:cubicBezTo>
                    <a:pt x="18162" y="17053"/>
                    <a:pt x="12555" y="18016"/>
                    <a:pt x="11048" y="22431"/>
                  </a:cubicBezTo>
                  <a:cubicBezTo>
                    <a:pt x="9437" y="27160"/>
                    <a:pt x="9542" y="28833"/>
                    <a:pt x="9542" y="28854"/>
                  </a:cubicBezTo>
                  <a:cubicBezTo>
                    <a:pt x="9604" y="29273"/>
                    <a:pt x="9500" y="29670"/>
                    <a:pt x="9228" y="30005"/>
                  </a:cubicBezTo>
                  <a:cubicBezTo>
                    <a:pt x="9897" y="30068"/>
                    <a:pt x="10567" y="30256"/>
                    <a:pt x="11069" y="30633"/>
                  </a:cubicBezTo>
                  <a:cubicBezTo>
                    <a:pt x="11425" y="30277"/>
                    <a:pt x="11927" y="29900"/>
                    <a:pt x="12576" y="29587"/>
                  </a:cubicBezTo>
                  <a:cubicBezTo>
                    <a:pt x="12631" y="29565"/>
                    <a:pt x="12687" y="29554"/>
                    <a:pt x="12742" y="29554"/>
                  </a:cubicBezTo>
                  <a:cubicBezTo>
                    <a:pt x="12897" y="29554"/>
                    <a:pt x="13042" y="29636"/>
                    <a:pt x="13120" y="29775"/>
                  </a:cubicBezTo>
                  <a:cubicBezTo>
                    <a:pt x="13203" y="29963"/>
                    <a:pt x="13120" y="30214"/>
                    <a:pt x="12931" y="30298"/>
                  </a:cubicBezTo>
                  <a:cubicBezTo>
                    <a:pt x="10546" y="31449"/>
                    <a:pt x="11027" y="33060"/>
                    <a:pt x="11027" y="33060"/>
                  </a:cubicBezTo>
                  <a:cubicBezTo>
                    <a:pt x="11090" y="33269"/>
                    <a:pt x="10985" y="33499"/>
                    <a:pt x="10776" y="33562"/>
                  </a:cubicBezTo>
                  <a:cubicBezTo>
                    <a:pt x="10734" y="33583"/>
                    <a:pt x="10692" y="33583"/>
                    <a:pt x="10651" y="33583"/>
                  </a:cubicBezTo>
                  <a:cubicBezTo>
                    <a:pt x="10483" y="33583"/>
                    <a:pt x="10337" y="33478"/>
                    <a:pt x="10274" y="33311"/>
                  </a:cubicBezTo>
                  <a:cubicBezTo>
                    <a:pt x="10274" y="33290"/>
                    <a:pt x="9981" y="32328"/>
                    <a:pt x="10609" y="31281"/>
                  </a:cubicBezTo>
                  <a:cubicBezTo>
                    <a:pt x="10060" y="30867"/>
                    <a:pt x="9157" y="30751"/>
                    <a:pt x="8358" y="30751"/>
                  </a:cubicBezTo>
                  <a:cubicBezTo>
                    <a:pt x="7785" y="30751"/>
                    <a:pt x="7265" y="30811"/>
                    <a:pt x="6968" y="30863"/>
                  </a:cubicBezTo>
                  <a:lnTo>
                    <a:pt x="6843" y="30863"/>
                  </a:lnTo>
                  <a:cubicBezTo>
                    <a:pt x="5964" y="31219"/>
                    <a:pt x="4938" y="32097"/>
                    <a:pt x="4834" y="34148"/>
                  </a:cubicBezTo>
                  <a:cubicBezTo>
                    <a:pt x="5273" y="35780"/>
                    <a:pt x="6089" y="37768"/>
                    <a:pt x="7638" y="39107"/>
                  </a:cubicBezTo>
                  <a:cubicBezTo>
                    <a:pt x="7805" y="39274"/>
                    <a:pt x="7805" y="39504"/>
                    <a:pt x="7679" y="39672"/>
                  </a:cubicBezTo>
                  <a:cubicBezTo>
                    <a:pt x="7596" y="39756"/>
                    <a:pt x="7491" y="39818"/>
                    <a:pt x="7366" y="39818"/>
                  </a:cubicBezTo>
                  <a:cubicBezTo>
                    <a:pt x="7282" y="39818"/>
                    <a:pt x="7177" y="39776"/>
                    <a:pt x="7115" y="39714"/>
                  </a:cubicBezTo>
                  <a:cubicBezTo>
                    <a:pt x="5880" y="38626"/>
                    <a:pt x="5064" y="37203"/>
                    <a:pt x="4562" y="35864"/>
                  </a:cubicBezTo>
                  <a:cubicBezTo>
                    <a:pt x="3976" y="36889"/>
                    <a:pt x="0" y="44484"/>
                    <a:pt x="2553" y="49339"/>
                  </a:cubicBezTo>
                  <a:cubicBezTo>
                    <a:pt x="4813" y="53691"/>
                    <a:pt x="8433" y="54025"/>
                    <a:pt x="9479" y="54025"/>
                  </a:cubicBezTo>
                  <a:lnTo>
                    <a:pt x="9688" y="54025"/>
                  </a:lnTo>
                  <a:cubicBezTo>
                    <a:pt x="9740" y="54020"/>
                    <a:pt x="9791" y="54018"/>
                    <a:pt x="9841" y="54018"/>
                  </a:cubicBezTo>
                  <a:cubicBezTo>
                    <a:pt x="9992" y="54018"/>
                    <a:pt x="10133" y="54041"/>
                    <a:pt x="10274" y="54088"/>
                  </a:cubicBezTo>
                  <a:cubicBezTo>
                    <a:pt x="11634" y="53021"/>
                    <a:pt x="13057" y="50992"/>
                    <a:pt x="12576" y="47121"/>
                  </a:cubicBezTo>
                  <a:cubicBezTo>
                    <a:pt x="11236" y="46493"/>
                    <a:pt x="10692" y="45300"/>
                    <a:pt x="10692" y="45300"/>
                  </a:cubicBezTo>
                  <a:cubicBezTo>
                    <a:pt x="10609" y="45091"/>
                    <a:pt x="10692" y="44861"/>
                    <a:pt x="10902" y="44777"/>
                  </a:cubicBezTo>
                  <a:cubicBezTo>
                    <a:pt x="10950" y="44756"/>
                    <a:pt x="11002" y="44745"/>
                    <a:pt x="11053" y="44745"/>
                  </a:cubicBezTo>
                  <a:cubicBezTo>
                    <a:pt x="11201" y="44745"/>
                    <a:pt x="11347" y="44831"/>
                    <a:pt x="11425" y="44986"/>
                  </a:cubicBezTo>
                  <a:cubicBezTo>
                    <a:pt x="11446" y="45049"/>
                    <a:pt x="11885" y="46033"/>
                    <a:pt x="13057" y="46493"/>
                  </a:cubicBezTo>
                  <a:lnTo>
                    <a:pt x="13078" y="46493"/>
                  </a:lnTo>
                  <a:cubicBezTo>
                    <a:pt x="13439" y="46642"/>
                    <a:pt x="13867" y="46732"/>
                    <a:pt x="14370" y="46732"/>
                  </a:cubicBezTo>
                  <a:cubicBezTo>
                    <a:pt x="14712" y="46732"/>
                    <a:pt x="15090" y="46691"/>
                    <a:pt x="15505" y="46598"/>
                  </a:cubicBezTo>
                  <a:cubicBezTo>
                    <a:pt x="15538" y="46588"/>
                    <a:pt x="15571" y="46583"/>
                    <a:pt x="15604" y="46583"/>
                  </a:cubicBezTo>
                  <a:cubicBezTo>
                    <a:pt x="15777" y="46583"/>
                    <a:pt x="15933" y="46714"/>
                    <a:pt x="15986" y="46890"/>
                  </a:cubicBezTo>
                  <a:cubicBezTo>
                    <a:pt x="16028" y="47100"/>
                    <a:pt x="15902" y="47309"/>
                    <a:pt x="15672" y="47351"/>
                  </a:cubicBezTo>
                  <a:cubicBezTo>
                    <a:pt x="15212" y="47476"/>
                    <a:pt x="14773" y="47518"/>
                    <a:pt x="14375" y="47518"/>
                  </a:cubicBezTo>
                  <a:cubicBezTo>
                    <a:pt x="14019" y="47518"/>
                    <a:pt x="13685" y="47476"/>
                    <a:pt x="13392" y="47414"/>
                  </a:cubicBezTo>
                  <a:lnTo>
                    <a:pt x="13392" y="47414"/>
                  </a:lnTo>
                  <a:cubicBezTo>
                    <a:pt x="13768" y="51159"/>
                    <a:pt x="12387" y="53293"/>
                    <a:pt x="10964" y="54507"/>
                  </a:cubicBezTo>
                  <a:cubicBezTo>
                    <a:pt x="11174" y="54695"/>
                    <a:pt x="11299" y="54967"/>
                    <a:pt x="11362" y="55260"/>
                  </a:cubicBezTo>
                  <a:cubicBezTo>
                    <a:pt x="11425" y="55448"/>
                    <a:pt x="11906" y="57248"/>
                    <a:pt x="13894" y="57582"/>
                  </a:cubicBezTo>
                  <a:cubicBezTo>
                    <a:pt x="14312" y="57645"/>
                    <a:pt x="14773" y="57687"/>
                    <a:pt x="15254" y="57687"/>
                  </a:cubicBezTo>
                  <a:cubicBezTo>
                    <a:pt x="17660" y="57687"/>
                    <a:pt x="20087" y="56871"/>
                    <a:pt x="20108" y="56850"/>
                  </a:cubicBezTo>
                  <a:cubicBezTo>
                    <a:pt x="20265" y="56803"/>
                    <a:pt x="20422" y="56779"/>
                    <a:pt x="20588" y="56779"/>
                  </a:cubicBezTo>
                  <a:cubicBezTo>
                    <a:pt x="20643" y="56779"/>
                    <a:pt x="20699" y="56782"/>
                    <a:pt x="20757" y="56787"/>
                  </a:cubicBezTo>
                  <a:cubicBezTo>
                    <a:pt x="19522" y="52770"/>
                    <a:pt x="19229" y="46953"/>
                    <a:pt x="24251" y="41325"/>
                  </a:cubicBezTo>
                  <a:cubicBezTo>
                    <a:pt x="23581" y="40132"/>
                    <a:pt x="22493" y="37203"/>
                    <a:pt x="24523" y="32390"/>
                  </a:cubicBezTo>
                  <a:cubicBezTo>
                    <a:pt x="26678" y="27306"/>
                    <a:pt x="31407" y="25883"/>
                    <a:pt x="32872" y="25569"/>
                  </a:cubicBezTo>
                  <a:cubicBezTo>
                    <a:pt x="33604" y="24084"/>
                    <a:pt x="36429" y="18916"/>
                    <a:pt x="40885" y="18037"/>
                  </a:cubicBezTo>
                  <a:cubicBezTo>
                    <a:pt x="40530" y="17388"/>
                    <a:pt x="39442" y="15986"/>
                    <a:pt x="37035" y="15421"/>
                  </a:cubicBezTo>
                  <a:cubicBezTo>
                    <a:pt x="36826" y="15380"/>
                    <a:pt x="36701" y="15170"/>
                    <a:pt x="36742" y="14961"/>
                  </a:cubicBezTo>
                  <a:cubicBezTo>
                    <a:pt x="36778" y="14785"/>
                    <a:pt x="36946" y="14653"/>
                    <a:pt x="37123" y="14653"/>
                  </a:cubicBezTo>
                  <a:cubicBezTo>
                    <a:pt x="37157" y="14653"/>
                    <a:pt x="37190" y="14658"/>
                    <a:pt x="37224" y="14668"/>
                  </a:cubicBezTo>
                  <a:cubicBezTo>
                    <a:pt x="39609" y="15212"/>
                    <a:pt x="40843" y="16551"/>
                    <a:pt x="41387" y="17367"/>
                  </a:cubicBezTo>
                  <a:cubicBezTo>
                    <a:pt x="42392" y="15568"/>
                    <a:pt x="44882" y="12157"/>
                    <a:pt x="49234" y="11969"/>
                  </a:cubicBezTo>
                  <a:cubicBezTo>
                    <a:pt x="49569" y="10902"/>
                    <a:pt x="50573" y="8642"/>
                    <a:pt x="53272" y="6215"/>
                  </a:cubicBezTo>
                  <a:cubicBezTo>
                    <a:pt x="55134" y="4541"/>
                    <a:pt x="57352" y="3579"/>
                    <a:pt x="59528" y="3118"/>
                  </a:cubicBezTo>
                  <a:lnTo>
                    <a:pt x="59424" y="3014"/>
                  </a:lnTo>
                  <a:cubicBezTo>
                    <a:pt x="59403" y="2972"/>
                    <a:pt x="56599" y="1"/>
                    <a:pt x="534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76"/>
          <p:cNvGrpSpPr/>
          <p:nvPr/>
        </p:nvGrpSpPr>
        <p:grpSpPr>
          <a:xfrm>
            <a:off x="1100345" y="1150107"/>
            <a:ext cx="2192834" cy="2943051"/>
            <a:chOff x="3312950" y="1903525"/>
            <a:chExt cx="932050" cy="1250925"/>
          </a:xfrm>
        </p:grpSpPr>
        <p:sp>
          <p:nvSpPr>
            <p:cNvPr id="1643" name="Google Shape;1643;p76"/>
            <p:cNvSpPr/>
            <p:nvPr/>
          </p:nvSpPr>
          <p:spPr>
            <a:xfrm>
              <a:off x="3312950" y="1903525"/>
              <a:ext cx="932050" cy="1250925"/>
            </a:xfrm>
            <a:custGeom>
              <a:rect b="b" l="l" r="r" t="t"/>
              <a:pathLst>
                <a:path extrusionOk="0" h="50037" w="37282">
                  <a:moveTo>
                    <a:pt x="9519" y="33196"/>
                  </a:moveTo>
                  <a:lnTo>
                    <a:pt x="9519" y="33196"/>
                  </a:lnTo>
                  <a:cubicBezTo>
                    <a:pt x="9970" y="33221"/>
                    <a:pt x="10393" y="33460"/>
                    <a:pt x="10788" y="34200"/>
                  </a:cubicBezTo>
                  <a:cubicBezTo>
                    <a:pt x="11158" y="34835"/>
                    <a:pt x="11239" y="35522"/>
                    <a:pt x="11317" y="36235"/>
                  </a:cubicBezTo>
                  <a:cubicBezTo>
                    <a:pt x="11106" y="35759"/>
                    <a:pt x="10735" y="35283"/>
                    <a:pt x="10499" y="34860"/>
                  </a:cubicBezTo>
                  <a:cubicBezTo>
                    <a:pt x="10181" y="34306"/>
                    <a:pt x="9889" y="33725"/>
                    <a:pt x="9519" y="33196"/>
                  </a:cubicBezTo>
                  <a:close/>
                  <a:moveTo>
                    <a:pt x="29296" y="33249"/>
                  </a:moveTo>
                  <a:cubicBezTo>
                    <a:pt x="29006" y="33936"/>
                    <a:pt x="28795" y="34649"/>
                    <a:pt x="28450" y="35311"/>
                  </a:cubicBezTo>
                  <a:cubicBezTo>
                    <a:pt x="28245" y="35746"/>
                    <a:pt x="27867" y="36157"/>
                    <a:pt x="27699" y="36592"/>
                  </a:cubicBezTo>
                  <a:lnTo>
                    <a:pt x="27699" y="36592"/>
                  </a:lnTo>
                  <a:cubicBezTo>
                    <a:pt x="27926" y="35969"/>
                    <a:pt x="28031" y="35297"/>
                    <a:pt x="28213" y="34649"/>
                  </a:cubicBezTo>
                  <a:cubicBezTo>
                    <a:pt x="28291" y="34359"/>
                    <a:pt x="28372" y="33777"/>
                    <a:pt x="28583" y="33566"/>
                  </a:cubicBezTo>
                  <a:cubicBezTo>
                    <a:pt x="28767" y="33407"/>
                    <a:pt x="29006" y="33301"/>
                    <a:pt x="29296" y="33249"/>
                  </a:cubicBezTo>
                  <a:close/>
                  <a:moveTo>
                    <a:pt x="27083" y="37006"/>
                  </a:moveTo>
                  <a:cubicBezTo>
                    <a:pt x="27109" y="37006"/>
                    <a:pt x="27141" y="37028"/>
                    <a:pt x="27181" y="37081"/>
                  </a:cubicBezTo>
                  <a:cubicBezTo>
                    <a:pt x="27209" y="37134"/>
                    <a:pt x="27234" y="37267"/>
                    <a:pt x="27234" y="37320"/>
                  </a:cubicBezTo>
                  <a:cubicBezTo>
                    <a:pt x="27314" y="37585"/>
                    <a:pt x="27287" y="37902"/>
                    <a:pt x="27367" y="38166"/>
                  </a:cubicBezTo>
                  <a:cubicBezTo>
                    <a:pt x="27340" y="38245"/>
                    <a:pt x="27287" y="38350"/>
                    <a:pt x="27261" y="38431"/>
                  </a:cubicBezTo>
                  <a:cubicBezTo>
                    <a:pt x="27181" y="38537"/>
                    <a:pt x="27075" y="38668"/>
                    <a:pt x="26970" y="38773"/>
                  </a:cubicBezTo>
                  <a:cubicBezTo>
                    <a:pt x="26997" y="38509"/>
                    <a:pt x="26970" y="38192"/>
                    <a:pt x="26944" y="37980"/>
                  </a:cubicBezTo>
                  <a:cubicBezTo>
                    <a:pt x="26917" y="37822"/>
                    <a:pt x="26891" y="37690"/>
                    <a:pt x="26838" y="37557"/>
                  </a:cubicBezTo>
                  <a:cubicBezTo>
                    <a:pt x="26891" y="37451"/>
                    <a:pt x="26917" y="37373"/>
                    <a:pt x="26944" y="37267"/>
                  </a:cubicBezTo>
                  <a:cubicBezTo>
                    <a:pt x="26984" y="37189"/>
                    <a:pt x="27008" y="37006"/>
                    <a:pt x="27083" y="37006"/>
                  </a:cubicBezTo>
                  <a:close/>
                  <a:moveTo>
                    <a:pt x="26353" y="37407"/>
                  </a:moveTo>
                  <a:cubicBezTo>
                    <a:pt x="26576" y="37407"/>
                    <a:pt x="26632" y="37859"/>
                    <a:pt x="26652" y="38008"/>
                  </a:cubicBezTo>
                  <a:cubicBezTo>
                    <a:pt x="26680" y="38325"/>
                    <a:pt x="26599" y="38695"/>
                    <a:pt x="26733" y="38960"/>
                  </a:cubicBezTo>
                  <a:cubicBezTo>
                    <a:pt x="26627" y="39012"/>
                    <a:pt x="26546" y="39118"/>
                    <a:pt x="26468" y="39144"/>
                  </a:cubicBezTo>
                  <a:cubicBezTo>
                    <a:pt x="26335" y="39224"/>
                    <a:pt x="26176" y="39249"/>
                    <a:pt x="26045" y="39302"/>
                  </a:cubicBezTo>
                  <a:cubicBezTo>
                    <a:pt x="26018" y="38879"/>
                    <a:pt x="25992" y="38431"/>
                    <a:pt x="25939" y="38008"/>
                  </a:cubicBezTo>
                  <a:cubicBezTo>
                    <a:pt x="25965" y="37822"/>
                    <a:pt x="26045" y="37585"/>
                    <a:pt x="26151" y="37504"/>
                  </a:cubicBezTo>
                  <a:cubicBezTo>
                    <a:pt x="26230" y="37436"/>
                    <a:pt x="26297" y="37407"/>
                    <a:pt x="26353" y="37407"/>
                  </a:cubicBezTo>
                  <a:close/>
                  <a:moveTo>
                    <a:pt x="25328" y="37367"/>
                  </a:moveTo>
                  <a:cubicBezTo>
                    <a:pt x="25510" y="37367"/>
                    <a:pt x="25624" y="37619"/>
                    <a:pt x="25648" y="37716"/>
                  </a:cubicBezTo>
                  <a:cubicBezTo>
                    <a:pt x="25834" y="38245"/>
                    <a:pt x="25753" y="38879"/>
                    <a:pt x="25781" y="39408"/>
                  </a:cubicBezTo>
                  <a:cubicBezTo>
                    <a:pt x="25781" y="39408"/>
                    <a:pt x="25806" y="39408"/>
                    <a:pt x="25806" y="39436"/>
                  </a:cubicBezTo>
                  <a:cubicBezTo>
                    <a:pt x="25594" y="39605"/>
                    <a:pt x="25400" y="39655"/>
                    <a:pt x="25167" y="39655"/>
                  </a:cubicBezTo>
                  <a:cubicBezTo>
                    <a:pt x="25110" y="39655"/>
                    <a:pt x="25050" y="39652"/>
                    <a:pt x="24988" y="39647"/>
                  </a:cubicBezTo>
                  <a:cubicBezTo>
                    <a:pt x="25013" y="39224"/>
                    <a:pt x="24960" y="38826"/>
                    <a:pt x="24882" y="38431"/>
                  </a:cubicBezTo>
                  <a:cubicBezTo>
                    <a:pt x="24935" y="38245"/>
                    <a:pt x="24960" y="38061"/>
                    <a:pt x="25013" y="37902"/>
                  </a:cubicBezTo>
                  <a:cubicBezTo>
                    <a:pt x="25040" y="37796"/>
                    <a:pt x="25172" y="37426"/>
                    <a:pt x="25277" y="37373"/>
                  </a:cubicBezTo>
                  <a:cubicBezTo>
                    <a:pt x="25295" y="37369"/>
                    <a:pt x="25312" y="37367"/>
                    <a:pt x="25328" y="37367"/>
                  </a:cubicBezTo>
                  <a:close/>
                  <a:moveTo>
                    <a:pt x="13743" y="37627"/>
                  </a:moveTo>
                  <a:cubicBezTo>
                    <a:pt x="13824" y="37627"/>
                    <a:pt x="13806" y="37761"/>
                    <a:pt x="13830" y="37875"/>
                  </a:cubicBezTo>
                  <a:lnTo>
                    <a:pt x="13908" y="38431"/>
                  </a:lnTo>
                  <a:cubicBezTo>
                    <a:pt x="13936" y="38854"/>
                    <a:pt x="13855" y="39383"/>
                    <a:pt x="13961" y="39778"/>
                  </a:cubicBezTo>
                  <a:cubicBezTo>
                    <a:pt x="13908" y="39778"/>
                    <a:pt x="13855" y="39753"/>
                    <a:pt x="13777" y="39725"/>
                  </a:cubicBezTo>
                  <a:cubicBezTo>
                    <a:pt x="13671" y="39700"/>
                    <a:pt x="13566" y="39647"/>
                    <a:pt x="13460" y="39620"/>
                  </a:cubicBezTo>
                  <a:cubicBezTo>
                    <a:pt x="13485" y="39594"/>
                    <a:pt x="13485" y="39594"/>
                    <a:pt x="13485" y="39567"/>
                  </a:cubicBezTo>
                  <a:cubicBezTo>
                    <a:pt x="13460" y="39197"/>
                    <a:pt x="13485" y="38773"/>
                    <a:pt x="13432" y="38378"/>
                  </a:cubicBezTo>
                  <a:cubicBezTo>
                    <a:pt x="13485" y="38139"/>
                    <a:pt x="13513" y="37716"/>
                    <a:pt x="13697" y="37638"/>
                  </a:cubicBezTo>
                  <a:cubicBezTo>
                    <a:pt x="13715" y="37630"/>
                    <a:pt x="13730" y="37627"/>
                    <a:pt x="13743" y="37627"/>
                  </a:cubicBezTo>
                  <a:close/>
                  <a:moveTo>
                    <a:pt x="14631" y="37805"/>
                  </a:moveTo>
                  <a:cubicBezTo>
                    <a:pt x="14675" y="37805"/>
                    <a:pt x="14725" y="37820"/>
                    <a:pt x="14782" y="37849"/>
                  </a:cubicBezTo>
                  <a:cubicBezTo>
                    <a:pt x="15099" y="37875"/>
                    <a:pt x="15152" y="38033"/>
                    <a:pt x="15205" y="38325"/>
                  </a:cubicBezTo>
                  <a:cubicBezTo>
                    <a:pt x="15258" y="38484"/>
                    <a:pt x="15230" y="38642"/>
                    <a:pt x="15258" y="38801"/>
                  </a:cubicBezTo>
                  <a:cubicBezTo>
                    <a:pt x="15258" y="39224"/>
                    <a:pt x="15205" y="39725"/>
                    <a:pt x="15283" y="40148"/>
                  </a:cubicBezTo>
                  <a:cubicBezTo>
                    <a:pt x="15124" y="40070"/>
                    <a:pt x="14940" y="40070"/>
                    <a:pt x="14782" y="40017"/>
                  </a:cubicBezTo>
                  <a:cubicBezTo>
                    <a:pt x="14570" y="39937"/>
                    <a:pt x="14412" y="39806"/>
                    <a:pt x="14200" y="39725"/>
                  </a:cubicBezTo>
                  <a:cubicBezTo>
                    <a:pt x="14306" y="39408"/>
                    <a:pt x="14253" y="38985"/>
                    <a:pt x="14225" y="38642"/>
                  </a:cubicBezTo>
                  <a:cubicBezTo>
                    <a:pt x="14225" y="38537"/>
                    <a:pt x="14253" y="38431"/>
                    <a:pt x="14278" y="38350"/>
                  </a:cubicBezTo>
                  <a:cubicBezTo>
                    <a:pt x="14306" y="38192"/>
                    <a:pt x="14359" y="38061"/>
                    <a:pt x="14465" y="37955"/>
                  </a:cubicBezTo>
                  <a:cubicBezTo>
                    <a:pt x="14498" y="37853"/>
                    <a:pt x="14554" y="37805"/>
                    <a:pt x="14631" y="37805"/>
                  </a:cubicBezTo>
                  <a:close/>
                  <a:moveTo>
                    <a:pt x="26733" y="39277"/>
                  </a:moveTo>
                  <a:lnTo>
                    <a:pt x="26733" y="39277"/>
                  </a:lnTo>
                  <a:cubicBezTo>
                    <a:pt x="26705" y="39436"/>
                    <a:pt x="26705" y="39594"/>
                    <a:pt x="26733" y="39753"/>
                  </a:cubicBezTo>
                  <a:cubicBezTo>
                    <a:pt x="26705" y="39806"/>
                    <a:pt x="26705" y="39884"/>
                    <a:pt x="26705" y="39937"/>
                  </a:cubicBezTo>
                  <a:cubicBezTo>
                    <a:pt x="26627" y="40123"/>
                    <a:pt x="26494" y="40229"/>
                    <a:pt x="26310" y="40307"/>
                  </a:cubicBezTo>
                  <a:cubicBezTo>
                    <a:pt x="26335" y="40201"/>
                    <a:pt x="26310" y="40095"/>
                    <a:pt x="26310" y="39990"/>
                  </a:cubicBezTo>
                  <a:cubicBezTo>
                    <a:pt x="26310" y="39806"/>
                    <a:pt x="26335" y="39647"/>
                    <a:pt x="26282" y="39461"/>
                  </a:cubicBezTo>
                  <a:cubicBezTo>
                    <a:pt x="26362" y="39461"/>
                    <a:pt x="26441" y="39436"/>
                    <a:pt x="26521" y="39383"/>
                  </a:cubicBezTo>
                  <a:cubicBezTo>
                    <a:pt x="26599" y="39355"/>
                    <a:pt x="26680" y="39330"/>
                    <a:pt x="26733" y="39277"/>
                  </a:cubicBezTo>
                  <a:close/>
                  <a:moveTo>
                    <a:pt x="16262" y="37638"/>
                  </a:moveTo>
                  <a:cubicBezTo>
                    <a:pt x="17293" y="37849"/>
                    <a:pt x="17056" y="39567"/>
                    <a:pt x="16975" y="40493"/>
                  </a:cubicBezTo>
                  <a:cubicBezTo>
                    <a:pt x="16915" y="40470"/>
                    <a:pt x="16850" y="40462"/>
                    <a:pt x="16783" y="40462"/>
                  </a:cubicBezTo>
                  <a:cubicBezTo>
                    <a:pt x="16641" y="40462"/>
                    <a:pt x="16489" y="40497"/>
                    <a:pt x="16343" y="40497"/>
                  </a:cubicBezTo>
                  <a:cubicBezTo>
                    <a:pt x="16316" y="40497"/>
                    <a:pt x="16289" y="40496"/>
                    <a:pt x="16262" y="40493"/>
                  </a:cubicBezTo>
                  <a:cubicBezTo>
                    <a:pt x="15998" y="40440"/>
                    <a:pt x="15759" y="40254"/>
                    <a:pt x="15495" y="40254"/>
                  </a:cubicBezTo>
                  <a:cubicBezTo>
                    <a:pt x="15600" y="39937"/>
                    <a:pt x="15600" y="39594"/>
                    <a:pt x="15575" y="39277"/>
                  </a:cubicBezTo>
                  <a:cubicBezTo>
                    <a:pt x="15600" y="39249"/>
                    <a:pt x="15628" y="39249"/>
                    <a:pt x="15628" y="39197"/>
                  </a:cubicBezTo>
                  <a:cubicBezTo>
                    <a:pt x="15681" y="38854"/>
                    <a:pt x="15653" y="38509"/>
                    <a:pt x="15839" y="38192"/>
                  </a:cubicBezTo>
                  <a:cubicBezTo>
                    <a:pt x="15945" y="37980"/>
                    <a:pt x="16129" y="37822"/>
                    <a:pt x="16262" y="37638"/>
                  </a:cubicBezTo>
                  <a:close/>
                  <a:moveTo>
                    <a:pt x="22508" y="37714"/>
                  </a:moveTo>
                  <a:cubicBezTo>
                    <a:pt x="22607" y="37714"/>
                    <a:pt x="22721" y="37768"/>
                    <a:pt x="22845" y="37902"/>
                  </a:cubicBezTo>
                  <a:cubicBezTo>
                    <a:pt x="22925" y="38008"/>
                    <a:pt x="23004" y="38166"/>
                    <a:pt x="23056" y="38272"/>
                  </a:cubicBezTo>
                  <a:cubicBezTo>
                    <a:pt x="23348" y="38879"/>
                    <a:pt x="23374" y="39461"/>
                    <a:pt x="23532" y="40095"/>
                  </a:cubicBezTo>
                  <a:cubicBezTo>
                    <a:pt x="23560" y="40148"/>
                    <a:pt x="23585" y="40176"/>
                    <a:pt x="23613" y="40176"/>
                  </a:cubicBezTo>
                  <a:cubicBezTo>
                    <a:pt x="23374" y="40254"/>
                    <a:pt x="23162" y="40413"/>
                    <a:pt x="22925" y="40466"/>
                  </a:cubicBezTo>
                  <a:cubicBezTo>
                    <a:pt x="22737" y="40513"/>
                    <a:pt x="22567" y="40523"/>
                    <a:pt x="22394" y="40523"/>
                  </a:cubicBezTo>
                  <a:cubicBezTo>
                    <a:pt x="22275" y="40523"/>
                    <a:pt x="22155" y="40519"/>
                    <a:pt x="22026" y="40519"/>
                  </a:cubicBezTo>
                  <a:cubicBezTo>
                    <a:pt x="22132" y="40017"/>
                    <a:pt x="22105" y="39436"/>
                    <a:pt x="21946" y="38932"/>
                  </a:cubicBezTo>
                  <a:cubicBezTo>
                    <a:pt x="21999" y="38642"/>
                    <a:pt x="22026" y="38350"/>
                    <a:pt x="22132" y="38086"/>
                  </a:cubicBezTo>
                  <a:cubicBezTo>
                    <a:pt x="22200" y="37883"/>
                    <a:pt x="22332" y="37714"/>
                    <a:pt x="22508" y="37714"/>
                  </a:cubicBezTo>
                  <a:close/>
                  <a:moveTo>
                    <a:pt x="17134" y="40571"/>
                  </a:moveTo>
                  <a:cubicBezTo>
                    <a:pt x="17161" y="40599"/>
                    <a:pt x="17161" y="40599"/>
                    <a:pt x="17161" y="40624"/>
                  </a:cubicBezTo>
                  <a:lnTo>
                    <a:pt x="17134" y="40624"/>
                  </a:lnTo>
                  <a:lnTo>
                    <a:pt x="17134" y="40571"/>
                  </a:lnTo>
                  <a:close/>
                  <a:moveTo>
                    <a:pt x="18297" y="37690"/>
                  </a:moveTo>
                  <a:cubicBezTo>
                    <a:pt x="18879" y="37980"/>
                    <a:pt x="19118" y="38350"/>
                    <a:pt x="19302" y="39012"/>
                  </a:cubicBezTo>
                  <a:cubicBezTo>
                    <a:pt x="19435" y="39514"/>
                    <a:pt x="19408" y="40043"/>
                    <a:pt x="19435" y="40599"/>
                  </a:cubicBezTo>
                  <a:cubicBezTo>
                    <a:pt x="19296" y="40556"/>
                    <a:pt x="19144" y="40544"/>
                    <a:pt x="18989" y="40544"/>
                  </a:cubicBezTo>
                  <a:cubicBezTo>
                    <a:pt x="18758" y="40544"/>
                    <a:pt x="18518" y="40571"/>
                    <a:pt x="18297" y="40571"/>
                  </a:cubicBezTo>
                  <a:cubicBezTo>
                    <a:pt x="17955" y="40599"/>
                    <a:pt x="17584" y="40571"/>
                    <a:pt x="17240" y="40624"/>
                  </a:cubicBezTo>
                  <a:cubicBezTo>
                    <a:pt x="17320" y="40229"/>
                    <a:pt x="17293" y="39859"/>
                    <a:pt x="17320" y="39461"/>
                  </a:cubicBezTo>
                  <a:cubicBezTo>
                    <a:pt x="17373" y="38932"/>
                    <a:pt x="17532" y="37769"/>
                    <a:pt x="18244" y="37716"/>
                  </a:cubicBezTo>
                  <a:cubicBezTo>
                    <a:pt x="18272" y="37716"/>
                    <a:pt x="18272" y="37690"/>
                    <a:pt x="18297" y="37690"/>
                  </a:cubicBezTo>
                  <a:close/>
                  <a:moveTo>
                    <a:pt x="20994" y="37796"/>
                  </a:moveTo>
                  <a:cubicBezTo>
                    <a:pt x="21339" y="38192"/>
                    <a:pt x="21550" y="38484"/>
                    <a:pt x="21709" y="39012"/>
                  </a:cubicBezTo>
                  <a:cubicBezTo>
                    <a:pt x="21868" y="39541"/>
                    <a:pt x="21868" y="40043"/>
                    <a:pt x="21868" y="40571"/>
                  </a:cubicBezTo>
                  <a:cubicBezTo>
                    <a:pt x="21816" y="40568"/>
                    <a:pt x="21764" y="40566"/>
                    <a:pt x="21713" y="40566"/>
                  </a:cubicBezTo>
                  <a:cubicBezTo>
                    <a:pt x="21394" y="40566"/>
                    <a:pt x="21076" y="40624"/>
                    <a:pt x="20757" y="40624"/>
                  </a:cubicBezTo>
                  <a:cubicBezTo>
                    <a:pt x="20696" y="40628"/>
                    <a:pt x="20634" y="40630"/>
                    <a:pt x="20572" y="40630"/>
                  </a:cubicBezTo>
                  <a:cubicBezTo>
                    <a:pt x="20335" y="40630"/>
                    <a:pt x="20092" y="40606"/>
                    <a:pt x="19853" y="40606"/>
                  </a:cubicBezTo>
                  <a:cubicBezTo>
                    <a:pt x="19748" y="40606"/>
                    <a:pt x="19643" y="40611"/>
                    <a:pt x="19541" y="40624"/>
                  </a:cubicBezTo>
                  <a:cubicBezTo>
                    <a:pt x="19594" y="40360"/>
                    <a:pt x="19594" y="39911"/>
                    <a:pt x="19566" y="39408"/>
                  </a:cubicBezTo>
                  <a:cubicBezTo>
                    <a:pt x="19752" y="39065"/>
                    <a:pt x="19858" y="38695"/>
                    <a:pt x="20070" y="38350"/>
                  </a:cubicBezTo>
                  <a:cubicBezTo>
                    <a:pt x="20201" y="38166"/>
                    <a:pt x="20360" y="38008"/>
                    <a:pt x="20571" y="37902"/>
                  </a:cubicBezTo>
                  <a:cubicBezTo>
                    <a:pt x="20704" y="37822"/>
                    <a:pt x="20835" y="37822"/>
                    <a:pt x="20994" y="37796"/>
                  </a:cubicBezTo>
                  <a:close/>
                  <a:moveTo>
                    <a:pt x="12851" y="39700"/>
                  </a:moveTo>
                  <a:lnTo>
                    <a:pt x="12851" y="39700"/>
                  </a:lnTo>
                  <a:cubicBezTo>
                    <a:pt x="12971" y="39751"/>
                    <a:pt x="13080" y="39780"/>
                    <a:pt x="13185" y="39780"/>
                  </a:cubicBezTo>
                  <a:cubicBezTo>
                    <a:pt x="13242" y="39780"/>
                    <a:pt x="13298" y="39771"/>
                    <a:pt x="13354" y="39753"/>
                  </a:cubicBezTo>
                  <a:lnTo>
                    <a:pt x="13354" y="39753"/>
                  </a:lnTo>
                  <a:lnTo>
                    <a:pt x="13327" y="39778"/>
                  </a:lnTo>
                  <a:cubicBezTo>
                    <a:pt x="13248" y="40095"/>
                    <a:pt x="13195" y="40493"/>
                    <a:pt x="13221" y="40836"/>
                  </a:cubicBezTo>
                  <a:cubicBezTo>
                    <a:pt x="13090" y="40677"/>
                    <a:pt x="12931" y="40546"/>
                    <a:pt x="12878" y="40334"/>
                  </a:cubicBezTo>
                  <a:cubicBezTo>
                    <a:pt x="12825" y="40148"/>
                    <a:pt x="12825" y="39911"/>
                    <a:pt x="12851" y="39700"/>
                  </a:cubicBezTo>
                  <a:close/>
                  <a:moveTo>
                    <a:pt x="24194" y="37822"/>
                  </a:moveTo>
                  <a:cubicBezTo>
                    <a:pt x="24459" y="37822"/>
                    <a:pt x="24431" y="37875"/>
                    <a:pt x="24484" y="38086"/>
                  </a:cubicBezTo>
                  <a:cubicBezTo>
                    <a:pt x="24643" y="38642"/>
                    <a:pt x="24670" y="39224"/>
                    <a:pt x="24670" y="39806"/>
                  </a:cubicBezTo>
                  <a:cubicBezTo>
                    <a:pt x="24670" y="39905"/>
                    <a:pt x="24748" y="39951"/>
                    <a:pt x="24828" y="39951"/>
                  </a:cubicBezTo>
                  <a:cubicBezTo>
                    <a:pt x="24895" y="39951"/>
                    <a:pt x="24963" y="39919"/>
                    <a:pt x="24988" y="39859"/>
                  </a:cubicBezTo>
                  <a:cubicBezTo>
                    <a:pt x="25062" y="39883"/>
                    <a:pt x="25143" y="39895"/>
                    <a:pt x="25227" y="39895"/>
                  </a:cubicBezTo>
                  <a:cubicBezTo>
                    <a:pt x="25501" y="39895"/>
                    <a:pt x="25803" y="39769"/>
                    <a:pt x="25965" y="39567"/>
                  </a:cubicBezTo>
                  <a:cubicBezTo>
                    <a:pt x="25992" y="39541"/>
                    <a:pt x="26018" y="39514"/>
                    <a:pt x="26018" y="39488"/>
                  </a:cubicBezTo>
                  <a:lnTo>
                    <a:pt x="26151" y="39488"/>
                  </a:lnTo>
                  <a:cubicBezTo>
                    <a:pt x="26098" y="39672"/>
                    <a:pt x="26098" y="39859"/>
                    <a:pt x="26123" y="40043"/>
                  </a:cubicBezTo>
                  <a:cubicBezTo>
                    <a:pt x="26123" y="40201"/>
                    <a:pt x="26123" y="40360"/>
                    <a:pt x="26204" y="40493"/>
                  </a:cubicBezTo>
                  <a:cubicBezTo>
                    <a:pt x="26151" y="40571"/>
                    <a:pt x="26123" y="40677"/>
                    <a:pt x="26071" y="40758"/>
                  </a:cubicBezTo>
                  <a:cubicBezTo>
                    <a:pt x="25965" y="40863"/>
                    <a:pt x="25806" y="40889"/>
                    <a:pt x="25675" y="40916"/>
                  </a:cubicBezTo>
                  <a:cubicBezTo>
                    <a:pt x="25675" y="40863"/>
                    <a:pt x="25648" y="40783"/>
                    <a:pt x="25648" y="40730"/>
                  </a:cubicBezTo>
                  <a:cubicBezTo>
                    <a:pt x="25648" y="40440"/>
                    <a:pt x="25595" y="40176"/>
                    <a:pt x="25516" y="39911"/>
                  </a:cubicBezTo>
                  <a:cubicBezTo>
                    <a:pt x="25516" y="39889"/>
                    <a:pt x="25502" y="39881"/>
                    <a:pt x="25485" y="39881"/>
                  </a:cubicBezTo>
                  <a:cubicBezTo>
                    <a:pt x="25462" y="39881"/>
                    <a:pt x="25436" y="39896"/>
                    <a:pt x="25436" y="39911"/>
                  </a:cubicBezTo>
                  <a:lnTo>
                    <a:pt x="25436" y="40783"/>
                  </a:lnTo>
                  <a:cubicBezTo>
                    <a:pt x="25463" y="40942"/>
                    <a:pt x="25436" y="41075"/>
                    <a:pt x="25463" y="41233"/>
                  </a:cubicBezTo>
                  <a:cubicBezTo>
                    <a:pt x="25358" y="41339"/>
                    <a:pt x="25383" y="41470"/>
                    <a:pt x="25277" y="41576"/>
                  </a:cubicBezTo>
                  <a:cubicBezTo>
                    <a:pt x="25213" y="41630"/>
                    <a:pt x="25140" y="41653"/>
                    <a:pt x="25068" y="41653"/>
                  </a:cubicBezTo>
                  <a:cubicBezTo>
                    <a:pt x="24961" y="41653"/>
                    <a:pt x="24854" y="41603"/>
                    <a:pt x="24776" y="41523"/>
                  </a:cubicBezTo>
                  <a:cubicBezTo>
                    <a:pt x="24768" y="41516"/>
                    <a:pt x="24758" y="41513"/>
                    <a:pt x="24748" y="41513"/>
                  </a:cubicBezTo>
                  <a:cubicBezTo>
                    <a:pt x="24722" y="41513"/>
                    <a:pt x="24696" y="41531"/>
                    <a:pt x="24696" y="41551"/>
                  </a:cubicBezTo>
                  <a:cubicBezTo>
                    <a:pt x="24696" y="41365"/>
                    <a:pt x="24670" y="41153"/>
                    <a:pt x="24670" y="40969"/>
                  </a:cubicBezTo>
                  <a:cubicBezTo>
                    <a:pt x="24670" y="40730"/>
                    <a:pt x="24670" y="40493"/>
                    <a:pt x="24643" y="40254"/>
                  </a:cubicBezTo>
                  <a:cubicBezTo>
                    <a:pt x="24723" y="40201"/>
                    <a:pt x="24776" y="40148"/>
                    <a:pt x="24801" y="40070"/>
                  </a:cubicBezTo>
                  <a:cubicBezTo>
                    <a:pt x="24801" y="40043"/>
                    <a:pt x="24776" y="39990"/>
                    <a:pt x="24749" y="39990"/>
                  </a:cubicBezTo>
                  <a:cubicBezTo>
                    <a:pt x="24735" y="39987"/>
                    <a:pt x="24721" y="39986"/>
                    <a:pt x="24708" y="39986"/>
                  </a:cubicBezTo>
                  <a:cubicBezTo>
                    <a:pt x="24567" y="39986"/>
                    <a:pt x="24445" y="40098"/>
                    <a:pt x="24300" y="40123"/>
                  </a:cubicBezTo>
                  <a:cubicBezTo>
                    <a:pt x="24238" y="40141"/>
                    <a:pt x="24176" y="40146"/>
                    <a:pt x="24115" y="40146"/>
                  </a:cubicBezTo>
                  <a:cubicBezTo>
                    <a:pt x="23991" y="40146"/>
                    <a:pt x="23868" y="40123"/>
                    <a:pt x="23744" y="40123"/>
                  </a:cubicBezTo>
                  <a:cubicBezTo>
                    <a:pt x="23744" y="40123"/>
                    <a:pt x="23771" y="40123"/>
                    <a:pt x="23771" y="40095"/>
                  </a:cubicBezTo>
                  <a:cubicBezTo>
                    <a:pt x="23824" y="39700"/>
                    <a:pt x="23744" y="39277"/>
                    <a:pt x="23613" y="38879"/>
                  </a:cubicBezTo>
                  <a:cubicBezTo>
                    <a:pt x="23666" y="38668"/>
                    <a:pt x="23691" y="38456"/>
                    <a:pt x="23771" y="38272"/>
                  </a:cubicBezTo>
                  <a:cubicBezTo>
                    <a:pt x="23850" y="38008"/>
                    <a:pt x="23902" y="37822"/>
                    <a:pt x="24194" y="37822"/>
                  </a:cubicBezTo>
                  <a:close/>
                  <a:moveTo>
                    <a:pt x="13432" y="39806"/>
                  </a:moveTo>
                  <a:lnTo>
                    <a:pt x="13432" y="39806"/>
                  </a:lnTo>
                  <a:cubicBezTo>
                    <a:pt x="13538" y="39859"/>
                    <a:pt x="13618" y="39884"/>
                    <a:pt x="13697" y="39911"/>
                  </a:cubicBezTo>
                  <a:cubicBezTo>
                    <a:pt x="13807" y="39948"/>
                    <a:pt x="13918" y="39997"/>
                    <a:pt x="14020" y="39997"/>
                  </a:cubicBezTo>
                  <a:cubicBezTo>
                    <a:pt x="14064" y="39997"/>
                    <a:pt x="14107" y="39988"/>
                    <a:pt x="14147" y="39964"/>
                  </a:cubicBezTo>
                  <a:lnTo>
                    <a:pt x="14253" y="40070"/>
                  </a:lnTo>
                  <a:cubicBezTo>
                    <a:pt x="14147" y="40546"/>
                    <a:pt x="14014" y="41233"/>
                    <a:pt x="14200" y="41682"/>
                  </a:cubicBezTo>
                  <a:lnTo>
                    <a:pt x="14200" y="41709"/>
                  </a:lnTo>
                  <a:cubicBezTo>
                    <a:pt x="13961" y="41445"/>
                    <a:pt x="13566" y="41417"/>
                    <a:pt x="13460" y="40994"/>
                  </a:cubicBezTo>
                  <a:cubicBezTo>
                    <a:pt x="13379" y="40599"/>
                    <a:pt x="13485" y="40201"/>
                    <a:pt x="13432" y="39806"/>
                  </a:cubicBezTo>
                  <a:close/>
                  <a:moveTo>
                    <a:pt x="23744" y="40307"/>
                  </a:moveTo>
                  <a:cubicBezTo>
                    <a:pt x="23844" y="40358"/>
                    <a:pt x="23955" y="40376"/>
                    <a:pt x="24063" y="40376"/>
                  </a:cubicBezTo>
                  <a:cubicBezTo>
                    <a:pt x="24126" y="40376"/>
                    <a:pt x="24189" y="40370"/>
                    <a:pt x="24247" y="40360"/>
                  </a:cubicBezTo>
                  <a:cubicBezTo>
                    <a:pt x="24326" y="40334"/>
                    <a:pt x="24406" y="40334"/>
                    <a:pt x="24512" y="40307"/>
                  </a:cubicBezTo>
                  <a:lnTo>
                    <a:pt x="24512" y="40307"/>
                  </a:lnTo>
                  <a:cubicBezTo>
                    <a:pt x="24459" y="40546"/>
                    <a:pt x="24459" y="40783"/>
                    <a:pt x="24459" y="41047"/>
                  </a:cubicBezTo>
                  <a:cubicBezTo>
                    <a:pt x="24459" y="41259"/>
                    <a:pt x="24459" y="41498"/>
                    <a:pt x="24537" y="41709"/>
                  </a:cubicBezTo>
                  <a:cubicBezTo>
                    <a:pt x="24406" y="41762"/>
                    <a:pt x="24353" y="41921"/>
                    <a:pt x="24300" y="42027"/>
                  </a:cubicBezTo>
                  <a:cubicBezTo>
                    <a:pt x="24247" y="42105"/>
                    <a:pt x="24220" y="42211"/>
                    <a:pt x="24141" y="42264"/>
                  </a:cubicBezTo>
                  <a:cubicBezTo>
                    <a:pt x="24111" y="42282"/>
                    <a:pt x="24082" y="42289"/>
                    <a:pt x="24054" y="42289"/>
                  </a:cubicBezTo>
                  <a:cubicBezTo>
                    <a:pt x="23959" y="42289"/>
                    <a:pt x="23873" y="42205"/>
                    <a:pt x="23771" y="42185"/>
                  </a:cubicBezTo>
                  <a:lnTo>
                    <a:pt x="23718" y="42185"/>
                  </a:lnTo>
                  <a:cubicBezTo>
                    <a:pt x="23744" y="41999"/>
                    <a:pt x="23718" y="41815"/>
                    <a:pt x="23718" y="41629"/>
                  </a:cubicBezTo>
                  <a:cubicBezTo>
                    <a:pt x="23718" y="41233"/>
                    <a:pt x="23691" y="40836"/>
                    <a:pt x="23532" y="40493"/>
                  </a:cubicBezTo>
                  <a:cubicBezTo>
                    <a:pt x="23613" y="40440"/>
                    <a:pt x="23691" y="40387"/>
                    <a:pt x="23744" y="40307"/>
                  </a:cubicBezTo>
                  <a:close/>
                  <a:moveTo>
                    <a:pt x="14384" y="40148"/>
                  </a:moveTo>
                  <a:cubicBezTo>
                    <a:pt x="14490" y="40201"/>
                    <a:pt x="14570" y="40229"/>
                    <a:pt x="14676" y="40282"/>
                  </a:cubicBezTo>
                  <a:cubicBezTo>
                    <a:pt x="14794" y="40316"/>
                    <a:pt x="14946" y="40372"/>
                    <a:pt x="15089" y="40372"/>
                  </a:cubicBezTo>
                  <a:cubicBezTo>
                    <a:pt x="15168" y="40372"/>
                    <a:pt x="15244" y="40354"/>
                    <a:pt x="15311" y="40307"/>
                  </a:cubicBezTo>
                  <a:lnTo>
                    <a:pt x="15311" y="40334"/>
                  </a:lnTo>
                  <a:cubicBezTo>
                    <a:pt x="15311" y="40334"/>
                    <a:pt x="15336" y="40334"/>
                    <a:pt x="15336" y="40360"/>
                  </a:cubicBezTo>
                  <a:cubicBezTo>
                    <a:pt x="15205" y="40863"/>
                    <a:pt x="15072" y="41762"/>
                    <a:pt x="15205" y="42475"/>
                  </a:cubicBezTo>
                  <a:cubicBezTo>
                    <a:pt x="15152" y="42450"/>
                    <a:pt x="15099" y="42422"/>
                    <a:pt x="15046" y="42422"/>
                  </a:cubicBezTo>
                  <a:cubicBezTo>
                    <a:pt x="14913" y="42369"/>
                    <a:pt x="14782" y="42291"/>
                    <a:pt x="14676" y="42211"/>
                  </a:cubicBezTo>
                  <a:cubicBezTo>
                    <a:pt x="14490" y="42052"/>
                    <a:pt x="14412" y="41868"/>
                    <a:pt x="14331" y="41629"/>
                  </a:cubicBezTo>
                  <a:cubicBezTo>
                    <a:pt x="14412" y="41392"/>
                    <a:pt x="14384" y="41153"/>
                    <a:pt x="14384" y="40916"/>
                  </a:cubicBezTo>
                  <a:cubicBezTo>
                    <a:pt x="14384" y="40652"/>
                    <a:pt x="14412" y="40387"/>
                    <a:pt x="14384" y="40148"/>
                  </a:cubicBezTo>
                  <a:close/>
                  <a:moveTo>
                    <a:pt x="16975" y="40677"/>
                  </a:moveTo>
                  <a:cubicBezTo>
                    <a:pt x="16975" y="40729"/>
                    <a:pt x="17008" y="40758"/>
                    <a:pt x="17046" y="40758"/>
                  </a:cubicBezTo>
                  <a:cubicBezTo>
                    <a:pt x="17067" y="40758"/>
                    <a:pt x="17090" y="40749"/>
                    <a:pt x="17108" y="40730"/>
                  </a:cubicBezTo>
                  <a:cubicBezTo>
                    <a:pt x="17373" y="40810"/>
                    <a:pt x="17663" y="40810"/>
                    <a:pt x="17927" y="40810"/>
                  </a:cubicBezTo>
                  <a:lnTo>
                    <a:pt x="17927" y="40836"/>
                  </a:lnTo>
                  <a:cubicBezTo>
                    <a:pt x="17902" y="41259"/>
                    <a:pt x="17955" y="41682"/>
                    <a:pt x="17955" y="42080"/>
                  </a:cubicBezTo>
                  <a:cubicBezTo>
                    <a:pt x="17980" y="42528"/>
                    <a:pt x="17849" y="42873"/>
                    <a:pt x="17690" y="43243"/>
                  </a:cubicBezTo>
                  <a:cubicBezTo>
                    <a:pt x="17584" y="43190"/>
                    <a:pt x="17451" y="43162"/>
                    <a:pt x="17373" y="43110"/>
                  </a:cubicBezTo>
                  <a:cubicBezTo>
                    <a:pt x="17187" y="42978"/>
                    <a:pt x="17081" y="42792"/>
                    <a:pt x="16975" y="42608"/>
                  </a:cubicBezTo>
                  <a:cubicBezTo>
                    <a:pt x="16950" y="42581"/>
                    <a:pt x="16922" y="42581"/>
                    <a:pt x="16922" y="42581"/>
                  </a:cubicBezTo>
                  <a:cubicBezTo>
                    <a:pt x="16975" y="41999"/>
                    <a:pt x="16844" y="41339"/>
                    <a:pt x="16844" y="40758"/>
                  </a:cubicBezTo>
                  <a:cubicBezTo>
                    <a:pt x="16844" y="40758"/>
                    <a:pt x="16844" y="40730"/>
                    <a:pt x="16817" y="40730"/>
                  </a:cubicBezTo>
                  <a:cubicBezTo>
                    <a:pt x="16869" y="40730"/>
                    <a:pt x="16922" y="40705"/>
                    <a:pt x="16975" y="40677"/>
                  </a:cubicBezTo>
                  <a:close/>
                  <a:moveTo>
                    <a:pt x="15495" y="40282"/>
                  </a:moveTo>
                  <a:cubicBezTo>
                    <a:pt x="15600" y="40546"/>
                    <a:pt x="15971" y="40652"/>
                    <a:pt x="16210" y="40705"/>
                  </a:cubicBezTo>
                  <a:cubicBezTo>
                    <a:pt x="16339" y="40725"/>
                    <a:pt x="16485" y="40764"/>
                    <a:pt x="16635" y="40764"/>
                  </a:cubicBezTo>
                  <a:cubicBezTo>
                    <a:pt x="16669" y="40764"/>
                    <a:pt x="16704" y="40762"/>
                    <a:pt x="16738" y="40758"/>
                  </a:cubicBezTo>
                  <a:lnTo>
                    <a:pt x="16738" y="40758"/>
                  </a:lnTo>
                  <a:cubicBezTo>
                    <a:pt x="16658" y="41181"/>
                    <a:pt x="16633" y="41576"/>
                    <a:pt x="16658" y="42027"/>
                  </a:cubicBezTo>
                  <a:cubicBezTo>
                    <a:pt x="16658" y="42211"/>
                    <a:pt x="16685" y="42422"/>
                    <a:pt x="16658" y="42634"/>
                  </a:cubicBezTo>
                  <a:cubicBezTo>
                    <a:pt x="16658" y="42926"/>
                    <a:pt x="16527" y="43110"/>
                    <a:pt x="16394" y="43349"/>
                  </a:cubicBezTo>
                  <a:cubicBezTo>
                    <a:pt x="15706" y="43057"/>
                    <a:pt x="15389" y="42687"/>
                    <a:pt x="15389" y="41921"/>
                  </a:cubicBezTo>
                  <a:cubicBezTo>
                    <a:pt x="15389" y="41392"/>
                    <a:pt x="15469" y="40889"/>
                    <a:pt x="15469" y="40360"/>
                  </a:cubicBezTo>
                  <a:cubicBezTo>
                    <a:pt x="15469" y="40334"/>
                    <a:pt x="15469" y="40334"/>
                    <a:pt x="15495" y="40334"/>
                  </a:cubicBezTo>
                  <a:lnTo>
                    <a:pt x="15495" y="40282"/>
                  </a:lnTo>
                  <a:close/>
                  <a:moveTo>
                    <a:pt x="20994" y="594"/>
                  </a:moveTo>
                  <a:cubicBezTo>
                    <a:pt x="27050" y="886"/>
                    <a:pt x="33818" y="2974"/>
                    <a:pt x="35853" y="9319"/>
                  </a:cubicBezTo>
                  <a:cubicBezTo>
                    <a:pt x="36833" y="12334"/>
                    <a:pt x="36646" y="15612"/>
                    <a:pt x="36039" y="18707"/>
                  </a:cubicBezTo>
                  <a:cubicBezTo>
                    <a:pt x="35511" y="21456"/>
                    <a:pt x="34743" y="24179"/>
                    <a:pt x="34901" y="27009"/>
                  </a:cubicBezTo>
                  <a:cubicBezTo>
                    <a:pt x="34717" y="26876"/>
                    <a:pt x="34531" y="26797"/>
                    <a:pt x="34373" y="26639"/>
                  </a:cubicBezTo>
                  <a:cubicBezTo>
                    <a:pt x="34003" y="26268"/>
                    <a:pt x="34189" y="25765"/>
                    <a:pt x="34003" y="25317"/>
                  </a:cubicBezTo>
                  <a:cubicBezTo>
                    <a:pt x="34003" y="25289"/>
                    <a:pt x="33977" y="25264"/>
                    <a:pt x="33924" y="25264"/>
                  </a:cubicBezTo>
                  <a:cubicBezTo>
                    <a:pt x="34373" y="23413"/>
                    <a:pt x="33713" y="21640"/>
                    <a:pt x="33156" y="19895"/>
                  </a:cubicBezTo>
                  <a:cubicBezTo>
                    <a:pt x="32733" y="18548"/>
                    <a:pt x="32338" y="17146"/>
                    <a:pt x="32628" y="15718"/>
                  </a:cubicBezTo>
                  <a:cubicBezTo>
                    <a:pt x="32867" y="14502"/>
                    <a:pt x="33579" y="13550"/>
                    <a:pt x="34320" y="12598"/>
                  </a:cubicBezTo>
                  <a:cubicBezTo>
                    <a:pt x="34380" y="12518"/>
                    <a:pt x="34305" y="12439"/>
                    <a:pt x="34230" y="12439"/>
                  </a:cubicBezTo>
                  <a:cubicBezTo>
                    <a:pt x="34205" y="12439"/>
                    <a:pt x="34181" y="12447"/>
                    <a:pt x="34161" y="12467"/>
                  </a:cubicBezTo>
                  <a:cubicBezTo>
                    <a:pt x="32708" y="13761"/>
                    <a:pt x="32046" y="15692"/>
                    <a:pt x="32285" y="17596"/>
                  </a:cubicBezTo>
                  <a:cubicBezTo>
                    <a:pt x="32655" y="20346"/>
                    <a:pt x="34347" y="22698"/>
                    <a:pt x="33738" y="25554"/>
                  </a:cubicBezTo>
                  <a:cubicBezTo>
                    <a:pt x="33738" y="25606"/>
                    <a:pt x="33766" y="25634"/>
                    <a:pt x="33791" y="25634"/>
                  </a:cubicBezTo>
                  <a:cubicBezTo>
                    <a:pt x="33713" y="26082"/>
                    <a:pt x="33660" y="26533"/>
                    <a:pt x="34030" y="26876"/>
                  </a:cubicBezTo>
                  <a:cubicBezTo>
                    <a:pt x="34320" y="27140"/>
                    <a:pt x="34690" y="27273"/>
                    <a:pt x="34954" y="27590"/>
                  </a:cubicBezTo>
                  <a:cubicBezTo>
                    <a:pt x="35219" y="27855"/>
                    <a:pt x="35352" y="28225"/>
                    <a:pt x="35589" y="28489"/>
                  </a:cubicBezTo>
                  <a:cubicBezTo>
                    <a:pt x="34823" y="29414"/>
                    <a:pt x="34612" y="30657"/>
                    <a:pt x="33950" y="31662"/>
                  </a:cubicBezTo>
                  <a:cubicBezTo>
                    <a:pt x="33399" y="32510"/>
                    <a:pt x="32670" y="33020"/>
                    <a:pt x="31692" y="33020"/>
                  </a:cubicBezTo>
                  <a:cubicBezTo>
                    <a:pt x="31543" y="33020"/>
                    <a:pt x="31388" y="33009"/>
                    <a:pt x="31227" y="32984"/>
                  </a:cubicBezTo>
                  <a:cubicBezTo>
                    <a:pt x="30699" y="32878"/>
                    <a:pt x="30248" y="32587"/>
                    <a:pt x="29694" y="32561"/>
                  </a:cubicBezTo>
                  <a:cubicBezTo>
                    <a:pt x="29657" y="32559"/>
                    <a:pt x="29620" y="32558"/>
                    <a:pt x="29584" y="32558"/>
                  </a:cubicBezTo>
                  <a:cubicBezTo>
                    <a:pt x="27727" y="32558"/>
                    <a:pt x="27470" y="35205"/>
                    <a:pt x="27340" y="36605"/>
                  </a:cubicBezTo>
                  <a:cubicBezTo>
                    <a:pt x="27326" y="36719"/>
                    <a:pt x="27403" y="36771"/>
                    <a:pt x="27490" y="36771"/>
                  </a:cubicBezTo>
                  <a:cubicBezTo>
                    <a:pt x="27564" y="36771"/>
                    <a:pt x="27645" y="36733"/>
                    <a:pt x="27683" y="36661"/>
                  </a:cubicBezTo>
                  <a:lnTo>
                    <a:pt x="27683" y="36661"/>
                  </a:lnTo>
                  <a:cubicBezTo>
                    <a:pt x="27656" y="36713"/>
                    <a:pt x="27631" y="36793"/>
                    <a:pt x="27604" y="36870"/>
                  </a:cubicBezTo>
                  <a:cubicBezTo>
                    <a:pt x="27604" y="36936"/>
                    <a:pt x="27639" y="36983"/>
                    <a:pt x="27681" y="36983"/>
                  </a:cubicBezTo>
                  <a:cubicBezTo>
                    <a:pt x="27691" y="36983"/>
                    <a:pt x="27700" y="36981"/>
                    <a:pt x="27710" y="36976"/>
                  </a:cubicBezTo>
                  <a:cubicBezTo>
                    <a:pt x="28266" y="36658"/>
                    <a:pt x="28556" y="35918"/>
                    <a:pt x="28820" y="35364"/>
                  </a:cubicBezTo>
                  <a:cubicBezTo>
                    <a:pt x="29138" y="34729"/>
                    <a:pt x="29429" y="34014"/>
                    <a:pt x="29508" y="33301"/>
                  </a:cubicBezTo>
                  <a:lnTo>
                    <a:pt x="29508" y="33221"/>
                  </a:lnTo>
                  <a:cubicBezTo>
                    <a:pt x="29680" y="33195"/>
                    <a:pt x="29852" y="33181"/>
                    <a:pt x="30014" y="33181"/>
                  </a:cubicBezTo>
                  <a:cubicBezTo>
                    <a:pt x="30176" y="33181"/>
                    <a:pt x="30327" y="33195"/>
                    <a:pt x="30460" y="33221"/>
                  </a:cubicBezTo>
                  <a:cubicBezTo>
                    <a:pt x="30804" y="33274"/>
                    <a:pt x="31122" y="33380"/>
                    <a:pt x="31411" y="33433"/>
                  </a:cubicBezTo>
                  <a:cubicBezTo>
                    <a:pt x="30407" y="35389"/>
                    <a:pt x="30089" y="38537"/>
                    <a:pt x="30646" y="40652"/>
                  </a:cubicBezTo>
                  <a:cubicBezTo>
                    <a:pt x="29535" y="42634"/>
                    <a:pt x="28107" y="44379"/>
                    <a:pt x="26705" y="46177"/>
                  </a:cubicBezTo>
                  <a:cubicBezTo>
                    <a:pt x="25781" y="47393"/>
                    <a:pt x="24907" y="48503"/>
                    <a:pt x="23427" y="49060"/>
                  </a:cubicBezTo>
                  <a:cubicBezTo>
                    <a:pt x="22344" y="49483"/>
                    <a:pt x="21153" y="49536"/>
                    <a:pt x="19989" y="49536"/>
                  </a:cubicBezTo>
                  <a:cubicBezTo>
                    <a:pt x="17345" y="49483"/>
                    <a:pt x="15099" y="49138"/>
                    <a:pt x="13090" y="47287"/>
                  </a:cubicBezTo>
                  <a:cubicBezTo>
                    <a:pt x="11264" y="45622"/>
                    <a:pt x="10101" y="43613"/>
                    <a:pt x="8673" y="41656"/>
                  </a:cubicBezTo>
                  <a:cubicBezTo>
                    <a:pt x="8648" y="41656"/>
                    <a:pt x="8648" y="41629"/>
                    <a:pt x="8620" y="41629"/>
                  </a:cubicBezTo>
                  <a:cubicBezTo>
                    <a:pt x="8489" y="40176"/>
                    <a:pt x="8806" y="38695"/>
                    <a:pt x="8648" y="37240"/>
                  </a:cubicBezTo>
                  <a:cubicBezTo>
                    <a:pt x="8514" y="35971"/>
                    <a:pt x="8197" y="34676"/>
                    <a:pt x="7510" y="33591"/>
                  </a:cubicBezTo>
                  <a:cubicBezTo>
                    <a:pt x="7537" y="33591"/>
                    <a:pt x="7537" y="33591"/>
                    <a:pt x="7563" y="33566"/>
                  </a:cubicBezTo>
                  <a:cubicBezTo>
                    <a:pt x="7880" y="33513"/>
                    <a:pt x="8172" y="33433"/>
                    <a:pt x="8462" y="33354"/>
                  </a:cubicBezTo>
                  <a:cubicBezTo>
                    <a:pt x="8673" y="34332"/>
                    <a:pt x="9229" y="35311"/>
                    <a:pt x="9705" y="36182"/>
                  </a:cubicBezTo>
                  <a:cubicBezTo>
                    <a:pt x="10181" y="37109"/>
                    <a:pt x="10710" y="38114"/>
                    <a:pt x="11450" y="38854"/>
                  </a:cubicBezTo>
                  <a:cubicBezTo>
                    <a:pt x="11463" y="38866"/>
                    <a:pt x="11475" y="38871"/>
                    <a:pt x="11486" y="38871"/>
                  </a:cubicBezTo>
                  <a:cubicBezTo>
                    <a:pt x="11523" y="38871"/>
                    <a:pt x="11550" y="38814"/>
                    <a:pt x="11529" y="38773"/>
                  </a:cubicBezTo>
                  <a:cubicBezTo>
                    <a:pt x="11106" y="37822"/>
                    <a:pt x="10418" y="36976"/>
                    <a:pt x="9917" y="36051"/>
                  </a:cubicBezTo>
                  <a:cubicBezTo>
                    <a:pt x="9413" y="35178"/>
                    <a:pt x="9071" y="34200"/>
                    <a:pt x="8567" y="33327"/>
                  </a:cubicBezTo>
                  <a:cubicBezTo>
                    <a:pt x="8832" y="33249"/>
                    <a:pt x="9071" y="33196"/>
                    <a:pt x="9282" y="33168"/>
                  </a:cubicBezTo>
                  <a:cubicBezTo>
                    <a:pt x="9466" y="33856"/>
                    <a:pt x="9811" y="34465"/>
                    <a:pt x="10128" y="35072"/>
                  </a:cubicBezTo>
                  <a:cubicBezTo>
                    <a:pt x="10446" y="35628"/>
                    <a:pt x="10710" y="36368"/>
                    <a:pt x="11264" y="36711"/>
                  </a:cubicBezTo>
                  <a:cubicBezTo>
                    <a:pt x="11276" y="36734"/>
                    <a:pt x="11292" y="36742"/>
                    <a:pt x="11309" y="36742"/>
                  </a:cubicBezTo>
                  <a:cubicBezTo>
                    <a:pt x="11332" y="36742"/>
                    <a:pt x="11355" y="36727"/>
                    <a:pt x="11370" y="36711"/>
                  </a:cubicBezTo>
                  <a:cubicBezTo>
                    <a:pt x="11397" y="36844"/>
                    <a:pt x="11423" y="36976"/>
                    <a:pt x="11450" y="37081"/>
                  </a:cubicBezTo>
                  <a:cubicBezTo>
                    <a:pt x="11465" y="37156"/>
                    <a:pt x="11521" y="37189"/>
                    <a:pt x="11582" y="37189"/>
                  </a:cubicBezTo>
                  <a:cubicBezTo>
                    <a:pt x="11630" y="37189"/>
                    <a:pt x="11680" y="37169"/>
                    <a:pt x="11715" y="37134"/>
                  </a:cubicBezTo>
                  <a:lnTo>
                    <a:pt x="11715" y="37134"/>
                  </a:lnTo>
                  <a:cubicBezTo>
                    <a:pt x="11503" y="37638"/>
                    <a:pt x="11609" y="38642"/>
                    <a:pt x="11634" y="38854"/>
                  </a:cubicBezTo>
                  <a:cubicBezTo>
                    <a:pt x="11634" y="38919"/>
                    <a:pt x="11674" y="38952"/>
                    <a:pt x="11717" y="38952"/>
                  </a:cubicBezTo>
                  <a:cubicBezTo>
                    <a:pt x="11760" y="38952"/>
                    <a:pt x="11807" y="38919"/>
                    <a:pt x="11821" y="38854"/>
                  </a:cubicBezTo>
                  <a:lnTo>
                    <a:pt x="11821" y="37902"/>
                  </a:lnTo>
                  <a:cubicBezTo>
                    <a:pt x="11846" y="37769"/>
                    <a:pt x="11821" y="37638"/>
                    <a:pt x="11846" y="37504"/>
                  </a:cubicBezTo>
                  <a:cubicBezTo>
                    <a:pt x="11821" y="37320"/>
                    <a:pt x="11873" y="37240"/>
                    <a:pt x="12057" y="37240"/>
                  </a:cubicBezTo>
                  <a:cubicBezTo>
                    <a:pt x="12116" y="37201"/>
                    <a:pt x="12164" y="37180"/>
                    <a:pt x="12201" y="37180"/>
                  </a:cubicBezTo>
                  <a:cubicBezTo>
                    <a:pt x="12265" y="37180"/>
                    <a:pt x="12296" y="37240"/>
                    <a:pt x="12296" y="37373"/>
                  </a:cubicBezTo>
                  <a:cubicBezTo>
                    <a:pt x="12480" y="37980"/>
                    <a:pt x="12216" y="38615"/>
                    <a:pt x="12402" y="39197"/>
                  </a:cubicBezTo>
                  <a:cubicBezTo>
                    <a:pt x="12415" y="39223"/>
                    <a:pt x="12434" y="39236"/>
                    <a:pt x="12457" y="39236"/>
                  </a:cubicBezTo>
                  <a:cubicBezTo>
                    <a:pt x="12480" y="39236"/>
                    <a:pt x="12507" y="39223"/>
                    <a:pt x="12533" y="39197"/>
                  </a:cubicBezTo>
                  <a:cubicBezTo>
                    <a:pt x="12745" y="38773"/>
                    <a:pt x="12692" y="38139"/>
                    <a:pt x="12614" y="37663"/>
                  </a:cubicBezTo>
                  <a:lnTo>
                    <a:pt x="12614" y="37638"/>
                  </a:lnTo>
                  <a:cubicBezTo>
                    <a:pt x="12657" y="37593"/>
                    <a:pt x="12709" y="37573"/>
                    <a:pt x="12777" y="37573"/>
                  </a:cubicBezTo>
                  <a:cubicBezTo>
                    <a:pt x="12833" y="37573"/>
                    <a:pt x="12901" y="37586"/>
                    <a:pt x="12984" y="37610"/>
                  </a:cubicBezTo>
                  <a:cubicBezTo>
                    <a:pt x="13037" y="37716"/>
                    <a:pt x="13090" y="37822"/>
                    <a:pt x="13143" y="37955"/>
                  </a:cubicBezTo>
                  <a:cubicBezTo>
                    <a:pt x="13168" y="38114"/>
                    <a:pt x="13195" y="38298"/>
                    <a:pt x="13221" y="38484"/>
                  </a:cubicBezTo>
                  <a:cubicBezTo>
                    <a:pt x="13248" y="38826"/>
                    <a:pt x="13248" y="39197"/>
                    <a:pt x="13248" y="39541"/>
                  </a:cubicBezTo>
                  <a:cubicBezTo>
                    <a:pt x="13062" y="39461"/>
                    <a:pt x="12851" y="39436"/>
                    <a:pt x="12692" y="39383"/>
                  </a:cubicBezTo>
                  <a:cubicBezTo>
                    <a:pt x="12402" y="39249"/>
                    <a:pt x="12163" y="39038"/>
                    <a:pt x="11899" y="38879"/>
                  </a:cubicBezTo>
                  <a:cubicBezTo>
                    <a:pt x="11892" y="38876"/>
                    <a:pt x="11884" y="38874"/>
                    <a:pt x="11877" y="38874"/>
                  </a:cubicBezTo>
                  <a:cubicBezTo>
                    <a:pt x="11827" y="38874"/>
                    <a:pt x="11771" y="38939"/>
                    <a:pt x="11793" y="38985"/>
                  </a:cubicBezTo>
                  <a:cubicBezTo>
                    <a:pt x="11952" y="39277"/>
                    <a:pt x="12296" y="39461"/>
                    <a:pt x="12586" y="39594"/>
                  </a:cubicBezTo>
                  <a:cubicBezTo>
                    <a:pt x="12614" y="39620"/>
                    <a:pt x="12667" y="39620"/>
                    <a:pt x="12719" y="39647"/>
                  </a:cubicBezTo>
                  <a:cubicBezTo>
                    <a:pt x="12692" y="39725"/>
                    <a:pt x="12667" y="39806"/>
                    <a:pt x="12667" y="39884"/>
                  </a:cubicBezTo>
                  <a:cubicBezTo>
                    <a:pt x="12639" y="39884"/>
                    <a:pt x="12639" y="39859"/>
                    <a:pt x="12614" y="39859"/>
                  </a:cubicBezTo>
                  <a:cubicBezTo>
                    <a:pt x="12375" y="39806"/>
                    <a:pt x="12322" y="39672"/>
                    <a:pt x="12269" y="39461"/>
                  </a:cubicBezTo>
                  <a:cubicBezTo>
                    <a:pt x="12256" y="39422"/>
                    <a:pt x="12223" y="39402"/>
                    <a:pt x="12190" y="39402"/>
                  </a:cubicBezTo>
                  <a:cubicBezTo>
                    <a:pt x="12157" y="39402"/>
                    <a:pt x="12124" y="39422"/>
                    <a:pt x="12110" y="39461"/>
                  </a:cubicBezTo>
                  <a:cubicBezTo>
                    <a:pt x="12005" y="39725"/>
                    <a:pt x="12269" y="40070"/>
                    <a:pt x="12533" y="40123"/>
                  </a:cubicBezTo>
                  <a:cubicBezTo>
                    <a:pt x="12586" y="40123"/>
                    <a:pt x="12614" y="40095"/>
                    <a:pt x="12639" y="40070"/>
                  </a:cubicBezTo>
                  <a:cubicBezTo>
                    <a:pt x="12639" y="40229"/>
                    <a:pt x="12667" y="40387"/>
                    <a:pt x="12719" y="40546"/>
                  </a:cubicBezTo>
                  <a:cubicBezTo>
                    <a:pt x="12819" y="40745"/>
                    <a:pt x="12965" y="40944"/>
                    <a:pt x="13179" y="40944"/>
                  </a:cubicBezTo>
                  <a:cubicBezTo>
                    <a:pt x="13193" y="40944"/>
                    <a:pt x="13207" y="40943"/>
                    <a:pt x="13221" y="40942"/>
                  </a:cubicBezTo>
                  <a:lnTo>
                    <a:pt x="13248" y="40942"/>
                  </a:lnTo>
                  <a:cubicBezTo>
                    <a:pt x="13248" y="41047"/>
                    <a:pt x="13274" y="41128"/>
                    <a:pt x="13327" y="41233"/>
                  </a:cubicBezTo>
                  <a:cubicBezTo>
                    <a:pt x="13449" y="41525"/>
                    <a:pt x="13772" y="41794"/>
                    <a:pt x="14111" y="41794"/>
                  </a:cubicBezTo>
                  <a:cubicBezTo>
                    <a:pt x="14141" y="41794"/>
                    <a:pt x="14170" y="41792"/>
                    <a:pt x="14200" y="41788"/>
                  </a:cubicBezTo>
                  <a:lnTo>
                    <a:pt x="14225" y="41788"/>
                  </a:lnTo>
                  <a:cubicBezTo>
                    <a:pt x="14253" y="41999"/>
                    <a:pt x="14384" y="42238"/>
                    <a:pt x="14570" y="42369"/>
                  </a:cubicBezTo>
                  <a:cubicBezTo>
                    <a:pt x="14675" y="42496"/>
                    <a:pt x="14914" y="42673"/>
                    <a:pt x="15114" y="42673"/>
                  </a:cubicBezTo>
                  <a:cubicBezTo>
                    <a:pt x="15166" y="42673"/>
                    <a:pt x="15214" y="42661"/>
                    <a:pt x="15258" y="42634"/>
                  </a:cubicBezTo>
                  <a:cubicBezTo>
                    <a:pt x="15389" y="43137"/>
                    <a:pt x="15706" y="43480"/>
                    <a:pt x="16288" y="43480"/>
                  </a:cubicBezTo>
                  <a:cubicBezTo>
                    <a:pt x="16262" y="43507"/>
                    <a:pt x="16315" y="43560"/>
                    <a:pt x="16341" y="43560"/>
                  </a:cubicBezTo>
                  <a:cubicBezTo>
                    <a:pt x="16685" y="43454"/>
                    <a:pt x="16817" y="43162"/>
                    <a:pt x="16869" y="42845"/>
                  </a:cubicBezTo>
                  <a:cubicBezTo>
                    <a:pt x="16869" y="42820"/>
                    <a:pt x="16869" y="42792"/>
                    <a:pt x="16897" y="42792"/>
                  </a:cubicBezTo>
                  <a:cubicBezTo>
                    <a:pt x="16922" y="42978"/>
                    <a:pt x="17056" y="43162"/>
                    <a:pt x="17214" y="43296"/>
                  </a:cubicBezTo>
                  <a:cubicBezTo>
                    <a:pt x="17320" y="43374"/>
                    <a:pt x="17451" y="43454"/>
                    <a:pt x="17610" y="43480"/>
                  </a:cubicBezTo>
                  <a:cubicBezTo>
                    <a:pt x="17610" y="43533"/>
                    <a:pt x="17637" y="43533"/>
                    <a:pt x="17690" y="43533"/>
                  </a:cubicBezTo>
                  <a:cubicBezTo>
                    <a:pt x="17690" y="43507"/>
                    <a:pt x="17716" y="43507"/>
                    <a:pt x="17743" y="43480"/>
                  </a:cubicBezTo>
                  <a:cubicBezTo>
                    <a:pt x="17768" y="43480"/>
                    <a:pt x="17821" y="43454"/>
                    <a:pt x="17849" y="43427"/>
                  </a:cubicBezTo>
                  <a:cubicBezTo>
                    <a:pt x="17849" y="43427"/>
                    <a:pt x="17874" y="43402"/>
                    <a:pt x="17849" y="43402"/>
                  </a:cubicBezTo>
                  <a:cubicBezTo>
                    <a:pt x="18033" y="43243"/>
                    <a:pt x="18139" y="43031"/>
                    <a:pt x="18191" y="42767"/>
                  </a:cubicBezTo>
                  <a:cubicBezTo>
                    <a:pt x="18219" y="42873"/>
                    <a:pt x="18272" y="42951"/>
                    <a:pt x="18378" y="43031"/>
                  </a:cubicBezTo>
                  <a:cubicBezTo>
                    <a:pt x="18470" y="43124"/>
                    <a:pt x="18590" y="43218"/>
                    <a:pt x="18709" y="43218"/>
                  </a:cubicBezTo>
                  <a:cubicBezTo>
                    <a:pt x="18758" y="43218"/>
                    <a:pt x="18807" y="43202"/>
                    <a:pt x="18854" y="43162"/>
                  </a:cubicBezTo>
                  <a:cubicBezTo>
                    <a:pt x="18879" y="43137"/>
                    <a:pt x="18879" y="43110"/>
                    <a:pt x="18854" y="43084"/>
                  </a:cubicBezTo>
                  <a:cubicBezTo>
                    <a:pt x="18748" y="42951"/>
                    <a:pt x="18589" y="42926"/>
                    <a:pt x="18483" y="42820"/>
                  </a:cubicBezTo>
                  <a:cubicBezTo>
                    <a:pt x="18403" y="42714"/>
                    <a:pt x="18297" y="42608"/>
                    <a:pt x="18219" y="42503"/>
                  </a:cubicBezTo>
                  <a:cubicBezTo>
                    <a:pt x="18272" y="41921"/>
                    <a:pt x="18139" y="41233"/>
                    <a:pt x="18060" y="40836"/>
                  </a:cubicBezTo>
                  <a:cubicBezTo>
                    <a:pt x="18060" y="40810"/>
                    <a:pt x="18033" y="40810"/>
                    <a:pt x="18033" y="40810"/>
                  </a:cubicBezTo>
                  <a:lnTo>
                    <a:pt x="18403" y="40810"/>
                  </a:lnTo>
                  <a:cubicBezTo>
                    <a:pt x="18556" y="40810"/>
                    <a:pt x="18723" y="40821"/>
                    <a:pt x="18891" y="40821"/>
                  </a:cubicBezTo>
                  <a:cubicBezTo>
                    <a:pt x="19101" y="40821"/>
                    <a:pt x="19311" y="40804"/>
                    <a:pt x="19488" y="40730"/>
                  </a:cubicBezTo>
                  <a:lnTo>
                    <a:pt x="19513" y="40730"/>
                  </a:lnTo>
                  <a:cubicBezTo>
                    <a:pt x="19768" y="40822"/>
                    <a:pt x="20048" y="40850"/>
                    <a:pt x="20335" y="40850"/>
                  </a:cubicBezTo>
                  <a:cubicBezTo>
                    <a:pt x="20465" y="40850"/>
                    <a:pt x="20598" y="40844"/>
                    <a:pt x="20730" y="40836"/>
                  </a:cubicBezTo>
                  <a:lnTo>
                    <a:pt x="20730" y="40836"/>
                  </a:lnTo>
                  <a:cubicBezTo>
                    <a:pt x="20651" y="41153"/>
                    <a:pt x="20677" y="41445"/>
                    <a:pt x="20677" y="41762"/>
                  </a:cubicBezTo>
                  <a:cubicBezTo>
                    <a:pt x="20651" y="42080"/>
                    <a:pt x="20599" y="42369"/>
                    <a:pt x="20677" y="42687"/>
                  </a:cubicBezTo>
                  <a:cubicBezTo>
                    <a:pt x="20693" y="42718"/>
                    <a:pt x="20718" y="42731"/>
                    <a:pt x="20741" y="42731"/>
                  </a:cubicBezTo>
                  <a:cubicBezTo>
                    <a:pt x="20757" y="42731"/>
                    <a:pt x="20772" y="42724"/>
                    <a:pt x="20783" y="42714"/>
                  </a:cubicBezTo>
                  <a:lnTo>
                    <a:pt x="20783" y="42714"/>
                  </a:lnTo>
                  <a:cubicBezTo>
                    <a:pt x="20704" y="42951"/>
                    <a:pt x="20546" y="43215"/>
                    <a:pt x="20228" y="43243"/>
                  </a:cubicBezTo>
                  <a:cubicBezTo>
                    <a:pt x="20214" y="43244"/>
                    <a:pt x="20200" y="43245"/>
                    <a:pt x="20186" y="43245"/>
                  </a:cubicBezTo>
                  <a:cubicBezTo>
                    <a:pt x="19888" y="43245"/>
                    <a:pt x="19640" y="42992"/>
                    <a:pt x="19488" y="42739"/>
                  </a:cubicBezTo>
                  <a:cubicBezTo>
                    <a:pt x="19488" y="42528"/>
                    <a:pt x="19461" y="42344"/>
                    <a:pt x="19461" y="42158"/>
                  </a:cubicBezTo>
                  <a:cubicBezTo>
                    <a:pt x="19461" y="41762"/>
                    <a:pt x="19408" y="41392"/>
                    <a:pt x="19408" y="40994"/>
                  </a:cubicBezTo>
                  <a:cubicBezTo>
                    <a:pt x="19408" y="40968"/>
                    <a:pt x="19381" y="40955"/>
                    <a:pt x="19355" y="40955"/>
                  </a:cubicBezTo>
                  <a:cubicBezTo>
                    <a:pt x="19328" y="40955"/>
                    <a:pt x="19302" y="40968"/>
                    <a:pt x="19302" y="40994"/>
                  </a:cubicBezTo>
                  <a:cubicBezTo>
                    <a:pt x="19277" y="41365"/>
                    <a:pt x="19224" y="41709"/>
                    <a:pt x="19224" y="42052"/>
                  </a:cubicBezTo>
                  <a:cubicBezTo>
                    <a:pt x="19196" y="42344"/>
                    <a:pt x="19302" y="42978"/>
                    <a:pt x="18932" y="43084"/>
                  </a:cubicBezTo>
                  <a:cubicBezTo>
                    <a:pt x="18906" y="43084"/>
                    <a:pt x="18906" y="43137"/>
                    <a:pt x="18932" y="43162"/>
                  </a:cubicBezTo>
                  <a:cubicBezTo>
                    <a:pt x="18992" y="43216"/>
                    <a:pt x="19052" y="43238"/>
                    <a:pt x="19110" y="43238"/>
                  </a:cubicBezTo>
                  <a:cubicBezTo>
                    <a:pt x="19253" y="43238"/>
                    <a:pt x="19378" y="43095"/>
                    <a:pt x="19435" y="42926"/>
                  </a:cubicBezTo>
                  <a:lnTo>
                    <a:pt x="19435" y="42898"/>
                  </a:lnTo>
                  <a:cubicBezTo>
                    <a:pt x="19535" y="43249"/>
                    <a:pt x="19873" y="43482"/>
                    <a:pt x="20223" y="43482"/>
                  </a:cubicBezTo>
                  <a:cubicBezTo>
                    <a:pt x="20243" y="43482"/>
                    <a:pt x="20262" y="43481"/>
                    <a:pt x="20281" y="43480"/>
                  </a:cubicBezTo>
                  <a:cubicBezTo>
                    <a:pt x="20493" y="43454"/>
                    <a:pt x="20677" y="43349"/>
                    <a:pt x="20810" y="43190"/>
                  </a:cubicBezTo>
                  <a:cubicBezTo>
                    <a:pt x="20888" y="43349"/>
                    <a:pt x="21074" y="43480"/>
                    <a:pt x="21258" y="43507"/>
                  </a:cubicBezTo>
                  <a:cubicBezTo>
                    <a:pt x="21276" y="43509"/>
                    <a:pt x="21294" y="43510"/>
                    <a:pt x="21314" y="43510"/>
                  </a:cubicBezTo>
                  <a:cubicBezTo>
                    <a:pt x="21540" y="43510"/>
                    <a:pt x="21916" y="43378"/>
                    <a:pt x="21868" y="43110"/>
                  </a:cubicBezTo>
                  <a:cubicBezTo>
                    <a:pt x="21868" y="43092"/>
                    <a:pt x="21854" y="43073"/>
                    <a:pt x="21837" y="43073"/>
                  </a:cubicBezTo>
                  <a:cubicBezTo>
                    <a:pt x="21830" y="43073"/>
                    <a:pt x="21822" y="43076"/>
                    <a:pt x="21815" y="43084"/>
                  </a:cubicBezTo>
                  <a:cubicBezTo>
                    <a:pt x="21629" y="43084"/>
                    <a:pt x="21523" y="43243"/>
                    <a:pt x="21339" y="43243"/>
                  </a:cubicBezTo>
                  <a:cubicBezTo>
                    <a:pt x="21321" y="43245"/>
                    <a:pt x="21304" y="43246"/>
                    <a:pt x="21287" y="43246"/>
                  </a:cubicBezTo>
                  <a:cubicBezTo>
                    <a:pt x="21105" y="43246"/>
                    <a:pt x="20988" y="43124"/>
                    <a:pt x="20916" y="42978"/>
                  </a:cubicBezTo>
                  <a:cubicBezTo>
                    <a:pt x="20941" y="42845"/>
                    <a:pt x="20969" y="42739"/>
                    <a:pt x="20916" y="42608"/>
                  </a:cubicBezTo>
                  <a:cubicBezTo>
                    <a:pt x="20888" y="42581"/>
                    <a:pt x="20863" y="42581"/>
                    <a:pt x="20835" y="42581"/>
                  </a:cubicBezTo>
                  <a:cubicBezTo>
                    <a:pt x="20916" y="42344"/>
                    <a:pt x="20941" y="42080"/>
                    <a:pt x="20941" y="41840"/>
                  </a:cubicBezTo>
                  <a:cubicBezTo>
                    <a:pt x="20941" y="41498"/>
                    <a:pt x="20969" y="41153"/>
                    <a:pt x="20863" y="40836"/>
                  </a:cubicBezTo>
                  <a:cubicBezTo>
                    <a:pt x="21206" y="40810"/>
                    <a:pt x="21603" y="40810"/>
                    <a:pt x="21921" y="40677"/>
                  </a:cubicBezTo>
                  <a:cubicBezTo>
                    <a:pt x="21946" y="40677"/>
                    <a:pt x="21973" y="40677"/>
                    <a:pt x="21999" y="40652"/>
                  </a:cubicBezTo>
                  <a:cubicBezTo>
                    <a:pt x="21999" y="40652"/>
                    <a:pt x="22026" y="40652"/>
                    <a:pt x="22026" y="40624"/>
                  </a:cubicBezTo>
                  <a:cubicBezTo>
                    <a:pt x="22079" y="40652"/>
                    <a:pt x="22105" y="40677"/>
                    <a:pt x="22157" y="40677"/>
                  </a:cubicBezTo>
                  <a:cubicBezTo>
                    <a:pt x="22157" y="40677"/>
                    <a:pt x="22157" y="40705"/>
                    <a:pt x="22132" y="40705"/>
                  </a:cubicBezTo>
                  <a:cubicBezTo>
                    <a:pt x="21999" y="41128"/>
                    <a:pt x="22105" y="41576"/>
                    <a:pt x="22105" y="42027"/>
                  </a:cubicBezTo>
                  <a:cubicBezTo>
                    <a:pt x="22105" y="42450"/>
                    <a:pt x="21946" y="42792"/>
                    <a:pt x="21921" y="43215"/>
                  </a:cubicBezTo>
                  <a:cubicBezTo>
                    <a:pt x="21921" y="43235"/>
                    <a:pt x="21933" y="43253"/>
                    <a:pt x="21951" y="43253"/>
                  </a:cubicBezTo>
                  <a:cubicBezTo>
                    <a:pt x="21958" y="43253"/>
                    <a:pt x="21965" y="43250"/>
                    <a:pt x="21973" y="43243"/>
                  </a:cubicBezTo>
                  <a:cubicBezTo>
                    <a:pt x="22291" y="43084"/>
                    <a:pt x="22344" y="42661"/>
                    <a:pt x="22369" y="42344"/>
                  </a:cubicBezTo>
                  <a:cubicBezTo>
                    <a:pt x="22396" y="41840"/>
                    <a:pt x="22422" y="41181"/>
                    <a:pt x="22238" y="40705"/>
                  </a:cubicBezTo>
                  <a:lnTo>
                    <a:pt x="22238" y="40705"/>
                  </a:lnTo>
                  <a:cubicBezTo>
                    <a:pt x="22343" y="40729"/>
                    <a:pt x="22461" y="40740"/>
                    <a:pt x="22584" y="40740"/>
                  </a:cubicBezTo>
                  <a:cubicBezTo>
                    <a:pt x="22861" y="40740"/>
                    <a:pt x="23162" y="40681"/>
                    <a:pt x="23401" y="40571"/>
                  </a:cubicBezTo>
                  <a:lnTo>
                    <a:pt x="23401" y="40571"/>
                  </a:lnTo>
                  <a:cubicBezTo>
                    <a:pt x="23374" y="40942"/>
                    <a:pt x="23454" y="41312"/>
                    <a:pt x="23479" y="41709"/>
                  </a:cubicBezTo>
                  <a:cubicBezTo>
                    <a:pt x="23479" y="42027"/>
                    <a:pt x="23401" y="42397"/>
                    <a:pt x="23479" y="42739"/>
                  </a:cubicBezTo>
                  <a:cubicBezTo>
                    <a:pt x="23479" y="42766"/>
                    <a:pt x="23500" y="42779"/>
                    <a:pt x="23523" y="42779"/>
                  </a:cubicBezTo>
                  <a:cubicBezTo>
                    <a:pt x="23546" y="42779"/>
                    <a:pt x="23573" y="42766"/>
                    <a:pt x="23585" y="42739"/>
                  </a:cubicBezTo>
                  <a:cubicBezTo>
                    <a:pt x="23666" y="42608"/>
                    <a:pt x="23691" y="42450"/>
                    <a:pt x="23718" y="42291"/>
                  </a:cubicBezTo>
                  <a:cubicBezTo>
                    <a:pt x="23769" y="42444"/>
                    <a:pt x="23920" y="42532"/>
                    <a:pt x="24070" y="42532"/>
                  </a:cubicBezTo>
                  <a:cubicBezTo>
                    <a:pt x="24152" y="42532"/>
                    <a:pt x="24234" y="42506"/>
                    <a:pt x="24300" y="42450"/>
                  </a:cubicBezTo>
                  <a:cubicBezTo>
                    <a:pt x="24406" y="42369"/>
                    <a:pt x="24484" y="42264"/>
                    <a:pt x="24512" y="42132"/>
                  </a:cubicBezTo>
                  <a:cubicBezTo>
                    <a:pt x="24565" y="42052"/>
                    <a:pt x="24617" y="41921"/>
                    <a:pt x="24643" y="41815"/>
                  </a:cubicBezTo>
                  <a:cubicBezTo>
                    <a:pt x="24670" y="41735"/>
                    <a:pt x="24696" y="41656"/>
                    <a:pt x="24696" y="41576"/>
                  </a:cubicBezTo>
                  <a:lnTo>
                    <a:pt x="24696" y="41604"/>
                  </a:lnTo>
                  <a:cubicBezTo>
                    <a:pt x="24789" y="41752"/>
                    <a:pt x="24947" y="41834"/>
                    <a:pt x="25105" y="41834"/>
                  </a:cubicBezTo>
                  <a:cubicBezTo>
                    <a:pt x="25173" y="41834"/>
                    <a:pt x="25241" y="41819"/>
                    <a:pt x="25305" y="41788"/>
                  </a:cubicBezTo>
                  <a:cubicBezTo>
                    <a:pt x="25436" y="41735"/>
                    <a:pt x="25595" y="41551"/>
                    <a:pt x="25595" y="41392"/>
                  </a:cubicBezTo>
                  <a:cubicBezTo>
                    <a:pt x="25648" y="41312"/>
                    <a:pt x="25675" y="41181"/>
                    <a:pt x="25675" y="41075"/>
                  </a:cubicBezTo>
                  <a:cubicBezTo>
                    <a:pt x="25720" y="41097"/>
                    <a:pt x="25769" y="41107"/>
                    <a:pt x="25820" y="41107"/>
                  </a:cubicBezTo>
                  <a:cubicBezTo>
                    <a:pt x="25949" y="41107"/>
                    <a:pt x="26090" y="41045"/>
                    <a:pt x="26204" y="40969"/>
                  </a:cubicBezTo>
                  <a:cubicBezTo>
                    <a:pt x="26310" y="40863"/>
                    <a:pt x="26441" y="40652"/>
                    <a:pt x="26441" y="40466"/>
                  </a:cubicBezTo>
                  <a:cubicBezTo>
                    <a:pt x="26599" y="40466"/>
                    <a:pt x="26758" y="40334"/>
                    <a:pt x="26838" y="40201"/>
                  </a:cubicBezTo>
                  <a:cubicBezTo>
                    <a:pt x="26944" y="40043"/>
                    <a:pt x="27103" y="39594"/>
                    <a:pt x="26917" y="39461"/>
                  </a:cubicBezTo>
                  <a:cubicBezTo>
                    <a:pt x="26917" y="39355"/>
                    <a:pt x="26917" y="39249"/>
                    <a:pt x="26891" y="39171"/>
                  </a:cubicBezTo>
                  <a:cubicBezTo>
                    <a:pt x="26917" y="39118"/>
                    <a:pt x="26944" y="39065"/>
                    <a:pt x="26944" y="38985"/>
                  </a:cubicBezTo>
                  <a:cubicBezTo>
                    <a:pt x="26944" y="38932"/>
                    <a:pt x="26944" y="38907"/>
                    <a:pt x="26970" y="38854"/>
                  </a:cubicBezTo>
                  <a:cubicBezTo>
                    <a:pt x="26970" y="38879"/>
                    <a:pt x="26970" y="38879"/>
                    <a:pt x="26997" y="38879"/>
                  </a:cubicBezTo>
                  <a:cubicBezTo>
                    <a:pt x="27156" y="38801"/>
                    <a:pt x="27314" y="38721"/>
                    <a:pt x="27420" y="38562"/>
                  </a:cubicBezTo>
                  <a:cubicBezTo>
                    <a:pt x="27445" y="38509"/>
                    <a:pt x="27498" y="38431"/>
                    <a:pt x="27526" y="38378"/>
                  </a:cubicBezTo>
                  <a:cubicBezTo>
                    <a:pt x="27526" y="38350"/>
                    <a:pt x="27551" y="38350"/>
                    <a:pt x="27551" y="38350"/>
                  </a:cubicBezTo>
                  <a:cubicBezTo>
                    <a:pt x="27710" y="38114"/>
                    <a:pt x="27632" y="37796"/>
                    <a:pt x="27579" y="37532"/>
                  </a:cubicBezTo>
                  <a:cubicBezTo>
                    <a:pt x="27526" y="37293"/>
                    <a:pt x="27473" y="36923"/>
                    <a:pt x="27287" y="36739"/>
                  </a:cubicBezTo>
                  <a:cubicBezTo>
                    <a:pt x="27215" y="36683"/>
                    <a:pt x="27150" y="36659"/>
                    <a:pt x="27091" y="36659"/>
                  </a:cubicBezTo>
                  <a:cubicBezTo>
                    <a:pt x="26871" y="36659"/>
                    <a:pt x="26742" y="37000"/>
                    <a:pt x="26680" y="37293"/>
                  </a:cubicBezTo>
                  <a:cubicBezTo>
                    <a:pt x="26652" y="37267"/>
                    <a:pt x="26627" y="37240"/>
                    <a:pt x="26599" y="37187"/>
                  </a:cubicBezTo>
                  <a:cubicBezTo>
                    <a:pt x="26508" y="37102"/>
                    <a:pt x="26425" y="37066"/>
                    <a:pt x="26349" y="37066"/>
                  </a:cubicBezTo>
                  <a:cubicBezTo>
                    <a:pt x="26120" y="37066"/>
                    <a:pt x="25966" y="37404"/>
                    <a:pt x="25887" y="37743"/>
                  </a:cubicBezTo>
                  <a:cubicBezTo>
                    <a:pt x="25834" y="37504"/>
                    <a:pt x="25700" y="37215"/>
                    <a:pt x="25463" y="37134"/>
                  </a:cubicBezTo>
                  <a:cubicBezTo>
                    <a:pt x="25429" y="37125"/>
                    <a:pt x="25395" y="37121"/>
                    <a:pt x="25364" y="37121"/>
                  </a:cubicBezTo>
                  <a:cubicBezTo>
                    <a:pt x="25034" y="37121"/>
                    <a:pt x="24875" y="37597"/>
                    <a:pt x="24801" y="38008"/>
                  </a:cubicBezTo>
                  <a:cubicBezTo>
                    <a:pt x="24749" y="37769"/>
                    <a:pt x="24643" y="37557"/>
                    <a:pt x="24431" y="37451"/>
                  </a:cubicBezTo>
                  <a:cubicBezTo>
                    <a:pt x="24345" y="37415"/>
                    <a:pt x="24266" y="37399"/>
                    <a:pt x="24194" y="37399"/>
                  </a:cubicBezTo>
                  <a:cubicBezTo>
                    <a:pt x="23736" y="37399"/>
                    <a:pt x="23553" y="38059"/>
                    <a:pt x="23507" y="38562"/>
                  </a:cubicBezTo>
                  <a:cubicBezTo>
                    <a:pt x="23374" y="38192"/>
                    <a:pt x="23162" y="37663"/>
                    <a:pt x="22820" y="37451"/>
                  </a:cubicBezTo>
                  <a:cubicBezTo>
                    <a:pt x="22698" y="37374"/>
                    <a:pt x="22590" y="37340"/>
                    <a:pt x="22493" y="37340"/>
                  </a:cubicBezTo>
                  <a:cubicBezTo>
                    <a:pt x="22059" y="37340"/>
                    <a:pt x="21858" y="38018"/>
                    <a:pt x="21815" y="38537"/>
                  </a:cubicBezTo>
                  <a:cubicBezTo>
                    <a:pt x="21682" y="38192"/>
                    <a:pt x="21498" y="37743"/>
                    <a:pt x="21127" y="37663"/>
                  </a:cubicBezTo>
                  <a:cubicBezTo>
                    <a:pt x="21100" y="37638"/>
                    <a:pt x="21100" y="37638"/>
                    <a:pt x="21100" y="37610"/>
                  </a:cubicBezTo>
                  <a:cubicBezTo>
                    <a:pt x="21026" y="37529"/>
                    <a:pt x="20933" y="37496"/>
                    <a:pt x="20832" y="37496"/>
                  </a:cubicBezTo>
                  <a:cubicBezTo>
                    <a:pt x="20538" y="37496"/>
                    <a:pt x="20174" y="37777"/>
                    <a:pt x="20017" y="37955"/>
                  </a:cubicBezTo>
                  <a:cubicBezTo>
                    <a:pt x="19778" y="38272"/>
                    <a:pt x="19594" y="38642"/>
                    <a:pt x="19513" y="39012"/>
                  </a:cubicBezTo>
                  <a:cubicBezTo>
                    <a:pt x="19376" y="38234"/>
                    <a:pt x="19080" y="37475"/>
                    <a:pt x="18557" y="37475"/>
                  </a:cubicBezTo>
                  <a:cubicBezTo>
                    <a:pt x="18476" y="37475"/>
                    <a:pt x="18389" y="37493"/>
                    <a:pt x="18297" y="37532"/>
                  </a:cubicBezTo>
                  <a:lnTo>
                    <a:pt x="18272" y="37504"/>
                  </a:lnTo>
                  <a:cubicBezTo>
                    <a:pt x="18206" y="37478"/>
                    <a:pt x="18143" y="37466"/>
                    <a:pt x="18083" y="37466"/>
                  </a:cubicBezTo>
                  <a:cubicBezTo>
                    <a:pt x="17661" y="37466"/>
                    <a:pt x="17382" y="38060"/>
                    <a:pt x="17267" y="38431"/>
                  </a:cubicBezTo>
                  <a:cubicBezTo>
                    <a:pt x="17267" y="38431"/>
                    <a:pt x="17267" y="38456"/>
                    <a:pt x="17240" y="38456"/>
                  </a:cubicBezTo>
                  <a:cubicBezTo>
                    <a:pt x="17214" y="38298"/>
                    <a:pt x="17187" y="38114"/>
                    <a:pt x="17134" y="37980"/>
                  </a:cubicBezTo>
                  <a:cubicBezTo>
                    <a:pt x="17051" y="37691"/>
                    <a:pt x="16774" y="37369"/>
                    <a:pt x="16481" y="37369"/>
                  </a:cubicBezTo>
                  <a:cubicBezTo>
                    <a:pt x="16399" y="37369"/>
                    <a:pt x="16316" y="37394"/>
                    <a:pt x="16235" y="37451"/>
                  </a:cubicBezTo>
                  <a:cubicBezTo>
                    <a:pt x="15918" y="37479"/>
                    <a:pt x="15681" y="37927"/>
                    <a:pt x="15575" y="38192"/>
                  </a:cubicBezTo>
                  <a:cubicBezTo>
                    <a:pt x="15547" y="38245"/>
                    <a:pt x="15522" y="38325"/>
                    <a:pt x="15495" y="38378"/>
                  </a:cubicBezTo>
                  <a:cubicBezTo>
                    <a:pt x="15469" y="38086"/>
                    <a:pt x="15389" y="37743"/>
                    <a:pt x="15099" y="37585"/>
                  </a:cubicBezTo>
                  <a:cubicBezTo>
                    <a:pt x="14986" y="37528"/>
                    <a:pt x="14883" y="37503"/>
                    <a:pt x="14791" y="37503"/>
                  </a:cubicBezTo>
                  <a:cubicBezTo>
                    <a:pt x="14493" y="37503"/>
                    <a:pt x="14300" y="37764"/>
                    <a:pt x="14200" y="38086"/>
                  </a:cubicBezTo>
                  <a:cubicBezTo>
                    <a:pt x="14173" y="37796"/>
                    <a:pt x="14120" y="37504"/>
                    <a:pt x="13989" y="37373"/>
                  </a:cubicBezTo>
                  <a:cubicBezTo>
                    <a:pt x="13910" y="37283"/>
                    <a:pt x="13840" y="37244"/>
                    <a:pt x="13778" y="37244"/>
                  </a:cubicBezTo>
                  <a:cubicBezTo>
                    <a:pt x="13565" y="37244"/>
                    <a:pt x="13442" y="37687"/>
                    <a:pt x="13379" y="38033"/>
                  </a:cubicBezTo>
                  <a:cubicBezTo>
                    <a:pt x="13327" y="37849"/>
                    <a:pt x="13274" y="37638"/>
                    <a:pt x="13143" y="37479"/>
                  </a:cubicBezTo>
                  <a:cubicBezTo>
                    <a:pt x="13049" y="37333"/>
                    <a:pt x="12944" y="37273"/>
                    <a:pt x="12845" y="37273"/>
                  </a:cubicBezTo>
                  <a:cubicBezTo>
                    <a:pt x="12745" y="37273"/>
                    <a:pt x="12653" y="37333"/>
                    <a:pt x="12586" y="37426"/>
                  </a:cubicBezTo>
                  <a:cubicBezTo>
                    <a:pt x="12533" y="37187"/>
                    <a:pt x="12428" y="36923"/>
                    <a:pt x="12216" y="36870"/>
                  </a:cubicBezTo>
                  <a:cubicBezTo>
                    <a:pt x="12163" y="36854"/>
                    <a:pt x="12116" y="36847"/>
                    <a:pt x="12073" y="36847"/>
                  </a:cubicBezTo>
                  <a:cubicBezTo>
                    <a:pt x="11900" y="36847"/>
                    <a:pt x="11799" y="36965"/>
                    <a:pt x="11715" y="37134"/>
                  </a:cubicBezTo>
                  <a:cubicBezTo>
                    <a:pt x="11715" y="37109"/>
                    <a:pt x="11715" y="37109"/>
                    <a:pt x="11740" y="37081"/>
                  </a:cubicBezTo>
                  <a:cubicBezTo>
                    <a:pt x="12164" y="35244"/>
                    <a:pt x="11287" y="32483"/>
                    <a:pt x="9240" y="32483"/>
                  </a:cubicBezTo>
                  <a:cubicBezTo>
                    <a:pt x="8990" y="32483"/>
                    <a:pt x="8722" y="32525"/>
                    <a:pt x="8436" y="32614"/>
                  </a:cubicBezTo>
                  <a:cubicBezTo>
                    <a:pt x="7916" y="32783"/>
                    <a:pt x="7485" y="32966"/>
                    <a:pt x="7069" y="32966"/>
                  </a:cubicBezTo>
                  <a:cubicBezTo>
                    <a:pt x="6703" y="32966"/>
                    <a:pt x="6347" y="32824"/>
                    <a:pt x="5951" y="32403"/>
                  </a:cubicBezTo>
                  <a:cubicBezTo>
                    <a:pt x="5211" y="31582"/>
                    <a:pt x="4443" y="30260"/>
                    <a:pt x="4153" y="29202"/>
                  </a:cubicBezTo>
                  <a:cubicBezTo>
                    <a:pt x="3914" y="28384"/>
                    <a:pt x="4020" y="27590"/>
                    <a:pt x="4629" y="26823"/>
                  </a:cubicBezTo>
                  <a:cubicBezTo>
                    <a:pt x="4760" y="26664"/>
                    <a:pt x="4946" y="26533"/>
                    <a:pt x="5077" y="26347"/>
                  </a:cubicBezTo>
                  <a:cubicBezTo>
                    <a:pt x="5369" y="25898"/>
                    <a:pt x="5395" y="25606"/>
                    <a:pt x="5236" y="25130"/>
                  </a:cubicBezTo>
                  <a:cubicBezTo>
                    <a:pt x="5210" y="25078"/>
                    <a:pt x="5163" y="25051"/>
                    <a:pt x="5124" y="25051"/>
                  </a:cubicBezTo>
                  <a:cubicBezTo>
                    <a:pt x="5085" y="25051"/>
                    <a:pt x="5052" y="25078"/>
                    <a:pt x="5052" y="25130"/>
                  </a:cubicBezTo>
                  <a:cubicBezTo>
                    <a:pt x="5077" y="25898"/>
                    <a:pt x="4654" y="26347"/>
                    <a:pt x="4231" y="26797"/>
                  </a:cubicBezTo>
                  <a:cubicBezTo>
                    <a:pt x="3755" y="20477"/>
                    <a:pt x="1" y="14449"/>
                    <a:pt x="3941" y="8473"/>
                  </a:cubicBezTo>
                  <a:cubicBezTo>
                    <a:pt x="5712" y="5776"/>
                    <a:pt x="8197" y="3583"/>
                    <a:pt x="11239" y="2473"/>
                  </a:cubicBezTo>
                  <a:cubicBezTo>
                    <a:pt x="14278" y="1362"/>
                    <a:pt x="17637" y="728"/>
                    <a:pt x="20863" y="647"/>
                  </a:cubicBezTo>
                  <a:cubicBezTo>
                    <a:pt x="20916" y="622"/>
                    <a:pt x="20969" y="622"/>
                    <a:pt x="20994" y="594"/>
                  </a:cubicBezTo>
                  <a:close/>
                  <a:moveTo>
                    <a:pt x="22493" y="0"/>
                  </a:moveTo>
                  <a:cubicBezTo>
                    <a:pt x="21851" y="0"/>
                    <a:pt x="21217" y="68"/>
                    <a:pt x="20599" y="224"/>
                  </a:cubicBezTo>
                  <a:cubicBezTo>
                    <a:pt x="20571" y="224"/>
                    <a:pt x="20571" y="224"/>
                    <a:pt x="20546" y="252"/>
                  </a:cubicBezTo>
                  <a:cubicBezTo>
                    <a:pt x="20257" y="221"/>
                    <a:pt x="19969" y="207"/>
                    <a:pt x="19681" y="207"/>
                  </a:cubicBezTo>
                  <a:cubicBezTo>
                    <a:pt x="18490" y="207"/>
                    <a:pt x="17301" y="444"/>
                    <a:pt x="16129" y="700"/>
                  </a:cubicBezTo>
                  <a:cubicBezTo>
                    <a:pt x="14517" y="1045"/>
                    <a:pt x="12878" y="1387"/>
                    <a:pt x="11345" y="1944"/>
                  </a:cubicBezTo>
                  <a:cubicBezTo>
                    <a:pt x="8356" y="2948"/>
                    <a:pt x="6110" y="4852"/>
                    <a:pt x="4259" y="7363"/>
                  </a:cubicBezTo>
                  <a:cubicBezTo>
                    <a:pt x="2380" y="9848"/>
                    <a:pt x="1456" y="12625"/>
                    <a:pt x="1721" y="15771"/>
                  </a:cubicBezTo>
                  <a:cubicBezTo>
                    <a:pt x="2010" y="19553"/>
                    <a:pt x="3544" y="23121"/>
                    <a:pt x="4020" y="26903"/>
                  </a:cubicBezTo>
                  <a:cubicBezTo>
                    <a:pt x="4020" y="26928"/>
                    <a:pt x="4047" y="26956"/>
                    <a:pt x="4047" y="26981"/>
                  </a:cubicBezTo>
                  <a:cubicBezTo>
                    <a:pt x="3677" y="27404"/>
                    <a:pt x="3360" y="27855"/>
                    <a:pt x="3491" y="28621"/>
                  </a:cubicBezTo>
                  <a:cubicBezTo>
                    <a:pt x="3755" y="29943"/>
                    <a:pt x="4549" y="31398"/>
                    <a:pt x="5342" y="32428"/>
                  </a:cubicBezTo>
                  <a:cubicBezTo>
                    <a:pt x="5845" y="33090"/>
                    <a:pt x="6427" y="33619"/>
                    <a:pt x="7220" y="33619"/>
                  </a:cubicBezTo>
                  <a:cubicBezTo>
                    <a:pt x="7827" y="35178"/>
                    <a:pt x="8250" y="36686"/>
                    <a:pt x="8303" y="38403"/>
                  </a:cubicBezTo>
                  <a:cubicBezTo>
                    <a:pt x="8330" y="39436"/>
                    <a:pt x="7827" y="40969"/>
                    <a:pt x="8436" y="41868"/>
                  </a:cubicBezTo>
                  <a:cubicBezTo>
                    <a:pt x="8462" y="41893"/>
                    <a:pt x="8489" y="41921"/>
                    <a:pt x="8514" y="41921"/>
                  </a:cubicBezTo>
                  <a:cubicBezTo>
                    <a:pt x="9335" y="44326"/>
                    <a:pt x="11397" y="46705"/>
                    <a:pt x="13354" y="48239"/>
                  </a:cubicBezTo>
                  <a:cubicBezTo>
                    <a:pt x="15363" y="49800"/>
                    <a:pt x="17980" y="50037"/>
                    <a:pt x="20440" y="50037"/>
                  </a:cubicBezTo>
                  <a:cubicBezTo>
                    <a:pt x="23084" y="50011"/>
                    <a:pt x="25013" y="49138"/>
                    <a:pt x="26652" y="47128"/>
                  </a:cubicBezTo>
                  <a:cubicBezTo>
                    <a:pt x="27737" y="45806"/>
                    <a:pt x="28795" y="44484"/>
                    <a:pt x="29825" y="43162"/>
                  </a:cubicBezTo>
                  <a:cubicBezTo>
                    <a:pt x="30434" y="42369"/>
                    <a:pt x="31041" y="41629"/>
                    <a:pt x="30910" y="40624"/>
                  </a:cubicBezTo>
                  <a:cubicBezTo>
                    <a:pt x="30910" y="40599"/>
                    <a:pt x="30883" y="40599"/>
                    <a:pt x="30883" y="40571"/>
                  </a:cubicBezTo>
                  <a:cubicBezTo>
                    <a:pt x="31041" y="39541"/>
                    <a:pt x="30883" y="38484"/>
                    <a:pt x="30910" y="37451"/>
                  </a:cubicBezTo>
                  <a:cubicBezTo>
                    <a:pt x="30963" y="36051"/>
                    <a:pt x="31280" y="34782"/>
                    <a:pt x="31650" y="33485"/>
                  </a:cubicBezTo>
                  <a:cubicBezTo>
                    <a:pt x="31753" y="33493"/>
                    <a:pt x="31856" y="33499"/>
                    <a:pt x="31960" y="33499"/>
                  </a:cubicBezTo>
                  <a:cubicBezTo>
                    <a:pt x="32230" y="33499"/>
                    <a:pt x="32508" y="33461"/>
                    <a:pt x="32814" y="33327"/>
                  </a:cubicBezTo>
                  <a:cubicBezTo>
                    <a:pt x="34373" y="32614"/>
                    <a:pt x="35483" y="30154"/>
                    <a:pt x="35669" y="28542"/>
                  </a:cubicBezTo>
                  <a:cubicBezTo>
                    <a:pt x="35669" y="28542"/>
                    <a:pt x="35669" y="28568"/>
                    <a:pt x="35695" y="28568"/>
                  </a:cubicBezTo>
                  <a:cubicBezTo>
                    <a:pt x="35705" y="28588"/>
                    <a:pt x="35728" y="28597"/>
                    <a:pt x="35751" y="28597"/>
                  </a:cubicBezTo>
                  <a:cubicBezTo>
                    <a:pt x="35788" y="28597"/>
                    <a:pt x="35828" y="28575"/>
                    <a:pt x="35828" y="28542"/>
                  </a:cubicBezTo>
                  <a:cubicBezTo>
                    <a:pt x="35906" y="28013"/>
                    <a:pt x="35511" y="27538"/>
                    <a:pt x="35166" y="27193"/>
                  </a:cubicBezTo>
                  <a:cubicBezTo>
                    <a:pt x="35035" y="23624"/>
                    <a:pt x="36462" y="20240"/>
                    <a:pt x="36911" y="16723"/>
                  </a:cubicBezTo>
                  <a:cubicBezTo>
                    <a:pt x="37281" y="13656"/>
                    <a:pt x="37122" y="10483"/>
                    <a:pt x="35828" y="7655"/>
                  </a:cubicBezTo>
                  <a:cubicBezTo>
                    <a:pt x="34584" y="4983"/>
                    <a:pt x="32496" y="3160"/>
                    <a:pt x="29825" y="1997"/>
                  </a:cubicBezTo>
                  <a:cubicBezTo>
                    <a:pt x="27635" y="1048"/>
                    <a:pt x="25008" y="0"/>
                    <a:pt x="22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76"/>
            <p:cNvSpPr/>
            <p:nvPr/>
          </p:nvSpPr>
          <p:spPr>
            <a:xfrm>
              <a:off x="3459075" y="2385475"/>
              <a:ext cx="662325" cy="235675"/>
            </a:xfrm>
            <a:custGeom>
              <a:rect b="b" l="l" r="r" t="t"/>
              <a:pathLst>
                <a:path extrusionOk="0" h="9427" w="26493">
                  <a:moveTo>
                    <a:pt x="6626" y="1034"/>
                  </a:moveTo>
                  <a:cubicBezTo>
                    <a:pt x="6939" y="1034"/>
                    <a:pt x="7244" y="1054"/>
                    <a:pt x="7534" y="1093"/>
                  </a:cubicBezTo>
                  <a:cubicBezTo>
                    <a:pt x="10100" y="1463"/>
                    <a:pt x="11105" y="3395"/>
                    <a:pt x="10788" y="5747"/>
                  </a:cubicBezTo>
                  <a:cubicBezTo>
                    <a:pt x="9624" y="7598"/>
                    <a:pt x="7905" y="8683"/>
                    <a:pt x="5578" y="8735"/>
                  </a:cubicBezTo>
                  <a:cubicBezTo>
                    <a:pt x="5546" y="8736"/>
                    <a:pt x="5515" y="8737"/>
                    <a:pt x="5484" y="8737"/>
                  </a:cubicBezTo>
                  <a:cubicBezTo>
                    <a:pt x="2919" y="8737"/>
                    <a:pt x="179" y="5611"/>
                    <a:pt x="1823" y="3130"/>
                  </a:cubicBezTo>
                  <a:cubicBezTo>
                    <a:pt x="2814" y="1690"/>
                    <a:pt x="4839" y="1034"/>
                    <a:pt x="6626" y="1034"/>
                  </a:cubicBezTo>
                  <a:close/>
                  <a:moveTo>
                    <a:pt x="21030" y="591"/>
                  </a:moveTo>
                  <a:cubicBezTo>
                    <a:pt x="23292" y="591"/>
                    <a:pt x="25256" y="1627"/>
                    <a:pt x="25778" y="3949"/>
                  </a:cubicBezTo>
                  <a:cubicBezTo>
                    <a:pt x="26355" y="6428"/>
                    <a:pt x="24853" y="8862"/>
                    <a:pt x="22347" y="8862"/>
                  </a:cubicBezTo>
                  <a:cubicBezTo>
                    <a:pt x="22099" y="8862"/>
                    <a:pt x="21841" y="8838"/>
                    <a:pt x="21575" y="8788"/>
                  </a:cubicBezTo>
                  <a:cubicBezTo>
                    <a:pt x="19354" y="8365"/>
                    <a:pt x="16128" y="7174"/>
                    <a:pt x="16340" y="4583"/>
                  </a:cubicBezTo>
                  <a:cubicBezTo>
                    <a:pt x="16340" y="4558"/>
                    <a:pt x="16365" y="4558"/>
                    <a:pt x="16365" y="4530"/>
                  </a:cubicBezTo>
                  <a:cubicBezTo>
                    <a:pt x="16816" y="3420"/>
                    <a:pt x="17027" y="2231"/>
                    <a:pt x="18057" y="1463"/>
                  </a:cubicBezTo>
                  <a:cubicBezTo>
                    <a:pt x="18878" y="829"/>
                    <a:pt x="19908" y="617"/>
                    <a:pt x="20940" y="592"/>
                  </a:cubicBezTo>
                  <a:cubicBezTo>
                    <a:pt x="20970" y="592"/>
                    <a:pt x="21000" y="591"/>
                    <a:pt x="21030" y="591"/>
                  </a:cubicBezTo>
                  <a:close/>
                  <a:moveTo>
                    <a:pt x="21173" y="1"/>
                  </a:moveTo>
                  <a:cubicBezTo>
                    <a:pt x="18694" y="1"/>
                    <a:pt x="16637" y="1268"/>
                    <a:pt x="16234" y="3712"/>
                  </a:cubicBezTo>
                  <a:cubicBezTo>
                    <a:pt x="15705" y="3261"/>
                    <a:pt x="15018" y="2997"/>
                    <a:pt x="14515" y="2521"/>
                  </a:cubicBezTo>
                  <a:cubicBezTo>
                    <a:pt x="14250" y="2284"/>
                    <a:pt x="14066" y="1967"/>
                    <a:pt x="13668" y="1939"/>
                  </a:cubicBezTo>
                  <a:cubicBezTo>
                    <a:pt x="13644" y="1937"/>
                    <a:pt x="13621" y="1936"/>
                    <a:pt x="13597" y="1936"/>
                  </a:cubicBezTo>
                  <a:cubicBezTo>
                    <a:pt x="13339" y="1936"/>
                    <a:pt x="13122" y="2061"/>
                    <a:pt x="12928" y="2231"/>
                  </a:cubicBezTo>
                  <a:cubicBezTo>
                    <a:pt x="12744" y="2390"/>
                    <a:pt x="12638" y="2627"/>
                    <a:pt x="12452" y="2813"/>
                  </a:cubicBezTo>
                  <a:cubicBezTo>
                    <a:pt x="12162" y="3103"/>
                    <a:pt x="11765" y="3236"/>
                    <a:pt x="11422" y="3473"/>
                  </a:cubicBezTo>
                  <a:cubicBezTo>
                    <a:pt x="10946" y="2204"/>
                    <a:pt x="9624" y="1040"/>
                    <a:pt x="8461" y="698"/>
                  </a:cubicBezTo>
                  <a:cubicBezTo>
                    <a:pt x="7910" y="530"/>
                    <a:pt x="7290" y="446"/>
                    <a:pt x="6649" y="446"/>
                  </a:cubicBezTo>
                  <a:cubicBezTo>
                    <a:pt x="4460" y="446"/>
                    <a:pt x="2010" y="1420"/>
                    <a:pt x="1111" y="3342"/>
                  </a:cubicBezTo>
                  <a:cubicBezTo>
                    <a:pt x="0" y="5694"/>
                    <a:pt x="2168" y="8814"/>
                    <a:pt x="4626" y="9159"/>
                  </a:cubicBezTo>
                  <a:cubicBezTo>
                    <a:pt x="4853" y="9193"/>
                    <a:pt x="5097" y="9210"/>
                    <a:pt x="5350" y="9210"/>
                  </a:cubicBezTo>
                  <a:cubicBezTo>
                    <a:pt x="7427" y="9210"/>
                    <a:pt x="10215" y="8071"/>
                    <a:pt x="10946" y="6091"/>
                  </a:cubicBezTo>
                  <a:cubicBezTo>
                    <a:pt x="10946" y="6091"/>
                    <a:pt x="10972" y="6091"/>
                    <a:pt x="10999" y="6064"/>
                  </a:cubicBezTo>
                  <a:cubicBezTo>
                    <a:pt x="11687" y="5324"/>
                    <a:pt x="11765" y="4425"/>
                    <a:pt x="11475" y="3579"/>
                  </a:cubicBezTo>
                  <a:cubicBezTo>
                    <a:pt x="11818" y="3473"/>
                    <a:pt x="12162" y="3395"/>
                    <a:pt x="12452" y="3183"/>
                  </a:cubicBezTo>
                  <a:cubicBezTo>
                    <a:pt x="12585" y="3077"/>
                    <a:pt x="12691" y="2919"/>
                    <a:pt x="12797" y="2813"/>
                  </a:cubicBezTo>
                  <a:cubicBezTo>
                    <a:pt x="13024" y="2548"/>
                    <a:pt x="13047" y="2459"/>
                    <a:pt x="13255" y="2459"/>
                  </a:cubicBezTo>
                  <a:cubicBezTo>
                    <a:pt x="13338" y="2459"/>
                    <a:pt x="13450" y="2473"/>
                    <a:pt x="13616" y="2496"/>
                  </a:cubicBezTo>
                  <a:cubicBezTo>
                    <a:pt x="14225" y="2549"/>
                    <a:pt x="14331" y="2838"/>
                    <a:pt x="14832" y="3130"/>
                  </a:cubicBezTo>
                  <a:cubicBezTo>
                    <a:pt x="15255" y="3395"/>
                    <a:pt x="15731" y="3659"/>
                    <a:pt x="16207" y="3843"/>
                  </a:cubicBezTo>
                  <a:lnTo>
                    <a:pt x="16234" y="3843"/>
                  </a:lnTo>
                  <a:cubicBezTo>
                    <a:pt x="16207" y="3923"/>
                    <a:pt x="16207" y="4029"/>
                    <a:pt x="16207" y="4107"/>
                  </a:cubicBezTo>
                  <a:cubicBezTo>
                    <a:pt x="15018" y="6885"/>
                    <a:pt x="18798" y="8630"/>
                    <a:pt x="20940" y="9184"/>
                  </a:cubicBezTo>
                  <a:cubicBezTo>
                    <a:pt x="21504" y="9330"/>
                    <a:pt x="22068" y="9427"/>
                    <a:pt x="22618" y="9427"/>
                  </a:cubicBezTo>
                  <a:cubicBezTo>
                    <a:pt x="23459" y="9427"/>
                    <a:pt x="24266" y="9200"/>
                    <a:pt x="24985" y="8577"/>
                  </a:cubicBezTo>
                  <a:cubicBezTo>
                    <a:pt x="25989" y="7678"/>
                    <a:pt x="26493" y="6328"/>
                    <a:pt x="26493" y="5006"/>
                  </a:cubicBezTo>
                  <a:cubicBezTo>
                    <a:pt x="26465" y="2098"/>
                    <a:pt x="24325" y="169"/>
                    <a:pt x="21548" y="10"/>
                  </a:cubicBezTo>
                  <a:cubicBezTo>
                    <a:pt x="21422" y="4"/>
                    <a:pt x="21297" y="1"/>
                    <a:pt x="21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76"/>
            <p:cNvSpPr/>
            <p:nvPr/>
          </p:nvSpPr>
          <p:spPr>
            <a:xfrm>
              <a:off x="3754500" y="3090725"/>
              <a:ext cx="38375" cy="35350"/>
            </a:xfrm>
            <a:custGeom>
              <a:rect b="b" l="l" r="r" t="t"/>
              <a:pathLst>
                <a:path extrusionOk="0" h="1414" w="1535">
                  <a:moveTo>
                    <a:pt x="1504" y="0"/>
                  </a:moveTo>
                  <a:cubicBezTo>
                    <a:pt x="1497" y="0"/>
                    <a:pt x="1489" y="3"/>
                    <a:pt x="1481" y="11"/>
                  </a:cubicBezTo>
                  <a:cubicBezTo>
                    <a:pt x="1244" y="222"/>
                    <a:pt x="1139" y="539"/>
                    <a:pt x="927" y="778"/>
                  </a:cubicBezTo>
                  <a:cubicBezTo>
                    <a:pt x="688" y="1068"/>
                    <a:pt x="371" y="1227"/>
                    <a:pt x="28" y="1360"/>
                  </a:cubicBezTo>
                  <a:cubicBezTo>
                    <a:pt x="1" y="1360"/>
                    <a:pt x="1" y="1413"/>
                    <a:pt x="28" y="1413"/>
                  </a:cubicBezTo>
                  <a:cubicBezTo>
                    <a:pt x="371" y="1386"/>
                    <a:pt x="663" y="1254"/>
                    <a:pt x="900" y="1015"/>
                  </a:cubicBezTo>
                  <a:cubicBezTo>
                    <a:pt x="1217" y="751"/>
                    <a:pt x="1323" y="381"/>
                    <a:pt x="1534" y="38"/>
                  </a:cubicBezTo>
                  <a:cubicBezTo>
                    <a:pt x="1534" y="19"/>
                    <a:pt x="1521" y="0"/>
                    <a:pt x="1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76"/>
            <p:cNvSpPr/>
            <p:nvPr/>
          </p:nvSpPr>
          <p:spPr>
            <a:xfrm>
              <a:off x="3806050" y="3044225"/>
              <a:ext cx="50950" cy="87125"/>
            </a:xfrm>
            <a:custGeom>
              <a:rect b="b" l="l" r="r" t="t"/>
              <a:pathLst>
                <a:path extrusionOk="0" h="3485" w="2038">
                  <a:moveTo>
                    <a:pt x="111" y="1"/>
                  </a:moveTo>
                  <a:cubicBezTo>
                    <a:pt x="95" y="1"/>
                    <a:pt x="81" y="7"/>
                    <a:pt x="81" y="20"/>
                  </a:cubicBezTo>
                  <a:cubicBezTo>
                    <a:pt x="107" y="470"/>
                    <a:pt x="1" y="841"/>
                    <a:pt x="134" y="1289"/>
                  </a:cubicBezTo>
                  <a:cubicBezTo>
                    <a:pt x="213" y="1659"/>
                    <a:pt x="371" y="2029"/>
                    <a:pt x="557" y="2374"/>
                  </a:cubicBezTo>
                  <a:cubicBezTo>
                    <a:pt x="875" y="2956"/>
                    <a:pt x="1323" y="3485"/>
                    <a:pt x="2010" y="3485"/>
                  </a:cubicBezTo>
                  <a:cubicBezTo>
                    <a:pt x="2038" y="3485"/>
                    <a:pt x="2038" y="3457"/>
                    <a:pt x="2010" y="3457"/>
                  </a:cubicBezTo>
                  <a:cubicBezTo>
                    <a:pt x="1217" y="3114"/>
                    <a:pt x="794" y="2505"/>
                    <a:pt x="477" y="1739"/>
                  </a:cubicBezTo>
                  <a:cubicBezTo>
                    <a:pt x="240" y="1158"/>
                    <a:pt x="293" y="602"/>
                    <a:pt x="160" y="20"/>
                  </a:cubicBezTo>
                  <a:cubicBezTo>
                    <a:pt x="147" y="7"/>
                    <a:pt x="127" y="1"/>
                    <a:pt x="1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76"/>
            <p:cNvSpPr/>
            <p:nvPr/>
          </p:nvSpPr>
          <p:spPr>
            <a:xfrm>
              <a:off x="3536625" y="2597800"/>
              <a:ext cx="176800" cy="99575"/>
            </a:xfrm>
            <a:custGeom>
              <a:rect b="b" l="l" r="r" t="t"/>
              <a:pathLst>
                <a:path extrusionOk="0" h="3983" w="7072">
                  <a:moveTo>
                    <a:pt x="6984" y="0"/>
                  </a:moveTo>
                  <a:cubicBezTo>
                    <a:pt x="6980" y="0"/>
                    <a:pt x="6975" y="1"/>
                    <a:pt x="6971" y="3"/>
                  </a:cubicBezTo>
                  <a:cubicBezTo>
                    <a:pt x="5359" y="666"/>
                    <a:pt x="3639" y="1008"/>
                    <a:pt x="2080" y="1696"/>
                  </a:cubicBezTo>
                  <a:cubicBezTo>
                    <a:pt x="1101" y="2119"/>
                    <a:pt x="149" y="2781"/>
                    <a:pt x="18" y="3891"/>
                  </a:cubicBezTo>
                  <a:cubicBezTo>
                    <a:pt x="0" y="3942"/>
                    <a:pt x="28" y="3983"/>
                    <a:pt x="64" y="3983"/>
                  </a:cubicBezTo>
                  <a:cubicBezTo>
                    <a:pt x="84" y="3983"/>
                    <a:pt x="105" y="3971"/>
                    <a:pt x="124" y="3944"/>
                  </a:cubicBezTo>
                  <a:cubicBezTo>
                    <a:pt x="1365" y="1325"/>
                    <a:pt x="4619" y="1247"/>
                    <a:pt x="7024" y="137"/>
                  </a:cubicBezTo>
                  <a:cubicBezTo>
                    <a:pt x="7072" y="112"/>
                    <a:pt x="7032" y="0"/>
                    <a:pt x="69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76"/>
            <p:cNvSpPr/>
            <p:nvPr/>
          </p:nvSpPr>
          <p:spPr>
            <a:xfrm>
              <a:off x="3900100" y="2608325"/>
              <a:ext cx="167300" cy="100550"/>
            </a:xfrm>
            <a:custGeom>
              <a:rect b="b" l="l" r="r" t="t"/>
              <a:pathLst>
                <a:path extrusionOk="0" h="4022" w="6692">
                  <a:moveTo>
                    <a:pt x="78" y="1"/>
                  </a:moveTo>
                  <a:cubicBezTo>
                    <a:pt x="34" y="1"/>
                    <a:pt x="1" y="62"/>
                    <a:pt x="46" y="86"/>
                  </a:cubicBezTo>
                  <a:cubicBezTo>
                    <a:pt x="761" y="879"/>
                    <a:pt x="1713" y="932"/>
                    <a:pt x="2718" y="1143"/>
                  </a:cubicBezTo>
                  <a:cubicBezTo>
                    <a:pt x="4463" y="1514"/>
                    <a:pt x="5573" y="2518"/>
                    <a:pt x="6525" y="3971"/>
                  </a:cubicBezTo>
                  <a:cubicBezTo>
                    <a:pt x="6543" y="4007"/>
                    <a:pt x="6569" y="4022"/>
                    <a:pt x="6595" y="4022"/>
                  </a:cubicBezTo>
                  <a:cubicBezTo>
                    <a:pt x="6645" y="4022"/>
                    <a:pt x="6691" y="3964"/>
                    <a:pt x="6656" y="3893"/>
                  </a:cubicBezTo>
                  <a:cubicBezTo>
                    <a:pt x="6180" y="2755"/>
                    <a:pt x="5203" y="1831"/>
                    <a:pt x="4065" y="1328"/>
                  </a:cubicBezTo>
                  <a:cubicBezTo>
                    <a:pt x="2796" y="746"/>
                    <a:pt x="1263" y="904"/>
                    <a:pt x="99" y="6"/>
                  </a:cubicBezTo>
                  <a:cubicBezTo>
                    <a:pt x="92" y="2"/>
                    <a:pt x="85"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76"/>
            <p:cNvSpPr/>
            <p:nvPr/>
          </p:nvSpPr>
          <p:spPr>
            <a:xfrm>
              <a:off x="3795475" y="2789325"/>
              <a:ext cx="6000" cy="32500"/>
            </a:xfrm>
            <a:custGeom>
              <a:rect b="b" l="l" r="r" t="t"/>
              <a:pathLst>
                <a:path extrusionOk="0" h="1300" w="240">
                  <a:moveTo>
                    <a:pt x="62" y="1"/>
                  </a:moveTo>
                  <a:cubicBezTo>
                    <a:pt x="33" y="1"/>
                    <a:pt x="1" y="20"/>
                    <a:pt x="1" y="63"/>
                  </a:cubicBezTo>
                  <a:cubicBezTo>
                    <a:pt x="28" y="461"/>
                    <a:pt x="1" y="856"/>
                    <a:pt x="54" y="1279"/>
                  </a:cubicBezTo>
                  <a:cubicBezTo>
                    <a:pt x="54" y="1293"/>
                    <a:pt x="74" y="1300"/>
                    <a:pt x="94" y="1300"/>
                  </a:cubicBezTo>
                  <a:cubicBezTo>
                    <a:pt x="114" y="1300"/>
                    <a:pt x="134" y="1293"/>
                    <a:pt x="134" y="1279"/>
                  </a:cubicBezTo>
                  <a:cubicBezTo>
                    <a:pt x="240" y="856"/>
                    <a:pt x="187" y="433"/>
                    <a:pt x="107" y="38"/>
                  </a:cubicBezTo>
                  <a:cubicBezTo>
                    <a:pt x="107" y="14"/>
                    <a:pt x="85"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76"/>
            <p:cNvSpPr/>
            <p:nvPr/>
          </p:nvSpPr>
          <p:spPr>
            <a:xfrm>
              <a:off x="3419650" y="2210375"/>
              <a:ext cx="62550" cy="318125"/>
            </a:xfrm>
            <a:custGeom>
              <a:rect b="b" l="l" r="r" t="t"/>
              <a:pathLst>
                <a:path extrusionOk="0" h="12725" w="2502">
                  <a:moveTo>
                    <a:pt x="102" y="0"/>
                  </a:moveTo>
                  <a:cubicBezTo>
                    <a:pt x="64" y="0"/>
                    <a:pt x="0" y="44"/>
                    <a:pt x="44" y="87"/>
                  </a:cubicBezTo>
                  <a:cubicBezTo>
                    <a:pt x="678" y="959"/>
                    <a:pt x="1391" y="1779"/>
                    <a:pt x="1736" y="2809"/>
                  </a:cubicBezTo>
                  <a:cubicBezTo>
                    <a:pt x="2237" y="4212"/>
                    <a:pt x="1920" y="5400"/>
                    <a:pt x="1550" y="6750"/>
                  </a:cubicBezTo>
                  <a:cubicBezTo>
                    <a:pt x="1021" y="8654"/>
                    <a:pt x="520" y="10663"/>
                    <a:pt x="678" y="12645"/>
                  </a:cubicBezTo>
                  <a:cubicBezTo>
                    <a:pt x="678" y="12698"/>
                    <a:pt x="718" y="12724"/>
                    <a:pt x="757" y="12724"/>
                  </a:cubicBezTo>
                  <a:cubicBezTo>
                    <a:pt x="797" y="12724"/>
                    <a:pt x="837" y="12698"/>
                    <a:pt x="837" y="12645"/>
                  </a:cubicBezTo>
                  <a:cubicBezTo>
                    <a:pt x="943" y="11111"/>
                    <a:pt x="1127" y="9605"/>
                    <a:pt x="1497" y="8097"/>
                  </a:cubicBezTo>
                  <a:cubicBezTo>
                    <a:pt x="1736" y="7093"/>
                    <a:pt x="2131" y="6088"/>
                    <a:pt x="2265" y="5083"/>
                  </a:cubicBezTo>
                  <a:cubicBezTo>
                    <a:pt x="2501" y="3127"/>
                    <a:pt x="1524" y="1303"/>
                    <a:pt x="122" y="7"/>
                  </a:cubicBezTo>
                  <a:cubicBezTo>
                    <a:pt x="117" y="2"/>
                    <a:pt x="110" y="0"/>
                    <a:pt x="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76"/>
            <p:cNvSpPr/>
            <p:nvPr/>
          </p:nvSpPr>
          <p:spPr>
            <a:xfrm>
              <a:off x="3870850" y="2972225"/>
              <a:ext cx="27100" cy="13775"/>
            </a:xfrm>
            <a:custGeom>
              <a:rect b="b" l="l" r="r" t="t"/>
              <a:pathLst>
                <a:path extrusionOk="0" h="551" w="1084">
                  <a:moveTo>
                    <a:pt x="22" y="1"/>
                  </a:moveTo>
                  <a:cubicBezTo>
                    <a:pt x="9" y="1"/>
                    <a:pt x="0" y="14"/>
                    <a:pt x="0" y="44"/>
                  </a:cubicBezTo>
                  <a:cubicBezTo>
                    <a:pt x="0" y="336"/>
                    <a:pt x="212" y="520"/>
                    <a:pt x="476" y="548"/>
                  </a:cubicBezTo>
                  <a:cubicBezTo>
                    <a:pt x="492" y="549"/>
                    <a:pt x="509" y="550"/>
                    <a:pt x="526" y="550"/>
                  </a:cubicBezTo>
                  <a:cubicBezTo>
                    <a:pt x="781" y="550"/>
                    <a:pt x="1083" y="371"/>
                    <a:pt x="1058" y="97"/>
                  </a:cubicBezTo>
                  <a:cubicBezTo>
                    <a:pt x="1058" y="79"/>
                    <a:pt x="1031" y="60"/>
                    <a:pt x="1007" y="60"/>
                  </a:cubicBezTo>
                  <a:cubicBezTo>
                    <a:pt x="997" y="60"/>
                    <a:pt x="987" y="64"/>
                    <a:pt x="979" y="72"/>
                  </a:cubicBezTo>
                  <a:cubicBezTo>
                    <a:pt x="821" y="150"/>
                    <a:pt x="715" y="309"/>
                    <a:pt x="529" y="309"/>
                  </a:cubicBezTo>
                  <a:cubicBezTo>
                    <a:pt x="345" y="309"/>
                    <a:pt x="159" y="178"/>
                    <a:pt x="53" y="19"/>
                  </a:cubicBezTo>
                  <a:cubicBezTo>
                    <a:pt x="42" y="7"/>
                    <a:pt x="31" y="1"/>
                    <a:pt x="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76"/>
            <p:cNvSpPr/>
            <p:nvPr/>
          </p:nvSpPr>
          <p:spPr>
            <a:xfrm>
              <a:off x="3465175" y="2605425"/>
              <a:ext cx="11100" cy="13000"/>
            </a:xfrm>
            <a:custGeom>
              <a:rect b="b" l="l" r="r" t="t"/>
              <a:pathLst>
                <a:path extrusionOk="0" h="520" w="444">
                  <a:moveTo>
                    <a:pt x="139" y="0"/>
                  </a:moveTo>
                  <a:cubicBezTo>
                    <a:pt x="63" y="0"/>
                    <a:pt x="1" y="81"/>
                    <a:pt x="21" y="174"/>
                  </a:cubicBezTo>
                  <a:cubicBezTo>
                    <a:pt x="46" y="308"/>
                    <a:pt x="126" y="492"/>
                    <a:pt x="285" y="519"/>
                  </a:cubicBezTo>
                  <a:cubicBezTo>
                    <a:pt x="310" y="519"/>
                    <a:pt x="363" y="492"/>
                    <a:pt x="363" y="466"/>
                  </a:cubicBezTo>
                  <a:cubicBezTo>
                    <a:pt x="444" y="308"/>
                    <a:pt x="338" y="149"/>
                    <a:pt x="232" y="43"/>
                  </a:cubicBezTo>
                  <a:cubicBezTo>
                    <a:pt x="202" y="13"/>
                    <a:pt x="169"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76"/>
            <p:cNvSpPr/>
            <p:nvPr/>
          </p:nvSpPr>
          <p:spPr>
            <a:xfrm>
              <a:off x="3636850" y="2640300"/>
              <a:ext cx="10600" cy="11850"/>
            </a:xfrm>
            <a:custGeom>
              <a:rect b="b" l="l" r="r" t="t"/>
              <a:pathLst>
                <a:path extrusionOk="0" h="474" w="424">
                  <a:moveTo>
                    <a:pt x="266" y="0"/>
                  </a:moveTo>
                  <a:cubicBezTo>
                    <a:pt x="215" y="0"/>
                    <a:pt x="164" y="24"/>
                    <a:pt x="134" y="76"/>
                  </a:cubicBezTo>
                  <a:cubicBezTo>
                    <a:pt x="81" y="182"/>
                    <a:pt x="0" y="419"/>
                    <a:pt x="187" y="472"/>
                  </a:cubicBezTo>
                  <a:cubicBezTo>
                    <a:pt x="198" y="473"/>
                    <a:pt x="208" y="474"/>
                    <a:pt x="218" y="474"/>
                  </a:cubicBezTo>
                  <a:cubicBezTo>
                    <a:pt x="377" y="474"/>
                    <a:pt x="423" y="280"/>
                    <a:pt x="423" y="154"/>
                  </a:cubicBezTo>
                  <a:cubicBezTo>
                    <a:pt x="423" y="58"/>
                    <a:pt x="345" y="0"/>
                    <a:pt x="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76"/>
            <p:cNvSpPr/>
            <p:nvPr/>
          </p:nvSpPr>
          <p:spPr>
            <a:xfrm>
              <a:off x="4120050" y="2612300"/>
              <a:ext cx="8600" cy="12050"/>
            </a:xfrm>
            <a:custGeom>
              <a:rect b="b" l="l" r="r" t="t"/>
              <a:pathLst>
                <a:path extrusionOk="0" h="482" w="344">
                  <a:moveTo>
                    <a:pt x="201" y="0"/>
                  </a:moveTo>
                  <a:cubicBezTo>
                    <a:pt x="130" y="0"/>
                    <a:pt x="54" y="48"/>
                    <a:pt x="54" y="138"/>
                  </a:cubicBezTo>
                  <a:cubicBezTo>
                    <a:pt x="54" y="244"/>
                    <a:pt x="1" y="350"/>
                    <a:pt x="54" y="428"/>
                  </a:cubicBezTo>
                  <a:cubicBezTo>
                    <a:pt x="79" y="456"/>
                    <a:pt x="107" y="481"/>
                    <a:pt x="132" y="481"/>
                  </a:cubicBezTo>
                  <a:cubicBezTo>
                    <a:pt x="344" y="481"/>
                    <a:pt x="344" y="244"/>
                    <a:pt x="318" y="86"/>
                  </a:cubicBezTo>
                  <a:cubicBezTo>
                    <a:pt x="306" y="28"/>
                    <a:pt x="255"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76"/>
            <p:cNvSpPr/>
            <p:nvPr/>
          </p:nvSpPr>
          <p:spPr>
            <a:xfrm>
              <a:off x="3957325" y="2650150"/>
              <a:ext cx="10050" cy="11575"/>
            </a:xfrm>
            <a:custGeom>
              <a:rect b="b" l="l" r="r" t="t"/>
              <a:pathLst>
                <a:path extrusionOk="0" h="463" w="402">
                  <a:moveTo>
                    <a:pt x="196" y="1"/>
                  </a:moveTo>
                  <a:cubicBezTo>
                    <a:pt x="99" y="1"/>
                    <a:pt x="1" y="100"/>
                    <a:pt x="84" y="183"/>
                  </a:cubicBezTo>
                  <a:cubicBezTo>
                    <a:pt x="130" y="253"/>
                    <a:pt x="176" y="463"/>
                    <a:pt x="292" y="463"/>
                  </a:cubicBezTo>
                  <a:cubicBezTo>
                    <a:pt x="309" y="463"/>
                    <a:pt x="328" y="458"/>
                    <a:pt x="348" y="448"/>
                  </a:cubicBezTo>
                  <a:cubicBezTo>
                    <a:pt x="376" y="422"/>
                    <a:pt x="401" y="369"/>
                    <a:pt x="401" y="342"/>
                  </a:cubicBezTo>
                  <a:cubicBezTo>
                    <a:pt x="376" y="211"/>
                    <a:pt x="348" y="130"/>
                    <a:pt x="270" y="25"/>
                  </a:cubicBezTo>
                  <a:cubicBezTo>
                    <a:pt x="248" y="8"/>
                    <a:pt x="222"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76"/>
            <p:cNvSpPr/>
            <p:nvPr/>
          </p:nvSpPr>
          <p:spPr>
            <a:xfrm>
              <a:off x="3662150" y="3023800"/>
              <a:ext cx="11100" cy="11025"/>
            </a:xfrm>
            <a:custGeom>
              <a:rect b="b" l="l" r="r" t="t"/>
              <a:pathLst>
                <a:path extrusionOk="0" h="441" w="444">
                  <a:moveTo>
                    <a:pt x="129" y="1"/>
                  </a:moveTo>
                  <a:cubicBezTo>
                    <a:pt x="63" y="1"/>
                    <a:pt x="1" y="82"/>
                    <a:pt x="21" y="177"/>
                  </a:cubicBezTo>
                  <a:cubicBezTo>
                    <a:pt x="42" y="264"/>
                    <a:pt x="100" y="440"/>
                    <a:pt x="209" y="440"/>
                  </a:cubicBezTo>
                  <a:cubicBezTo>
                    <a:pt x="232" y="440"/>
                    <a:pt x="257" y="432"/>
                    <a:pt x="285" y="414"/>
                  </a:cubicBezTo>
                  <a:cubicBezTo>
                    <a:pt x="444" y="336"/>
                    <a:pt x="285" y="124"/>
                    <a:pt x="205" y="44"/>
                  </a:cubicBezTo>
                  <a:cubicBezTo>
                    <a:pt x="182" y="13"/>
                    <a:pt x="155" y="1"/>
                    <a:pt x="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76"/>
            <p:cNvSpPr/>
            <p:nvPr/>
          </p:nvSpPr>
          <p:spPr>
            <a:xfrm>
              <a:off x="3920450" y="3023575"/>
              <a:ext cx="14600" cy="15500"/>
            </a:xfrm>
            <a:custGeom>
              <a:rect b="b" l="l" r="r" t="t"/>
              <a:pathLst>
                <a:path extrusionOk="0" h="620" w="584">
                  <a:moveTo>
                    <a:pt x="412" y="1"/>
                  </a:moveTo>
                  <a:cubicBezTo>
                    <a:pt x="390" y="1"/>
                    <a:pt x="366" y="9"/>
                    <a:pt x="343" y="27"/>
                  </a:cubicBezTo>
                  <a:cubicBezTo>
                    <a:pt x="184" y="158"/>
                    <a:pt x="0" y="450"/>
                    <a:pt x="237" y="609"/>
                  </a:cubicBezTo>
                  <a:cubicBezTo>
                    <a:pt x="245" y="616"/>
                    <a:pt x="255" y="619"/>
                    <a:pt x="265" y="619"/>
                  </a:cubicBezTo>
                  <a:cubicBezTo>
                    <a:pt x="291" y="619"/>
                    <a:pt x="317" y="601"/>
                    <a:pt x="317" y="581"/>
                  </a:cubicBezTo>
                  <a:cubicBezTo>
                    <a:pt x="370" y="450"/>
                    <a:pt x="343" y="317"/>
                    <a:pt x="476" y="239"/>
                  </a:cubicBezTo>
                  <a:cubicBezTo>
                    <a:pt x="584" y="173"/>
                    <a:pt x="514" y="1"/>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76"/>
            <p:cNvSpPr/>
            <p:nvPr/>
          </p:nvSpPr>
          <p:spPr>
            <a:xfrm>
              <a:off x="3799450" y="2547250"/>
              <a:ext cx="89300" cy="221925"/>
            </a:xfrm>
            <a:custGeom>
              <a:rect b="b" l="l" r="r" t="t"/>
              <a:pathLst>
                <a:path extrusionOk="0" h="8877" w="3572">
                  <a:moveTo>
                    <a:pt x="295" y="1"/>
                  </a:moveTo>
                  <a:cubicBezTo>
                    <a:pt x="227" y="1"/>
                    <a:pt x="156" y="6"/>
                    <a:pt x="81" y="16"/>
                  </a:cubicBezTo>
                  <a:cubicBezTo>
                    <a:pt x="1" y="44"/>
                    <a:pt x="28" y="149"/>
                    <a:pt x="81" y="175"/>
                  </a:cubicBezTo>
                  <a:cubicBezTo>
                    <a:pt x="1509" y="625"/>
                    <a:pt x="1985" y="3375"/>
                    <a:pt x="2408" y="4644"/>
                  </a:cubicBezTo>
                  <a:cubicBezTo>
                    <a:pt x="2697" y="5463"/>
                    <a:pt x="2962" y="6467"/>
                    <a:pt x="2513" y="7261"/>
                  </a:cubicBezTo>
                  <a:cubicBezTo>
                    <a:pt x="2090" y="8001"/>
                    <a:pt x="1164" y="8265"/>
                    <a:pt x="451" y="8610"/>
                  </a:cubicBezTo>
                  <a:cubicBezTo>
                    <a:pt x="325" y="8684"/>
                    <a:pt x="390" y="8877"/>
                    <a:pt x="531" y="8877"/>
                  </a:cubicBezTo>
                  <a:cubicBezTo>
                    <a:pt x="539" y="8877"/>
                    <a:pt x="548" y="8876"/>
                    <a:pt x="557" y="8874"/>
                  </a:cubicBezTo>
                  <a:cubicBezTo>
                    <a:pt x="2725" y="8371"/>
                    <a:pt x="3571" y="6812"/>
                    <a:pt x="2936" y="4722"/>
                  </a:cubicBezTo>
                  <a:cubicBezTo>
                    <a:pt x="2566" y="3506"/>
                    <a:pt x="2116" y="2184"/>
                    <a:pt x="1562" y="1048"/>
                  </a:cubicBezTo>
                  <a:cubicBezTo>
                    <a:pt x="1275" y="428"/>
                    <a:pt x="924" y="1"/>
                    <a:pt x="2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76"/>
            <p:cNvSpPr/>
            <p:nvPr/>
          </p:nvSpPr>
          <p:spPr>
            <a:xfrm>
              <a:off x="3713525" y="2548150"/>
              <a:ext cx="138800" cy="223000"/>
            </a:xfrm>
            <a:custGeom>
              <a:rect b="b" l="l" r="r" t="t"/>
              <a:pathLst>
                <a:path extrusionOk="0" h="8920" w="5552">
                  <a:moveTo>
                    <a:pt x="3029" y="0"/>
                  </a:moveTo>
                  <a:cubicBezTo>
                    <a:pt x="2574" y="0"/>
                    <a:pt x="2266" y="332"/>
                    <a:pt x="2010" y="801"/>
                  </a:cubicBezTo>
                  <a:cubicBezTo>
                    <a:pt x="1693" y="1435"/>
                    <a:pt x="1587" y="2201"/>
                    <a:pt x="1350" y="2863"/>
                  </a:cubicBezTo>
                  <a:cubicBezTo>
                    <a:pt x="1111" y="3603"/>
                    <a:pt x="741" y="4316"/>
                    <a:pt x="476" y="5031"/>
                  </a:cubicBezTo>
                  <a:cubicBezTo>
                    <a:pt x="134" y="5903"/>
                    <a:pt x="0" y="6696"/>
                    <a:pt x="610" y="7436"/>
                  </a:cubicBezTo>
                  <a:cubicBezTo>
                    <a:pt x="1246" y="8228"/>
                    <a:pt x="2401" y="8919"/>
                    <a:pt x="3432" y="8919"/>
                  </a:cubicBezTo>
                  <a:cubicBezTo>
                    <a:pt x="3469" y="8919"/>
                    <a:pt x="3506" y="8919"/>
                    <a:pt x="3543" y="8917"/>
                  </a:cubicBezTo>
                  <a:cubicBezTo>
                    <a:pt x="3649" y="8917"/>
                    <a:pt x="3677" y="8786"/>
                    <a:pt x="3596" y="8733"/>
                  </a:cubicBezTo>
                  <a:cubicBezTo>
                    <a:pt x="3015" y="8441"/>
                    <a:pt x="2380" y="8282"/>
                    <a:pt x="1826" y="7940"/>
                  </a:cubicBezTo>
                  <a:cubicBezTo>
                    <a:pt x="1217" y="7595"/>
                    <a:pt x="927" y="7146"/>
                    <a:pt x="821" y="6618"/>
                  </a:cubicBezTo>
                  <a:cubicBezTo>
                    <a:pt x="1762" y="6130"/>
                    <a:pt x="2724" y="5920"/>
                    <a:pt x="3721" y="5920"/>
                  </a:cubicBezTo>
                  <a:cubicBezTo>
                    <a:pt x="4293" y="5920"/>
                    <a:pt x="4877" y="5989"/>
                    <a:pt x="5475" y="6114"/>
                  </a:cubicBezTo>
                  <a:cubicBezTo>
                    <a:pt x="5486" y="6118"/>
                    <a:pt x="5495" y="6120"/>
                    <a:pt x="5503" y="6120"/>
                  </a:cubicBezTo>
                  <a:cubicBezTo>
                    <a:pt x="5552" y="6120"/>
                    <a:pt x="5545" y="6058"/>
                    <a:pt x="5500" y="6036"/>
                  </a:cubicBezTo>
                  <a:cubicBezTo>
                    <a:pt x="4904" y="5783"/>
                    <a:pt x="4281" y="5665"/>
                    <a:pt x="3660" y="5665"/>
                  </a:cubicBezTo>
                  <a:cubicBezTo>
                    <a:pt x="2657" y="5665"/>
                    <a:pt x="1660" y="5972"/>
                    <a:pt x="794" y="6512"/>
                  </a:cubicBezTo>
                  <a:cubicBezTo>
                    <a:pt x="688" y="5824"/>
                    <a:pt x="874" y="5056"/>
                    <a:pt x="1191" y="4316"/>
                  </a:cubicBezTo>
                  <a:cubicBezTo>
                    <a:pt x="1640" y="3206"/>
                    <a:pt x="2010" y="562"/>
                    <a:pt x="3385" y="219"/>
                  </a:cubicBezTo>
                  <a:cubicBezTo>
                    <a:pt x="3438" y="192"/>
                    <a:pt x="3438" y="86"/>
                    <a:pt x="3385" y="60"/>
                  </a:cubicBezTo>
                  <a:cubicBezTo>
                    <a:pt x="3257" y="19"/>
                    <a:pt x="3139" y="0"/>
                    <a:pt x="3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37"/>
                                        </p:tgtEl>
                                        <p:attrNameLst>
                                          <p:attrName>style.visibility</p:attrName>
                                        </p:attrNameLst>
                                      </p:cBhvr>
                                      <p:to>
                                        <p:strVal val="visible"/>
                                      </p:to>
                                    </p:set>
                                    <p:anim calcmode="lin" valueType="num">
                                      <p:cBhvr additive="base">
                                        <p:cTn dur="1000"/>
                                        <p:tgtEl>
                                          <p:spTgt spid="16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38"/>
                                        </p:tgtEl>
                                        <p:attrNameLst>
                                          <p:attrName>style.visibility</p:attrName>
                                        </p:attrNameLst>
                                      </p:cBhvr>
                                      <p:to>
                                        <p:strVal val="visible"/>
                                      </p:to>
                                    </p:set>
                                    <p:anim calcmode="lin" valueType="num">
                                      <p:cBhvr additive="base">
                                        <p:cTn dur="1000"/>
                                        <p:tgtEl>
                                          <p:spTgt spid="16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639"/>
                                        </p:tgtEl>
                                        <p:attrNameLst>
                                          <p:attrName>style.visibility</p:attrName>
                                        </p:attrNameLst>
                                      </p:cBhvr>
                                      <p:to>
                                        <p:strVal val="visible"/>
                                      </p:to>
                                    </p:set>
                                    <p:anim calcmode="lin" valueType="num">
                                      <p:cBhvr additive="base">
                                        <p:cTn dur="1000"/>
                                        <p:tgtEl>
                                          <p:spTgt spid="16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42"/>
                                        </p:tgtEl>
                                        <p:attrNameLst>
                                          <p:attrName>style.visibility</p:attrName>
                                        </p:attrNameLst>
                                      </p:cBhvr>
                                      <p:to>
                                        <p:strVal val="visible"/>
                                      </p:to>
                                    </p:set>
                                    <p:anim calcmode="lin" valueType="num">
                                      <p:cBhvr additive="base">
                                        <p:cTn dur="1000"/>
                                        <p:tgtEl>
                                          <p:spTgt spid="16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77"/>
          <p:cNvSpPr txBox="1"/>
          <p:nvPr>
            <p:ph type="ctrTitle"/>
          </p:nvPr>
        </p:nvSpPr>
        <p:spPr>
          <a:xfrm>
            <a:off x="415850" y="147100"/>
            <a:ext cx="4276500" cy="5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Used:</a:t>
            </a:r>
            <a:endParaRPr/>
          </a:p>
        </p:txBody>
      </p:sp>
      <p:sp>
        <p:nvSpPr>
          <p:cNvPr id="1665" name="Google Shape;1665;p77"/>
          <p:cNvSpPr txBox="1"/>
          <p:nvPr>
            <p:ph idx="1" type="subTitle"/>
          </p:nvPr>
        </p:nvSpPr>
        <p:spPr>
          <a:xfrm>
            <a:off x="354550" y="1117100"/>
            <a:ext cx="8057700" cy="3132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Neuroimaging Datasets: Neuroimaging datasets, such as MRI (Magnetic Resonance Imaging) or PET (Positron Emission Tomography) scans, are widely used in predicting Alzheimer's or Parkinson's disease. </a:t>
            </a:r>
            <a:endParaRPr sz="1900"/>
          </a:p>
          <a:p>
            <a:pPr indent="-349250" lvl="0" marL="457200" rtl="0" algn="l">
              <a:spcBef>
                <a:spcPts val="0"/>
              </a:spcBef>
              <a:spcAft>
                <a:spcPts val="0"/>
              </a:spcAft>
              <a:buSzPts val="1900"/>
              <a:buChar char="●"/>
            </a:pPr>
            <a:r>
              <a:rPr lang="en" sz="1900"/>
              <a:t>These datasets typically include images of the brain that can provide structural, functional, or metabolic information. </a:t>
            </a:r>
            <a:endParaRPr sz="1900"/>
          </a:p>
          <a:p>
            <a:pPr indent="-349250" lvl="0" marL="457200" rtl="0" algn="l">
              <a:spcBef>
                <a:spcPts val="0"/>
              </a:spcBef>
              <a:spcAft>
                <a:spcPts val="0"/>
              </a:spcAft>
              <a:buSzPts val="1900"/>
              <a:buChar char="●"/>
            </a:pPr>
            <a:r>
              <a:rPr lang="en" sz="1900"/>
              <a:t>Neuroimaging datasets can be used to develop prediction models that analyze features extracted from the brain images, such as brain regions, cortical thickness, or functional connectivity, to predict the presence or progression of Alzheimer's or Parkinson's disease.</a:t>
            </a:r>
            <a:endParaRPr sz="1900"/>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78"/>
          <p:cNvSpPr txBox="1"/>
          <p:nvPr>
            <p:ph type="title"/>
          </p:nvPr>
        </p:nvSpPr>
        <p:spPr>
          <a:xfrm>
            <a:off x="121425" y="257425"/>
            <a:ext cx="4779300" cy="6060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Architecture Diagram</a:t>
            </a:r>
            <a:endParaRPr/>
          </a:p>
        </p:txBody>
      </p:sp>
      <p:sp>
        <p:nvSpPr>
          <p:cNvPr id="1671" name="Google Shape;1671;p78"/>
          <p:cNvSpPr/>
          <p:nvPr/>
        </p:nvSpPr>
        <p:spPr>
          <a:xfrm flipH="1">
            <a:off x="5108291" y="2761443"/>
            <a:ext cx="42" cy="86639"/>
          </a:xfrm>
          <a:custGeom>
            <a:rect b="b" l="l" r="r" t="t"/>
            <a:pathLst>
              <a:path extrusionOk="0" h="2051" w="1">
                <a:moveTo>
                  <a:pt x="1" y="0"/>
                </a:moveTo>
                <a:lnTo>
                  <a:pt x="1" y="2051"/>
                </a:lnTo>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8"/>
          <p:cNvSpPr/>
          <p:nvPr/>
        </p:nvSpPr>
        <p:spPr>
          <a:xfrm flipH="1">
            <a:off x="5193163" y="2971777"/>
            <a:ext cx="86639" cy="42"/>
          </a:xfrm>
          <a:custGeom>
            <a:rect b="b" l="l" r="r" t="t"/>
            <a:pathLst>
              <a:path extrusionOk="0" h="1" w="2051">
                <a:moveTo>
                  <a:pt x="2051" y="1"/>
                </a:moveTo>
                <a:lnTo>
                  <a:pt x="0" y="1"/>
                </a:lnTo>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3" name="Google Shape;1673;p78"/>
          <p:cNvGrpSpPr/>
          <p:nvPr/>
        </p:nvGrpSpPr>
        <p:grpSpPr>
          <a:xfrm>
            <a:off x="7669756" y="3514328"/>
            <a:ext cx="465582" cy="318260"/>
            <a:chOff x="5837600" y="1320725"/>
            <a:chExt cx="1830118" cy="1251023"/>
          </a:xfrm>
        </p:grpSpPr>
        <p:sp>
          <p:nvSpPr>
            <p:cNvPr id="1674" name="Google Shape;1674;p78"/>
            <p:cNvSpPr/>
            <p:nvPr/>
          </p:nvSpPr>
          <p:spPr>
            <a:xfrm>
              <a:off x="6153626" y="1387402"/>
              <a:ext cx="1514092" cy="1184346"/>
            </a:xfrm>
            <a:custGeom>
              <a:rect b="b" l="l" r="r" t="t"/>
              <a:pathLst>
                <a:path extrusionOk="0" h="62972" w="80494">
                  <a:moveTo>
                    <a:pt x="45287" y="5850"/>
                  </a:moveTo>
                  <a:cubicBezTo>
                    <a:pt x="45649" y="5850"/>
                    <a:pt x="46030" y="5877"/>
                    <a:pt x="46430" y="5934"/>
                  </a:cubicBezTo>
                  <a:cubicBezTo>
                    <a:pt x="46639" y="5976"/>
                    <a:pt x="46785" y="6185"/>
                    <a:pt x="46764" y="6394"/>
                  </a:cubicBezTo>
                  <a:cubicBezTo>
                    <a:pt x="46725" y="6590"/>
                    <a:pt x="46558" y="6731"/>
                    <a:pt x="46348" y="6731"/>
                  </a:cubicBezTo>
                  <a:cubicBezTo>
                    <a:pt x="46333" y="6731"/>
                    <a:pt x="46319" y="6730"/>
                    <a:pt x="46304" y="6729"/>
                  </a:cubicBezTo>
                  <a:cubicBezTo>
                    <a:pt x="45927" y="6673"/>
                    <a:pt x="45569" y="6648"/>
                    <a:pt x="45230" y="6648"/>
                  </a:cubicBezTo>
                  <a:cubicBezTo>
                    <a:pt x="41634" y="6648"/>
                    <a:pt x="40126" y="9525"/>
                    <a:pt x="40069" y="9658"/>
                  </a:cubicBezTo>
                  <a:cubicBezTo>
                    <a:pt x="39985" y="9805"/>
                    <a:pt x="39860" y="9889"/>
                    <a:pt x="39713" y="9889"/>
                  </a:cubicBezTo>
                  <a:cubicBezTo>
                    <a:pt x="39650" y="9889"/>
                    <a:pt x="39588" y="9868"/>
                    <a:pt x="39546" y="9847"/>
                  </a:cubicBezTo>
                  <a:cubicBezTo>
                    <a:pt x="39337" y="9742"/>
                    <a:pt x="39253" y="9512"/>
                    <a:pt x="39357" y="9303"/>
                  </a:cubicBezTo>
                  <a:cubicBezTo>
                    <a:pt x="39377" y="9284"/>
                    <a:pt x="41147" y="5850"/>
                    <a:pt x="45287" y="5850"/>
                  </a:cubicBezTo>
                  <a:close/>
                  <a:moveTo>
                    <a:pt x="57410" y="4006"/>
                  </a:moveTo>
                  <a:cubicBezTo>
                    <a:pt x="57538" y="4006"/>
                    <a:pt x="57669" y="4070"/>
                    <a:pt x="57749" y="4176"/>
                  </a:cubicBezTo>
                  <a:cubicBezTo>
                    <a:pt x="57791" y="4260"/>
                    <a:pt x="59068" y="6164"/>
                    <a:pt x="59360" y="7922"/>
                  </a:cubicBezTo>
                  <a:cubicBezTo>
                    <a:pt x="60051" y="8131"/>
                    <a:pt x="61788" y="8947"/>
                    <a:pt x="63378" y="12107"/>
                  </a:cubicBezTo>
                  <a:cubicBezTo>
                    <a:pt x="63482" y="12316"/>
                    <a:pt x="63399" y="12546"/>
                    <a:pt x="63210" y="12651"/>
                  </a:cubicBezTo>
                  <a:cubicBezTo>
                    <a:pt x="63148" y="12671"/>
                    <a:pt x="63085" y="12692"/>
                    <a:pt x="63043" y="12692"/>
                  </a:cubicBezTo>
                  <a:cubicBezTo>
                    <a:pt x="62876" y="12692"/>
                    <a:pt x="62750" y="12609"/>
                    <a:pt x="62687" y="12462"/>
                  </a:cubicBezTo>
                  <a:cubicBezTo>
                    <a:pt x="60888" y="8905"/>
                    <a:pt x="58984" y="8654"/>
                    <a:pt x="58963" y="8654"/>
                  </a:cubicBezTo>
                  <a:cubicBezTo>
                    <a:pt x="58775" y="8633"/>
                    <a:pt x="58628" y="8487"/>
                    <a:pt x="58607" y="8298"/>
                  </a:cubicBezTo>
                  <a:cubicBezTo>
                    <a:pt x="58440" y="6666"/>
                    <a:pt x="57101" y="4637"/>
                    <a:pt x="57080" y="4616"/>
                  </a:cubicBezTo>
                  <a:cubicBezTo>
                    <a:pt x="56975" y="4448"/>
                    <a:pt x="57017" y="4197"/>
                    <a:pt x="57205" y="4072"/>
                  </a:cubicBezTo>
                  <a:cubicBezTo>
                    <a:pt x="57266" y="4026"/>
                    <a:pt x="57338" y="4006"/>
                    <a:pt x="57410" y="4006"/>
                  </a:cubicBezTo>
                  <a:close/>
                  <a:moveTo>
                    <a:pt x="31816" y="13128"/>
                  </a:moveTo>
                  <a:cubicBezTo>
                    <a:pt x="31961" y="13128"/>
                    <a:pt x="32107" y="13209"/>
                    <a:pt x="32181" y="13341"/>
                  </a:cubicBezTo>
                  <a:cubicBezTo>
                    <a:pt x="32264" y="13550"/>
                    <a:pt x="32181" y="13780"/>
                    <a:pt x="31992" y="13885"/>
                  </a:cubicBezTo>
                  <a:cubicBezTo>
                    <a:pt x="27410" y="16166"/>
                    <a:pt x="27975" y="20978"/>
                    <a:pt x="27996" y="21187"/>
                  </a:cubicBezTo>
                  <a:cubicBezTo>
                    <a:pt x="28017" y="21313"/>
                    <a:pt x="27975" y="21459"/>
                    <a:pt x="27870" y="21543"/>
                  </a:cubicBezTo>
                  <a:cubicBezTo>
                    <a:pt x="27801" y="21599"/>
                    <a:pt x="27722" y="21627"/>
                    <a:pt x="27639" y="21627"/>
                  </a:cubicBezTo>
                  <a:cubicBezTo>
                    <a:pt x="27598" y="21627"/>
                    <a:pt x="27557" y="21620"/>
                    <a:pt x="27515" y="21606"/>
                  </a:cubicBezTo>
                  <a:cubicBezTo>
                    <a:pt x="27015" y="21471"/>
                    <a:pt x="26523" y="21415"/>
                    <a:pt x="26051" y="21415"/>
                  </a:cubicBezTo>
                  <a:cubicBezTo>
                    <a:pt x="23739" y="21415"/>
                    <a:pt x="21904" y="22760"/>
                    <a:pt x="21886" y="22778"/>
                  </a:cubicBezTo>
                  <a:cubicBezTo>
                    <a:pt x="21823" y="22840"/>
                    <a:pt x="21740" y="22861"/>
                    <a:pt x="21656" y="22861"/>
                  </a:cubicBezTo>
                  <a:cubicBezTo>
                    <a:pt x="21531" y="22861"/>
                    <a:pt x="21405" y="22798"/>
                    <a:pt x="21321" y="22694"/>
                  </a:cubicBezTo>
                  <a:cubicBezTo>
                    <a:pt x="21196" y="22526"/>
                    <a:pt x="21238" y="22275"/>
                    <a:pt x="21405" y="22150"/>
                  </a:cubicBezTo>
                  <a:cubicBezTo>
                    <a:pt x="21514" y="22077"/>
                    <a:pt x="23463" y="20636"/>
                    <a:pt x="25984" y="20636"/>
                  </a:cubicBezTo>
                  <a:cubicBezTo>
                    <a:pt x="26371" y="20636"/>
                    <a:pt x="26771" y="20670"/>
                    <a:pt x="27180" y="20748"/>
                  </a:cubicBezTo>
                  <a:cubicBezTo>
                    <a:pt x="27159" y="19262"/>
                    <a:pt x="27494" y="15245"/>
                    <a:pt x="31637" y="13174"/>
                  </a:cubicBezTo>
                  <a:cubicBezTo>
                    <a:pt x="31693" y="13143"/>
                    <a:pt x="31754" y="13128"/>
                    <a:pt x="31816" y="13128"/>
                  </a:cubicBezTo>
                  <a:close/>
                  <a:moveTo>
                    <a:pt x="55114" y="23596"/>
                  </a:moveTo>
                  <a:cubicBezTo>
                    <a:pt x="56182" y="23596"/>
                    <a:pt x="57387" y="24052"/>
                    <a:pt x="58691" y="24954"/>
                  </a:cubicBezTo>
                  <a:cubicBezTo>
                    <a:pt x="61378" y="26777"/>
                    <a:pt x="63167" y="27091"/>
                    <a:pt x="64087" y="27091"/>
                  </a:cubicBezTo>
                  <a:cubicBezTo>
                    <a:pt x="64571" y="27091"/>
                    <a:pt x="64814" y="27004"/>
                    <a:pt x="64822" y="27004"/>
                  </a:cubicBezTo>
                  <a:cubicBezTo>
                    <a:pt x="64863" y="26990"/>
                    <a:pt x="64905" y="26984"/>
                    <a:pt x="64948" y="26984"/>
                  </a:cubicBezTo>
                  <a:cubicBezTo>
                    <a:pt x="65103" y="26984"/>
                    <a:pt x="65258" y="27071"/>
                    <a:pt x="65324" y="27234"/>
                  </a:cubicBezTo>
                  <a:cubicBezTo>
                    <a:pt x="65407" y="27423"/>
                    <a:pt x="65303" y="27653"/>
                    <a:pt x="65114" y="27736"/>
                  </a:cubicBezTo>
                  <a:cubicBezTo>
                    <a:pt x="65073" y="27757"/>
                    <a:pt x="64738" y="27883"/>
                    <a:pt x="64089" y="27883"/>
                  </a:cubicBezTo>
                  <a:cubicBezTo>
                    <a:pt x="63001" y="27883"/>
                    <a:pt x="61076" y="27527"/>
                    <a:pt x="58252" y="25602"/>
                  </a:cubicBezTo>
                  <a:cubicBezTo>
                    <a:pt x="57068" y="24797"/>
                    <a:pt x="56013" y="24379"/>
                    <a:pt x="55098" y="24379"/>
                  </a:cubicBezTo>
                  <a:cubicBezTo>
                    <a:pt x="54848" y="24379"/>
                    <a:pt x="54609" y="24410"/>
                    <a:pt x="54381" y="24472"/>
                  </a:cubicBezTo>
                  <a:cubicBezTo>
                    <a:pt x="53314" y="24744"/>
                    <a:pt x="52874" y="25623"/>
                    <a:pt x="52853" y="25623"/>
                  </a:cubicBezTo>
                  <a:cubicBezTo>
                    <a:pt x="52794" y="25755"/>
                    <a:pt x="52663" y="25836"/>
                    <a:pt x="52518" y="25836"/>
                  </a:cubicBezTo>
                  <a:cubicBezTo>
                    <a:pt x="52456" y="25836"/>
                    <a:pt x="52392" y="25822"/>
                    <a:pt x="52330" y="25791"/>
                  </a:cubicBezTo>
                  <a:cubicBezTo>
                    <a:pt x="52142" y="25707"/>
                    <a:pt x="52058" y="25456"/>
                    <a:pt x="52163" y="25267"/>
                  </a:cubicBezTo>
                  <a:cubicBezTo>
                    <a:pt x="52184" y="25226"/>
                    <a:pt x="52770" y="24075"/>
                    <a:pt x="54192" y="23719"/>
                  </a:cubicBezTo>
                  <a:cubicBezTo>
                    <a:pt x="54486" y="23637"/>
                    <a:pt x="54794" y="23596"/>
                    <a:pt x="55114" y="23596"/>
                  </a:cubicBezTo>
                  <a:close/>
                  <a:moveTo>
                    <a:pt x="72947" y="19260"/>
                  </a:moveTo>
                  <a:cubicBezTo>
                    <a:pt x="73046" y="19260"/>
                    <a:pt x="73141" y="19296"/>
                    <a:pt x="73212" y="19367"/>
                  </a:cubicBezTo>
                  <a:cubicBezTo>
                    <a:pt x="73337" y="19493"/>
                    <a:pt x="76288" y="22464"/>
                    <a:pt x="74802" y="28824"/>
                  </a:cubicBezTo>
                  <a:cubicBezTo>
                    <a:pt x="75179" y="28615"/>
                    <a:pt x="75576" y="28406"/>
                    <a:pt x="76037" y="28239"/>
                  </a:cubicBezTo>
                  <a:cubicBezTo>
                    <a:pt x="76086" y="28219"/>
                    <a:pt x="76137" y="28209"/>
                    <a:pt x="76187" y="28209"/>
                  </a:cubicBezTo>
                  <a:cubicBezTo>
                    <a:pt x="76347" y="28209"/>
                    <a:pt x="76496" y="28304"/>
                    <a:pt x="76560" y="28448"/>
                  </a:cubicBezTo>
                  <a:cubicBezTo>
                    <a:pt x="76622" y="28657"/>
                    <a:pt x="76518" y="28887"/>
                    <a:pt x="76330" y="28971"/>
                  </a:cubicBezTo>
                  <a:cubicBezTo>
                    <a:pt x="75534" y="29264"/>
                    <a:pt x="74907" y="29661"/>
                    <a:pt x="74384" y="30059"/>
                  </a:cubicBezTo>
                  <a:cubicBezTo>
                    <a:pt x="73296" y="30938"/>
                    <a:pt x="72856" y="31817"/>
                    <a:pt x="72856" y="31837"/>
                  </a:cubicBezTo>
                  <a:cubicBezTo>
                    <a:pt x="72793" y="31984"/>
                    <a:pt x="72647" y="32068"/>
                    <a:pt x="72500" y="32068"/>
                  </a:cubicBezTo>
                  <a:cubicBezTo>
                    <a:pt x="72438" y="32068"/>
                    <a:pt x="72375" y="32047"/>
                    <a:pt x="72333" y="32026"/>
                  </a:cubicBezTo>
                  <a:cubicBezTo>
                    <a:pt x="72124" y="31921"/>
                    <a:pt x="72040" y="31691"/>
                    <a:pt x="72145" y="31503"/>
                  </a:cubicBezTo>
                  <a:cubicBezTo>
                    <a:pt x="72166" y="31440"/>
                    <a:pt x="72647" y="30477"/>
                    <a:pt x="73819" y="29515"/>
                  </a:cubicBezTo>
                  <a:cubicBezTo>
                    <a:pt x="75681" y="22966"/>
                    <a:pt x="72689" y="19974"/>
                    <a:pt x="72668" y="19932"/>
                  </a:cubicBezTo>
                  <a:cubicBezTo>
                    <a:pt x="72500" y="19785"/>
                    <a:pt x="72500" y="19534"/>
                    <a:pt x="72647" y="19388"/>
                  </a:cubicBezTo>
                  <a:cubicBezTo>
                    <a:pt x="72733" y="19301"/>
                    <a:pt x="72842" y="19260"/>
                    <a:pt x="72947" y="19260"/>
                  </a:cubicBezTo>
                  <a:close/>
                  <a:moveTo>
                    <a:pt x="50452" y="9763"/>
                  </a:moveTo>
                  <a:cubicBezTo>
                    <a:pt x="51158" y="9763"/>
                    <a:pt x="51916" y="9935"/>
                    <a:pt x="52707" y="10370"/>
                  </a:cubicBezTo>
                  <a:cubicBezTo>
                    <a:pt x="52895" y="10474"/>
                    <a:pt x="52958" y="10705"/>
                    <a:pt x="52853" y="10893"/>
                  </a:cubicBezTo>
                  <a:cubicBezTo>
                    <a:pt x="52782" y="11035"/>
                    <a:pt x="52652" y="11110"/>
                    <a:pt x="52511" y="11110"/>
                  </a:cubicBezTo>
                  <a:cubicBezTo>
                    <a:pt x="52445" y="11110"/>
                    <a:pt x="52376" y="11094"/>
                    <a:pt x="52309" y="11060"/>
                  </a:cubicBezTo>
                  <a:cubicBezTo>
                    <a:pt x="51648" y="10691"/>
                    <a:pt x="51020" y="10548"/>
                    <a:pt x="50435" y="10548"/>
                  </a:cubicBezTo>
                  <a:cubicBezTo>
                    <a:pt x="50224" y="10548"/>
                    <a:pt x="50019" y="10567"/>
                    <a:pt x="49819" y="10600"/>
                  </a:cubicBezTo>
                  <a:cubicBezTo>
                    <a:pt x="51619" y="14659"/>
                    <a:pt x="49150" y="17630"/>
                    <a:pt x="48292" y="18488"/>
                  </a:cubicBezTo>
                  <a:cubicBezTo>
                    <a:pt x="50238" y="19848"/>
                    <a:pt x="49966" y="21376"/>
                    <a:pt x="49694" y="22066"/>
                  </a:cubicBezTo>
                  <a:cubicBezTo>
                    <a:pt x="49134" y="23553"/>
                    <a:pt x="47346" y="24718"/>
                    <a:pt x="45846" y="24718"/>
                  </a:cubicBezTo>
                  <a:cubicBezTo>
                    <a:pt x="45551" y="24718"/>
                    <a:pt x="45268" y="24673"/>
                    <a:pt x="45007" y="24577"/>
                  </a:cubicBezTo>
                  <a:cubicBezTo>
                    <a:pt x="44798" y="24514"/>
                    <a:pt x="44693" y="24284"/>
                    <a:pt x="44777" y="24075"/>
                  </a:cubicBezTo>
                  <a:cubicBezTo>
                    <a:pt x="44826" y="23927"/>
                    <a:pt x="44978" y="23818"/>
                    <a:pt x="45142" y="23818"/>
                  </a:cubicBezTo>
                  <a:cubicBezTo>
                    <a:pt x="45187" y="23818"/>
                    <a:pt x="45234" y="23827"/>
                    <a:pt x="45279" y="23845"/>
                  </a:cubicBezTo>
                  <a:cubicBezTo>
                    <a:pt x="45450" y="23906"/>
                    <a:pt x="45638" y="23934"/>
                    <a:pt x="45837" y="23934"/>
                  </a:cubicBezTo>
                  <a:cubicBezTo>
                    <a:pt x="46999" y="23934"/>
                    <a:pt x="48515" y="22956"/>
                    <a:pt x="48961" y="21794"/>
                  </a:cubicBezTo>
                  <a:cubicBezTo>
                    <a:pt x="49380" y="20706"/>
                    <a:pt x="48836" y="19723"/>
                    <a:pt x="47476" y="18886"/>
                  </a:cubicBezTo>
                  <a:cubicBezTo>
                    <a:pt x="47099" y="18656"/>
                    <a:pt x="46702" y="18446"/>
                    <a:pt x="46220" y="18258"/>
                  </a:cubicBezTo>
                  <a:cubicBezTo>
                    <a:pt x="45481" y="17957"/>
                    <a:pt x="44776" y="17823"/>
                    <a:pt x="44105" y="17823"/>
                  </a:cubicBezTo>
                  <a:cubicBezTo>
                    <a:pt x="40715" y="17823"/>
                    <a:pt x="38179" y="21242"/>
                    <a:pt x="36240" y="23845"/>
                  </a:cubicBezTo>
                  <a:cubicBezTo>
                    <a:pt x="35340" y="25058"/>
                    <a:pt x="34629" y="26021"/>
                    <a:pt x="33980" y="26460"/>
                  </a:cubicBezTo>
                  <a:cubicBezTo>
                    <a:pt x="32806" y="27275"/>
                    <a:pt x="31123" y="27486"/>
                    <a:pt x="29684" y="27486"/>
                  </a:cubicBezTo>
                  <a:cubicBezTo>
                    <a:pt x="28610" y="27486"/>
                    <a:pt x="27672" y="27369"/>
                    <a:pt x="27180" y="27297"/>
                  </a:cubicBezTo>
                  <a:cubicBezTo>
                    <a:pt x="26803" y="28490"/>
                    <a:pt x="25234" y="32361"/>
                    <a:pt x="21321" y="32674"/>
                  </a:cubicBezTo>
                  <a:cubicBezTo>
                    <a:pt x="21049" y="32695"/>
                    <a:pt x="20798" y="32716"/>
                    <a:pt x="20547" y="32716"/>
                  </a:cubicBezTo>
                  <a:cubicBezTo>
                    <a:pt x="16572" y="32716"/>
                    <a:pt x="15546" y="30080"/>
                    <a:pt x="15484" y="29954"/>
                  </a:cubicBezTo>
                  <a:cubicBezTo>
                    <a:pt x="15421" y="29766"/>
                    <a:pt x="15525" y="29536"/>
                    <a:pt x="15735" y="29452"/>
                  </a:cubicBezTo>
                  <a:cubicBezTo>
                    <a:pt x="15776" y="29439"/>
                    <a:pt x="15819" y="29432"/>
                    <a:pt x="15862" y="29432"/>
                  </a:cubicBezTo>
                  <a:cubicBezTo>
                    <a:pt x="16016" y="29432"/>
                    <a:pt x="16171" y="29519"/>
                    <a:pt x="16237" y="29682"/>
                  </a:cubicBezTo>
                  <a:cubicBezTo>
                    <a:pt x="16276" y="29781"/>
                    <a:pt x="17145" y="31908"/>
                    <a:pt x="20559" y="31908"/>
                  </a:cubicBezTo>
                  <a:cubicBezTo>
                    <a:pt x="20781" y="31908"/>
                    <a:pt x="21014" y="31899"/>
                    <a:pt x="21259" y="31879"/>
                  </a:cubicBezTo>
                  <a:cubicBezTo>
                    <a:pt x="25318" y="31565"/>
                    <a:pt x="26510" y="26795"/>
                    <a:pt x="26531" y="26753"/>
                  </a:cubicBezTo>
                  <a:cubicBezTo>
                    <a:pt x="26568" y="26571"/>
                    <a:pt x="26731" y="26452"/>
                    <a:pt x="26911" y="26452"/>
                  </a:cubicBezTo>
                  <a:cubicBezTo>
                    <a:pt x="26938" y="26452"/>
                    <a:pt x="26965" y="26455"/>
                    <a:pt x="26992" y="26460"/>
                  </a:cubicBezTo>
                  <a:cubicBezTo>
                    <a:pt x="27014" y="26460"/>
                    <a:pt x="28239" y="26687"/>
                    <a:pt x="29702" y="26687"/>
                  </a:cubicBezTo>
                  <a:cubicBezTo>
                    <a:pt x="31015" y="26687"/>
                    <a:pt x="32520" y="26504"/>
                    <a:pt x="33520" y="25811"/>
                  </a:cubicBezTo>
                  <a:cubicBezTo>
                    <a:pt x="34085" y="25435"/>
                    <a:pt x="34775" y="24493"/>
                    <a:pt x="35612" y="23384"/>
                  </a:cubicBezTo>
                  <a:cubicBezTo>
                    <a:pt x="37544" y="20774"/>
                    <a:pt x="40315" y="17049"/>
                    <a:pt x="44106" y="17049"/>
                  </a:cubicBezTo>
                  <a:cubicBezTo>
                    <a:pt x="44873" y="17049"/>
                    <a:pt x="45682" y="17202"/>
                    <a:pt x="46534" y="17547"/>
                  </a:cubicBezTo>
                  <a:cubicBezTo>
                    <a:pt x="46932" y="17693"/>
                    <a:pt x="47288" y="17881"/>
                    <a:pt x="47622" y="18049"/>
                  </a:cubicBezTo>
                  <a:cubicBezTo>
                    <a:pt x="48166" y="17547"/>
                    <a:pt x="50907" y="14806"/>
                    <a:pt x="49045" y="10809"/>
                  </a:cubicBezTo>
                  <a:lnTo>
                    <a:pt x="49045" y="10809"/>
                  </a:lnTo>
                  <a:cubicBezTo>
                    <a:pt x="47560" y="11353"/>
                    <a:pt x="46576" y="12630"/>
                    <a:pt x="46513" y="12692"/>
                  </a:cubicBezTo>
                  <a:cubicBezTo>
                    <a:pt x="46430" y="12797"/>
                    <a:pt x="46325" y="12860"/>
                    <a:pt x="46200" y="12860"/>
                  </a:cubicBezTo>
                  <a:cubicBezTo>
                    <a:pt x="46116" y="12860"/>
                    <a:pt x="46032" y="12839"/>
                    <a:pt x="45948" y="12776"/>
                  </a:cubicBezTo>
                  <a:cubicBezTo>
                    <a:pt x="45781" y="12651"/>
                    <a:pt x="45760" y="12399"/>
                    <a:pt x="45886" y="12232"/>
                  </a:cubicBezTo>
                  <a:cubicBezTo>
                    <a:pt x="45902" y="12199"/>
                    <a:pt x="47799" y="9763"/>
                    <a:pt x="50452" y="9763"/>
                  </a:cubicBezTo>
                  <a:close/>
                  <a:moveTo>
                    <a:pt x="64772" y="14190"/>
                  </a:moveTo>
                  <a:cubicBezTo>
                    <a:pt x="64839" y="14190"/>
                    <a:pt x="64907" y="14207"/>
                    <a:pt x="64968" y="14241"/>
                  </a:cubicBezTo>
                  <a:cubicBezTo>
                    <a:pt x="65156" y="14345"/>
                    <a:pt x="65240" y="14576"/>
                    <a:pt x="65135" y="14764"/>
                  </a:cubicBezTo>
                  <a:cubicBezTo>
                    <a:pt x="64403" y="16103"/>
                    <a:pt x="63148" y="17254"/>
                    <a:pt x="62353" y="17902"/>
                  </a:cubicBezTo>
                  <a:cubicBezTo>
                    <a:pt x="64152" y="18425"/>
                    <a:pt x="65910" y="19744"/>
                    <a:pt x="67144" y="21501"/>
                  </a:cubicBezTo>
                  <a:cubicBezTo>
                    <a:pt x="68232" y="23050"/>
                    <a:pt x="69383" y="25623"/>
                    <a:pt x="68671" y="29034"/>
                  </a:cubicBezTo>
                  <a:cubicBezTo>
                    <a:pt x="67604" y="34223"/>
                    <a:pt x="62897" y="36127"/>
                    <a:pt x="61432" y="36587"/>
                  </a:cubicBezTo>
                  <a:cubicBezTo>
                    <a:pt x="61453" y="37675"/>
                    <a:pt x="61620" y="38868"/>
                    <a:pt x="62081" y="40040"/>
                  </a:cubicBezTo>
                  <a:cubicBezTo>
                    <a:pt x="62164" y="40228"/>
                    <a:pt x="62060" y="40458"/>
                    <a:pt x="61850" y="40542"/>
                  </a:cubicBezTo>
                  <a:cubicBezTo>
                    <a:pt x="61809" y="40563"/>
                    <a:pt x="61767" y="40563"/>
                    <a:pt x="61725" y="40563"/>
                  </a:cubicBezTo>
                  <a:cubicBezTo>
                    <a:pt x="61557" y="40563"/>
                    <a:pt x="61411" y="40479"/>
                    <a:pt x="61348" y="40332"/>
                  </a:cubicBezTo>
                  <a:cubicBezTo>
                    <a:pt x="60846" y="39056"/>
                    <a:pt x="60658" y="37759"/>
                    <a:pt x="60637" y="36587"/>
                  </a:cubicBezTo>
                  <a:cubicBezTo>
                    <a:pt x="60595" y="36545"/>
                    <a:pt x="60553" y="36483"/>
                    <a:pt x="60553" y="36399"/>
                  </a:cubicBezTo>
                  <a:cubicBezTo>
                    <a:pt x="60511" y="36273"/>
                    <a:pt x="60553" y="36127"/>
                    <a:pt x="60658" y="36043"/>
                  </a:cubicBezTo>
                  <a:cubicBezTo>
                    <a:pt x="60700" y="34181"/>
                    <a:pt x="61139" y="32800"/>
                    <a:pt x="61160" y="32695"/>
                  </a:cubicBezTo>
                  <a:cubicBezTo>
                    <a:pt x="61210" y="32527"/>
                    <a:pt x="61370" y="32426"/>
                    <a:pt x="61539" y="32426"/>
                  </a:cubicBezTo>
                  <a:cubicBezTo>
                    <a:pt x="61580" y="32426"/>
                    <a:pt x="61621" y="32432"/>
                    <a:pt x="61662" y="32444"/>
                  </a:cubicBezTo>
                  <a:cubicBezTo>
                    <a:pt x="61871" y="32507"/>
                    <a:pt x="61976" y="32737"/>
                    <a:pt x="61913" y="32926"/>
                  </a:cubicBezTo>
                  <a:cubicBezTo>
                    <a:pt x="61913" y="32946"/>
                    <a:pt x="61537" y="34139"/>
                    <a:pt x="61453" y="35750"/>
                  </a:cubicBezTo>
                  <a:cubicBezTo>
                    <a:pt x="63022" y="35206"/>
                    <a:pt x="66977" y="33407"/>
                    <a:pt x="67897" y="28866"/>
                  </a:cubicBezTo>
                  <a:cubicBezTo>
                    <a:pt x="68546" y="25749"/>
                    <a:pt x="67500" y="23384"/>
                    <a:pt x="66516" y="21962"/>
                  </a:cubicBezTo>
                  <a:cubicBezTo>
                    <a:pt x="65219" y="20120"/>
                    <a:pt x="63210" y="18760"/>
                    <a:pt x="61390" y="18467"/>
                  </a:cubicBezTo>
                  <a:cubicBezTo>
                    <a:pt x="61244" y="18446"/>
                    <a:pt x="61097" y="18342"/>
                    <a:pt x="61055" y="18174"/>
                  </a:cubicBezTo>
                  <a:cubicBezTo>
                    <a:pt x="61034" y="18028"/>
                    <a:pt x="61097" y="17861"/>
                    <a:pt x="61223" y="17756"/>
                  </a:cubicBezTo>
                  <a:cubicBezTo>
                    <a:pt x="61244" y="17756"/>
                    <a:pt x="63441" y="16208"/>
                    <a:pt x="64445" y="14387"/>
                  </a:cubicBezTo>
                  <a:cubicBezTo>
                    <a:pt x="64501" y="14260"/>
                    <a:pt x="64634" y="14190"/>
                    <a:pt x="64772" y="14190"/>
                  </a:cubicBezTo>
                  <a:close/>
                  <a:moveTo>
                    <a:pt x="44266" y="33634"/>
                  </a:moveTo>
                  <a:cubicBezTo>
                    <a:pt x="44365" y="33634"/>
                    <a:pt x="44466" y="33671"/>
                    <a:pt x="44547" y="33742"/>
                  </a:cubicBezTo>
                  <a:cubicBezTo>
                    <a:pt x="44693" y="33888"/>
                    <a:pt x="44714" y="34139"/>
                    <a:pt x="44567" y="34306"/>
                  </a:cubicBezTo>
                  <a:cubicBezTo>
                    <a:pt x="44547" y="34306"/>
                    <a:pt x="43835" y="35122"/>
                    <a:pt x="43417" y="36357"/>
                  </a:cubicBezTo>
                  <a:cubicBezTo>
                    <a:pt x="43438" y="36399"/>
                    <a:pt x="43438" y="36441"/>
                    <a:pt x="43438" y="36483"/>
                  </a:cubicBezTo>
                  <a:cubicBezTo>
                    <a:pt x="43438" y="36608"/>
                    <a:pt x="43375" y="36713"/>
                    <a:pt x="43291" y="36796"/>
                  </a:cubicBezTo>
                  <a:cubicBezTo>
                    <a:pt x="43103" y="37508"/>
                    <a:pt x="43040" y="38324"/>
                    <a:pt x="43249" y="39203"/>
                  </a:cubicBezTo>
                  <a:cubicBezTo>
                    <a:pt x="43312" y="39412"/>
                    <a:pt x="43166" y="39621"/>
                    <a:pt x="42956" y="39684"/>
                  </a:cubicBezTo>
                  <a:lnTo>
                    <a:pt x="42873" y="39684"/>
                  </a:lnTo>
                  <a:cubicBezTo>
                    <a:pt x="42684" y="39684"/>
                    <a:pt x="42517" y="39579"/>
                    <a:pt x="42475" y="39370"/>
                  </a:cubicBezTo>
                  <a:cubicBezTo>
                    <a:pt x="42266" y="38470"/>
                    <a:pt x="42287" y="37654"/>
                    <a:pt x="42433" y="36922"/>
                  </a:cubicBezTo>
                  <a:lnTo>
                    <a:pt x="42433" y="36922"/>
                  </a:lnTo>
                  <a:cubicBezTo>
                    <a:pt x="36888" y="37361"/>
                    <a:pt x="34650" y="41525"/>
                    <a:pt x="34629" y="41588"/>
                  </a:cubicBezTo>
                  <a:cubicBezTo>
                    <a:pt x="34545" y="41713"/>
                    <a:pt x="34420" y="41797"/>
                    <a:pt x="34273" y="41797"/>
                  </a:cubicBezTo>
                  <a:cubicBezTo>
                    <a:pt x="34210" y="41797"/>
                    <a:pt x="34148" y="41776"/>
                    <a:pt x="34085" y="41734"/>
                  </a:cubicBezTo>
                  <a:cubicBezTo>
                    <a:pt x="33896" y="41651"/>
                    <a:pt x="33813" y="41420"/>
                    <a:pt x="33917" y="41211"/>
                  </a:cubicBezTo>
                  <a:cubicBezTo>
                    <a:pt x="34022" y="41023"/>
                    <a:pt x="36470" y="36462"/>
                    <a:pt x="42642" y="36127"/>
                  </a:cubicBezTo>
                  <a:cubicBezTo>
                    <a:pt x="43124" y="34725"/>
                    <a:pt x="43919" y="33825"/>
                    <a:pt x="43982" y="33762"/>
                  </a:cubicBezTo>
                  <a:cubicBezTo>
                    <a:pt x="44057" y="33676"/>
                    <a:pt x="44161" y="33634"/>
                    <a:pt x="44266" y="33634"/>
                  </a:cubicBezTo>
                  <a:close/>
                  <a:moveTo>
                    <a:pt x="54610" y="35577"/>
                  </a:moveTo>
                  <a:cubicBezTo>
                    <a:pt x="54717" y="35577"/>
                    <a:pt x="54825" y="35619"/>
                    <a:pt x="54904" y="35708"/>
                  </a:cubicBezTo>
                  <a:cubicBezTo>
                    <a:pt x="57477" y="38533"/>
                    <a:pt x="56515" y="40918"/>
                    <a:pt x="55699" y="42069"/>
                  </a:cubicBezTo>
                  <a:cubicBezTo>
                    <a:pt x="54336" y="44065"/>
                    <a:pt x="51666" y="45318"/>
                    <a:pt x="49196" y="45318"/>
                  </a:cubicBezTo>
                  <a:cubicBezTo>
                    <a:pt x="48404" y="45318"/>
                    <a:pt x="47633" y="45189"/>
                    <a:pt x="46932" y="44915"/>
                  </a:cubicBezTo>
                  <a:cubicBezTo>
                    <a:pt x="45188" y="44251"/>
                    <a:pt x="43563" y="43922"/>
                    <a:pt x="42145" y="43922"/>
                  </a:cubicBezTo>
                  <a:cubicBezTo>
                    <a:pt x="39988" y="43922"/>
                    <a:pt x="38308" y="44681"/>
                    <a:pt x="37412" y="46170"/>
                  </a:cubicBezTo>
                  <a:cubicBezTo>
                    <a:pt x="35989" y="48535"/>
                    <a:pt x="32683" y="49162"/>
                    <a:pt x="31637" y="49288"/>
                  </a:cubicBezTo>
                  <a:cubicBezTo>
                    <a:pt x="31469" y="50187"/>
                    <a:pt x="30674" y="52615"/>
                    <a:pt x="27013" y="53535"/>
                  </a:cubicBezTo>
                  <a:cubicBezTo>
                    <a:pt x="26301" y="53703"/>
                    <a:pt x="25632" y="53786"/>
                    <a:pt x="25004" y="53786"/>
                  </a:cubicBezTo>
                  <a:cubicBezTo>
                    <a:pt x="21782" y="53786"/>
                    <a:pt x="19710" y="51778"/>
                    <a:pt x="19627" y="51673"/>
                  </a:cubicBezTo>
                  <a:cubicBezTo>
                    <a:pt x="19459" y="51527"/>
                    <a:pt x="19459" y="51276"/>
                    <a:pt x="19627" y="51108"/>
                  </a:cubicBezTo>
                  <a:cubicBezTo>
                    <a:pt x="19700" y="51035"/>
                    <a:pt x="19799" y="50998"/>
                    <a:pt x="19899" y="50998"/>
                  </a:cubicBezTo>
                  <a:cubicBezTo>
                    <a:pt x="19998" y="50998"/>
                    <a:pt x="20097" y="51035"/>
                    <a:pt x="20171" y="51108"/>
                  </a:cubicBezTo>
                  <a:cubicBezTo>
                    <a:pt x="20258" y="51213"/>
                    <a:pt x="22104" y="52989"/>
                    <a:pt x="24998" y="52989"/>
                  </a:cubicBezTo>
                  <a:cubicBezTo>
                    <a:pt x="25562" y="52989"/>
                    <a:pt x="26165" y="52921"/>
                    <a:pt x="26803" y="52761"/>
                  </a:cubicBezTo>
                  <a:cubicBezTo>
                    <a:pt x="30695" y="51799"/>
                    <a:pt x="30904" y="48953"/>
                    <a:pt x="30904" y="48911"/>
                  </a:cubicBezTo>
                  <a:cubicBezTo>
                    <a:pt x="30904" y="48723"/>
                    <a:pt x="31072" y="48555"/>
                    <a:pt x="31260" y="48555"/>
                  </a:cubicBezTo>
                  <a:cubicBezTo>
                    <a:pt x="31302" y="48535"/>
                    <a:pt x="35277" y="48179"/>
                    <a:pt x="36742" y="45752"/>
                  </a:cubicBezTo>
                  <a:cubicBezTo>
                    <a:pt x="37773" y="44025"/>
                    <a:pt x="39693" y="43139"/>
                    <a:pt x="42136" y="43139"/>
                  </a:cubicBezTo>
                  <a:cubicBezTo>
                    <a:pt x="43659" y="43139"/>
                    <a:pt x="45385" y="43483"/>
                    <a:pt x="47225" y="44182"/>
                  </a:cubicBezTo>
                  <a:cubicBezTo>
                    <a:pt x="47818" y="44415"/>
                    <a:pt x="48480" y="44523"/>
                    <a:pt x="49165" y="44523"/>
                  </a:cubicBezTo>
                  <a:cubicBezTo>
                    <a:pt x="51383" y="44523"/>
                    <a:pt x="53852" y="43388"/>
                    <a:pt x="55050" y="41630"/>
                  </a:cubicBezTo>
                  <a:cubicBezTo>
                    <a:pt x="56201" y="39956"/>
                    <a:pt x="55950" y="38031"/>
                    <a:pt x="54318" y="36231"/>
                  </a:cubicBezTo>
                  <a:cubicBezTo>
                    <a:pt x="54171" y="36064"/>
                    <a:pt x="54192" y="35813"/>
                    <a:pt x="54360" y="35667"/>
                  </a:cubicBezTo>
                  <a:cubicBezTo>
                    <a:pt x="54428" y="35608"/>
                    <a:pt x="54518" y="35577"/>
                    <a:pt x="54610" y="35577"/>
                  </a:cubicBezTo>
                  <a:close/>
                  <a:moveTo>
                    <a:pt x="55811" y="44553"/>
                  </a:moveTo>
                  <a:cubicBezTo>
                    <a:pt x="56009" y="44553"/>
                    <a:pt x="56164" y="44706"/>
                    <a:pt x="56201" y="44894"/>
                  </a:cubicBezTo>
                  <a:cubicBezTo>
                    <a:pt x="56222" y="45124"/>
                    <a:pt x="56829" y="50271"/>
                    <a:pt x="53042" y="53912"/>
                  </a:cubicBezTo>
                  <a:cubicBezTo>
                    <a:pt x="52979" y="53996"/>
                    <a:pt x="52874" y="54017"/>
                    <a:pt x="52770" y="54017"/>
                  </a:cubicBezTo>
                  <a:cubicBezTo>
                    <a:pt x="52665" y="54017"/>
                    <a:pt x="52581" y="53975"/>
                    <a:pt x="52498" y="53912"/>
                  </a:cubicBezTo>
                  <a:cubicBezTo>
                    <a:pt x="52351" y="53745"/>
                    <a:pt x="52351" y="53493"/>
                    <a:pt x="52498" y="53347"/>
                  </a:cubicBezTo>
                  <a:cubicBezTo>
                    <a:pt x="55992" y="49978"/>
                    <a:pt x="55427" y="45040"/>
                    <a:pt x="55406" y="44998"/>
                  </a:cubicBezTo>
                  <a:cubicBezTo>
                    <a:pt x="55385" y="44768"/>
                    <a:pt x="55531" y="44580"/>
                    <a:pt x="55741" y="44559"/>
                  </a:cubicBezTo>
                  <a:cubicBezTo>
                    <a:pt x="55765" y="44555"/>
                    <a:pt x="55788" y="44553"/>
                    <a:pt x="55811" y="44553"/>
                  </a:cubicBezTo>
                  <a:close/>
                  <a:moveTo>
                    <a:pt x="44974" y="52402"/>
                  </a:moveTo>
                  <a:cubicBezTo>
                    <a:pt x="45020" y="52402"/>
                    <a:pt x="45067" y="52410"/>
                    <a:pt x="45111" y="52426"/>
                  </a:cubicBezTo>
                  <a:cubicBezTo>
                    <a:pt x="45130" y="52445"/>
                    <a:pt x="46908" y="53123"/>
                    <a:pt x="48589" y="53123"/>
                  </a:cubicBezTo>
                  <a:cubicBezTo>
                    <a:pt x="48778" y="53123"/>
                    <a:pt x="48966" y="53115"/>
                    <a:pt x="49150" y="53096"/>
                  </a:cubicBezTo>
                  <a:cubicBezTo>
                    <a:pt x="49162" y="53095"/>
                    <a:pt x="49173" y="53094"/>
                    <a:pt x="49185" y="53094"/>
                  </a:cubicBezTo>
                  <a:cubicBezTo>
                    <a:pt x="49380" y="53094"/>
                    <a:pt x="49550" y="53255"/>
                    <a:pt x="49589" y="53473"/>
                  </a:cubicBezTo>
                  <a:cubicBezTo>
                    <a:pt x="49589" y="53682"/>
                    <a:pt x="49443" y="53870"/>
                    <a:pt x="49213" y="53891"/>
                  </a:cubicBezTo>
                  <a:cubicBezTo>
                    <a:pt x="49026" y="53908"/>
                    <a:pt x="48837" y="53916"/>
                    <a:pt x="48646" y="53916"/>
                  </a:cubicBezTo>
                  <a:cubicBezTo>
                    <a:pt x="47195" y="53916"/>
                    <a:pt x="45703" y="53467"/>
                    <a:pt x="45111" y="53263"/>
                  </a:cubicBezTo>
                  <a:cubicBezTo>
                    <a:pt x="42642" y="56360"/>
                    <a:pt x="39441" y="56527"/>
                    <a:pt x="38772" y="56527"/>
                  </a:cubicBezTo>
                  <a:lnTo>
                    <a:pt x="38646" y="56527"/>
                  </a:lnTo>
                  <a:cubicBezTo>
                    <a:pt x="38416" y="56527"/>
                    <a:pt x="38249" y="56339"/>
                    <a:pt x="38269" y="56109"/>
                  </a:cubicBezTo>
                  <a:cubicBezTo>
                    <a:pt x="38269" y="55900"/>
                    <a:pt x="38458" y="55732"/>
                    <a:pt x="38688" y="55732"/>
                  </a:cubicBezTo>
                  <a:cubicBezTo>
                    <a:pt x="38689" y="55732"/>
                    <a:pt x="38703" y="55733"/>
                    <a:pt x="38728" y="55733"/>
                  </a:cubicBezTo>
                  <a:cubicBezTo>
                    <a:pt x="39124" y="55733"/>
                    <a:pt x="42350" y="55640"/>
                    <a:pt x="44651" y="52552"/>
                  </a:cubicBezTo>
                  <a:cubicBezTo>
                    <a:pt x="44728" y="52460"/>
                    <a:pt x="44849" y="52402"/>
                    <a:pt x="44974" y="52402"/>
                  </a:cubicBezTo>
                  <a:close/>
                  <a:moveTo>
                    <a:pt x="45585" y="0"/>
                  </a:moveTo>
                  <a:cubicBezTo>
                    <a:pt x="42745" y="0"/>
                    <a:pt x="39407" y="892"/>
                    <a:pt x="36993" y="3068"/>
                  </a:cubicBezTo>
                  <a:cubicBezTo>
                    <a:pt x="33771" y="5955"/>
                    <a:pt x="33311" y="8529"/>
                    <a:pt x="33311" y="8570"/>
                  </a:cubicBezTo>
                  <a:cubicBezTo>
                    <a:pt x="33232" y="8924"/>
                    <a:pt x="32913" y="9223"/>
                    <a:pt x="32562" y="9223"/>
                  </a:cubicBezTo>
                  <a:cubicBezTo>
                    <a:pt x="32540" y="9223"/>
                    <a:pt x="32517" y="9222"/>
                    <a:pt x="32495" y="9219"/>
                  </a:cubicBezTo>
                  <a:cubicBezTo>
                    <a:pt x="32427" y="9217"/>
                    <a:pt x="32361" y="9216"/>
                    <a:pt x="32295" y="9216"/>
                  </a:cubicBezTo>
                  <a:cubicBezTo>
                    <a:pt x="27268" y="9216"/>
                    <a:pt x="25045" y="14639"/>
                    <a:pt x="25004" y="14701"/>
                  </a:cubicBezTo>
                  <a:cubicBezTo>
                    <a:pt x="24899" y="14952"/>
                    <a:pt x="24648" y="15140"/>
                    <a:pt x="24376" y="15182"/>
                  </a:cubicBezTo>
                  <a:cubicBezTo>
                    <a:pt x="19794" y="15664"/>
                    <a:pt x="16823" y="22192"/>
                    <a:pt x="16802" y="22254"/>
                  </a:cubicBezTo>
                  <a:cubicBezTo>
                    <a:pt x="16697" y="22506"/>
                    <a:pt x="16467" y="22673"/>
                    <a:pt x="16195" y="22715"/>
                  </a:cubicBezTo>
                  <a:cubicBezTo>
                    <a:pt x="15986" y="22757"/>
                    <a:pt x="10818" y="23573"/>
                    <a:pt x="8663" y="28699"/>
                  </a:cubicBezTo>
                  <a:cubicBezTo>
                    <a:pt x="6424" y="34014"/>
                    <a:pt x="8432" y="36441"/>
                    <a:pt x="8516" y="36545"/>
                  </a:cubicBezTo>
                  <a:cubicBezTo>
                    <a:pt x="8537" y="36566"/>
                    <a:pt x="8579" y="36608"/>
                    <a:pt x="8600" y="36629"/>
                  </a:cubicBezTo>
                  <a:cubicBezTo>
                    <a:pt x="8914" y="37131"/>
                    <a:pt x="9290" y="37571"/>
                    <a:pt x="9813" y="37843"/>
                  </a:cubicBezTo>
                  <a:cubicBezTo>
                    <a:pt x="11132" y="38512"/>
                    <a:pt x="13349" y="39307"/>
                    <a:pt x="16739" y="39642"/>
                  </a:cubicBezTo>
                  <a:cubicBezTo>
                    <a:pt x="16765" y="39633"/>
                    <a:pt x="16795" y="39628"/>
                    <a:pt x="16825" y="39628"/>
                  </a:cubicBezTo>
                  <a:cubicBezTo>
                    <a:pt x="16868" y="39628"/>
                    <a:pt x="16912" y="39638"/>
                    <a:pt x="16948" y="39663"/>
                  </a:cubicBezTo>
                  <a:cubicBezTo>
                    <a:pt x="17660" y="39726"/>
                    <a:pt x="18413" y="39768"/>
                    <a:pt x="19208" y="39768"/>
                  </a:cubicBezTo>
                  <a:cubicBezTo>
                    <a:pt x="19372" y="39772"/>
                    <a:pt x="19534" y="39774"/>
                    <a:pt x="19692" y="39774"/>
                  </a:cubicBezTo>
                  <a:cubicBezTo>
                    <a:pt x="26099" y="39774"/>
                    <a:pt x="27923" y="36540"/>
                    <a:pt x="28352" y="35499"/>
                  </a:cubicBezTo>
                  <a:cubicBezTo>
                    <a:pt x="28414" y="35311"/>
                    <a:pt x="28435" y="35206"/>
                    <a:pt x="28456" y="35164"/>
                  </a:cubicBezTo>
                  <a:cubicBezTo>
                    <a:pt x="28477" y="35060"/>
                    <a:pt x="28540" y="34976"/>
                    <a:pt x="28624" y="34913"/>
                  </a:cubicBezTo>
                  <a:cubicBezTo>
                    <a:pt x="28688" y="34887"/>
                    <a:pt x="28753" y="34870"/>
                    <a:pt x="28818" y="34870"/>
                  </a:cubicBezTo>
                  <a:cubicBezTo>
                    <a:pt x="28858" y="34870"/>
                    <a:pt x="28898" y="34876"/>
                    <a:pt x="28938" y="34892"/>
                  </a:cubicBezTo>
                  <a:cubicBezTo>
                    <a:pt x="28945" y="34892"/>
                    <a:pt x="29247" y="34963"/>
                    <a:pt x="29813" y="34963"/>
                  </a:cubicBezTo>
                  <a:cubicBezTo>
                    <a:pt x="30907" y="34963"/>
                    <a:pt x="32989" y="34700"/>
                    <a:pt x="35842" y="33156"/>
                  </a:cubicBezTo>
                  <a:cubicBezTo>
                    <a:pt x="36407" y="32863"/>
                    <a:pt x="36972" y="32528"/>
                    <a:pt x="37558" y="32214"/>
                  </a:cubicBezTo>
                  <a:cubicBezTo>
                    <a:pt x="40244" y="30681"/>
                    <a:pt x="43176" y="29025"/>
                    <a:pt x="45967" y="29025"/>
                  </a:cubicBezTo>
                  <a:cubicBezTo>
                    <a:pt x="47481" y="29025"/>
                    <a:pt x="48953" y="29512"/>
                    <a:pt x="50321" y="30770"/>
                  </a:cubicBezTo>
                  <a:cubicBezTo>
                    <a:pt x="50489" y="30917"/>
                    <a:pt x="50489" y="31168"/>
                    <a:pt x="50342" y="31314"/>
                  </a:cubicBezTo>
                  <a:cubicBezTo>
                    <a:pt x="50265" y="31403"/>
                    <a:pt x="50157" y="31451"/>
                    <a:pt x="50049" y="31451"/>
                  </a:cubicBezTo>
                  <a:cubicBezTo>
                    <a:pt x="49953" y="31451"/>
                    <a:pt x="49856" y="31414"/>
                    <a:pt x="49777" y="31335"/>
                  </a:cubicBezTo>
                  <a:cubicBezTo>
                    <a:pt x="48580" y="30239"/>
                    <a:pt x="47291" y="29806"/>
                    <a:pt x="45946" y="29806"/>
                  </a:cubicBezTo>
                  <a:cubicBezTo>
                    <a:pt x="43391" y="29806"/>
                    <a:pt x="40636" y="31369"/>
                    <a:pt x="37935" y="32905"/>
                  </a:cubicBezTo>
                  <a:cubicBezTo>
                    <a:pt x="37349" y="33239"/>
                    <a:pt x="36784" y="33553"/>
                    <a:pt x="36219" y="33867"/>
                  </a:cubicBezTo>
                  <a:cubicBezTo>
                    <a:pt x="33215" y="35474"/>
                    <a:pt x="30998" y="35754"/>
                    <a:pt x="29787" y="35754"/>
                  </a:cubicBezTo>
                  <a:cubicBezTo>
                    <a:pt x="29548" y="35754"/>
                    <a:pt x="29348" y="35743"/>
                    <a:pt x="29189" y="35729"/>
                  </a:cubicBezTo>
                  <a:lnTo>
                    <a:pt x="29189" y="35729"/>
                  </a:lnTo>
                  <a:cubicBezTo>
                    <a:pt x="29523" y="36713"/>
                    <a:pt x="30444" y="40374"/>
                    <a:pt x="27724" y="43325"/>
                  </a:cubicBezTo>
                  <a:cubicBezTo>
                    <a:pt x="27640" y="43408"/>
                    <a:pt x="27536" y="43471"/>
                    <a:pt x="27431" y="43471"/>
                  </a:cubicBezTo>
                  <a:cubicBezTo>
                    <a:pt x="27347" y="43471"/>
                    <a:pt x="27243" y="43429"/>
                    <a:pt x="27159" y="43345"/>
                  </a:cubicBezTo>
                  <a:cubicBezTo>
                    <a:pt x="26992" y="43220"/>
                    <a:pt x="26992" y="42969"/>
                    <a:pt x="27138" y="42801"/>
                  </a:cubicBezTo>
                  <a:cubicBezTo>
                    <a:pt x="29105" y="40667"/>
                    <a:pt x="28917" y="38010"/>
                    <a:pt x="28624" y="36671"/>
                  </a:cubicBezTo>
                  <a:lnTo>
                    <a:pt x="28624" y="36671"/>
                  </a:lnTo>
                  <a:cubicBezTo>
                    <a:pt x="27682" y="38219"/>
                    <a:pt x="25297" y="40584"/>
                    <a:pt x="19627" y="40584"/>
                  </a:cubicBezTo>
                  <a:cubicBezTo>
                    <a:pt x="19480" y="40584"/>
                    <a:pt x="19334" y="40584"/>
                    <a:pt x="19187" y="40563"/>
                  </a:cubicBezTo>
                  <a:cubicBezTo>
                    <a:pt x="18329" y="40542"/>
                    <a:pt x="17534" y="40500"/>
                    <a:pt x="16781" y="40437"/>
                  </a:cubicBezTo>
                  <a:cubicBezTo>
                    <a:pt x="16049" y="40604"/>
                    <a:pt x="11864" y="41881"/>
                    <a:pt x="10295" y="47593"/>
                  </a:cubicBezTo>
                  <a:cubicBezTo>
                    <a:pt x="11051" y="48103"/>
                    <a:pt x="11978" y="48529"/>
                    <a:pt x="12968" y="48529"/>
                  </a:cubicBezTo>
                  <a:cubicBezTo>
                    <a:pt x="13073" y="48529"/>
                    <a:pt x="13180" y="48524"/>
                    <a:pt x="13287" y="48514"/>
                  </a:cubicBezTo>
                  <a:cubicBezTo>
                    <a:pt x="13300" y="48512"/>
                    <a:pt x="13313" y="48512"/>
                    <a:pt x="13326" y="48512"/>
                  </a:cubicBezTo>
                  <a:cubicBezTo>
                    <a:pt x="13519" y="48512"/>
                    <a:pt x="13686" y="48652"/>
                    <a:pt x="13705" y="48848"/>
                  </a:cubicBezTo>
                  <a:cubicBezTo>
                    <a:pt x="13726" y="49079"/>
                    <a:pt x="13580" y="49267"/>
                    <a:pt x="13349" y="49288"/>
                  </a:cubicBezTo>
                  <a:cubicBezTo>
                    <a:pt x="13224" y="49309"/>
                    <a:pt x="13077" y="49309"/>
                    <a:pt x="12952" y="49309"/>
                  </a:cubicBezTo>
                  <a:cubicBezTo>
                    <a:pt x="11696" y="49309"/>
                    <a:pt x="10546" y="48744"/>
                    <a:pt x="9667" y="48137"/>
                  </a:cubicBezTo>
                  <a:cubicBezTo>
                    <a:pt x="9604" y="48116"/>
                    <a:pt x="9562" y="48095"/>
                    <a:pt x="9541" y="48032"/>
                  </a:cubicBezTo>
                  <a:lnTo>
                    <a:pt x="9520" y="48032"/>
                  </a:lnTo>
                  <a:cubicBezTo>
                    <a:pt x="8537" y="47321"/>
                    <a:pt x="7930" y="46589"/>
                    <a:pt x="7888" y="46526"/>
                  </a:cubicBezTo>
                  <a:cubicBezTo>
                    <a:pt x="7742" y="46358"/>
                    <a:pt x="7763" y="46107"/>
                    <a:pt x="7930" y="45961"/>
                  </a:cubicBezTo>
                  <a:cubicBezTo>
                    <a:pt x="8002" y="45907"/>
                    <a:pt x="8089" y="45880"/>
                    <a:pt x="8177" y="45880"/>
                  </a:cubicBezTo>
                  <a:cubicBezTo>
                    <a:pt x="8294" y="45880"/>
                    <a:pt x="8411" y="45928"/>
                    <a:pt x="8495" y="46024"/>
                  </a:cubicBezTo>
                  <a:cubicBezTo>
                    <a:pt x="8495" y="46024"/>
                    <a:pt x="8914" y="46547"/>
                    <a:pt x="9604" y="47112"/>
                  </a:cubicBezTo>
                  <a:cubicBezTo>
                    <a:pt x="10839" y="42969"/>
                    <a:pt x="13391" y="41065"/>
                    <a:pt x="15065" y="40249"/>
                  </a:cubicBezTo>
                  <a:cubicBezTo>
                    <a:pt x="11320" y="39663"/>
                    <a:pt x="9227" y="38512"/>
                    <a:pt x="8265" y="37843"/>
                  </a:cubicBezTo>
                  <a:cubicBezTo>
                    <a:pt x="0" y="46882"/>
                    <a:pt x="6800" y="56255"/>
                    <a:pt x="7114" y="56653"/>
                  </a:cubicBezTo>
                  <a:cubicBezTo>
                    <a:pt x="7114" y="56653"/>
                    <a:pt x="7135" y="56674"/>
                    <a:pt x="7135" y="56695"/>
                  </a:cubicBezTo>
                  <a:cubicBezTo>
                    <a:pt x="7323" y="57050"/>
                    <a:pt x="7575" y="57364"/>
                    <a:pt x="7909" y="57574"/>
                  </a:cubicBezTo>
                  <a:cubicBezTo>
                    <a:pt x="8139" y="57720"/>
                    <a:pt x="8391" y="57866"/>
                    <a:pt x="8642" y="57971"/>
                  </a:cubicBezTo>
                  <a:cubicBezTo>
                    <a:pt x="9437" y="58327"/>
                    <a:pt x="10525" y="58515"/>
                    <a:pt x="11843" y="58515"/>
                  </a:cubicBezTo>
                  <a:cubicBezTo>
                    <a:pt x="14040" y="58515"/>
                    <a:pt x="16216" y="58013"/>
                    <a:pt x="16927" y="57846"/>
                  </a:cubicBezTo>
                  <a:cubicBezTo>
                    <a:pt x="15777" y="56318"/>
                    <a:pt x="14584" y="54017"/>
                    <a:pt x="13893" y="50606"/>
                  </a:cubicBezTo>
                  <a:cubicBezTo>
                    <a:pt x="13873" y="50480"/>
                    <a:pt x="13893" y="50355"/>
                    <a:pt x="13977" y="50271"/>
                  </a:cubicBezTo>
                  <a:cubicBezTo>
                    <a:pt x="14040" y="50208"/>
                    <a:pt x="14103" y="50146"/>
                    <a:pt x="14207" y="50146"/>
                  </a:cubicBezTo>
                  <a:cubicBezTo>
                    <a:pt x="14234" y="50140"/>
                    <a:pt x="14261" y="50138"/>
                    <a:pt x="14288" y="50138"/>
                  </a:cubicBezTo>
                  <a:cubicBezTo>
                    <a:pt x="14468" y="50138"/>
                    <a:pt x="14631" y="50256"/>
                    <a:pt x="14668" y="50439"/>
                  </a:cubicBezTo>
                  <a:cubicBezTo>
                    <a:pt x="15379" y="54037"/>
                    <a:pt x="16697" y="56339"/>
                    <a:pt x="17890" y="57741"/>
                  </a:cubicBezTo>
                  <a:cubicBezTo>
                    <a:pt x="18225" y="57804"/>
                    <a:pt x="18559" y="57971"/>
                    <a:pt x="18790" y="58243"/>
                  </a:cubicBezTo>
                  <a:cubicBezTo>
                    <a:pt x="18810" y="58243"/>
                    <a:pt x="19836" y="59059"/>
                    <a:pt x="23288" y="60001"/>
                  </a:cubicBezTo>
                  <a:cubicBezTo>
                    <a:pt x="25255" y="60545"/>
                    <a:pt x="27347" y="60838"/>
                    <a:pt x="29189" y="61068"/>
                  </a:cubicBezTo>
                  <a:cubicBezTo>
                    <a:pt x="31448" y="61382"/>
                    <a:pt x="33227" y="61633"/>
                    <a:pt x="34315" y="62260"/>
                  </a:cubicBezTo>
                  <a:cubicBezTo>
                    <a:pt x="34817" y="62553"/>
                    <a:pt x="36386" y="62972"/>
                    <a:pt x="38311" y="62972"/>
                  </a:cubicBezTo>
                  <a:cubicBezTo>
                    <a:pt x="39734" y="62972"/>
                    <a:pt x="41764" y="62763"/>
                    <a:pt x="43500" y="61737"/>
                  </a:cubicBezTo>
                  <a:cubicBezTo>
                    <a:pt x="45823" y="60398"/>
                    <a:pt x="46472" y="59666"/>
                    <a:pt x="46618" y="59457"/>
                  </a:cubicBezTo>
                  <a:cubicBezTo>
                    <a:pt x="46702" y="59206"/>
                    <a:pt x="46848" y="58975"/>
                    <a:pt x="47036" y="58787"/>
                  </a:cubicBezTo>
                  <a:cubicBezTo>
                    <a:pt x="47350" y="58513"/>
                    <a:pt x="47738" y="58367"/>
                    <a:pt x="48147" y="58367"/>
                  </a:cubicBezTo>
                  <a:cubicBezTo>
                    <a:pt x="48174" y="58367"/>
                    <a:pt x="48202" y="58367"/>
                    <a:pt x="48229" y="58369"/>
                  </a:cubicBezTo>
                  <a:cubicBezTo>
                    <a:pt x="48250" y="58390"/>
                    <a:pt x="48459" y="58390"/>
                    <a:pt x="48794" y="58390"/>
                  </a:cubicBezTo>
                  <a:cubicBezTo>
                    <a:pt x="49736" y="58390"/>
                    <a:pt x="52121" y="58285"/>
                    <a:pt x="54318" y="57322"/>
                  </a:cubicBezTo>
                  <a:cubicBezTo>
                    <a:pt x="55720" y="56695"/>
                    <a:pt x="56745" y="55732"/>
                    <a:pt x="57666" y="54874"/>
                  </a:cubicBezTo>
                  <a:cubicBezTo>
                    <a:pt x="58754" y="53807"/>
                    <a:pt x="59800" y="52824"/>
                    <a:pt x="61285" y="52719"/>
                  </a:cubicBezTo>
                  <a:cubicBezTo>
                    <a:pt x="62227" y="52656"/>
                    <a:pt x="62917" y="51548"/>
                    <a:pt x="62938" y="51527"/>
                  </a:cubicBezTo>
                  <a:cubicBezTo>
                    <a:pt x="63022" y="51380"/>
                    <a:pt x="63127" y="51255"/>
                    <a:pt x="63252" y="51150"/>
                  </a:cubicBezTo>
                  <a:cubicBezTo>
                    <a:pt x="63775" y="50208"/>
                    <a:pt x="64466" y="48618"/>
                    <a:pt x="64905" y="46275"/>
                  </a:cubicBezTo>
                  <a:cubicBezTo>
                    <a:pt x="65240" y="44559"/>
                    <a:pt x="65407" y="42425"/>
                    <a:pt x="65261" y="39851"/>
                  </a:cubicBezTo>
                  <a:cubicBezTo>
                    <a:pt x="65240" y="39621"/>
                    <a:pt x="65407" y="39433"/>
                    <a:pt x="65638" y="39433"/>
                  </a:cubicBezTo>
                  <a:cubicBezTo>
                    <a:pt x="65649" y="39432"/>
                    <a:pt x="65661" y="39431"/>
                    <a:pt x="65673" y="39431"/>
                  </a:cubicBezTo>
                  <a:cubicBezTo>
                    <a:pt x="65868" y="39431"/>
                    <a:pt x="66035" y="39592"/>
                    <a:pt x="66035" y="39809"/>
                  </a:cubicBezTo>
                  <a:cubicBezTo>
                    <a:pt x="66182" y="42090"/>
                    <a:pt x="66077" y="44036"/>
                    <a:pt x="65826" y="45668"/>
                  </a:cubicBezTo>
                  <a:cubicBezTo>
                    <a:pt x="66474" y="45250"/>
                    <a:pt x="67479" y="44454"/>
                    <a:pt x="68295" y="43136"/>
                  </a:cubicBezTo>
                  <a:cubicBezTo>
                    <a:pt x="68365" y="43009"/>
                    <a:pt x="68502" y="42939"/>
                    <a:pt x="68642" y="42939"/>
                  </a:cubicBezTo>
                  <a:cubicBezTo>
                    <a:pt x="68710" y="42939"/>
                    <a:pt x="68778" y="42956"/>
                    <a:pt x="68839" y="42990"/>
                  </a:cubicBezTo>
                  <a:cubicBezTo>
                    <a:pt x="69027" y="43115"/>
                    <a:pt x="69090" y="43345"/>
                    <a:pt x="68964" y="43534"/>
                  </a:cubicBezTo>
                  <a:cubicBezTo>
                    <a:pt x="67772" y="45501"/>
                    <a:pt x="66202" y="46400"/>
                    <a:pt x="65658" y="46672"/>
                  </a:cubicBezTo>
                  <a:cubicBezTo>
                    <a:pt x="65303" y="48451"/>
                    <a:pt x="64801" y="49790"/>
                    <a:pt x="64361" y="50752"/>
                  </a:cubicBezTo>
                  <a:lnTo>
                    <a:pt x="64717" y="50752"/>
                  </a:lnTo>
                  <a:cubicBezTo>
                    <a:pt x="66119" y="50752"/>
                    <a:pt x="70868" y="50501"/>
                    <a:pt x="73442" y="47258"/>
                  </a:cubicBezTo>
                  <a:cubicBezTo>
                    <a:pt x="76330" y="43617"/>
                    <a:pt x="74216" y="39265"/>
                    <a:pt x="74195" y="39203"/>
                  </a:cubicBezTo>
                  <a:cubicBezTo>
                    <a:pt x="73902" y="38659"/>
                    <a:pt x="73986" y="37968"/>
                    <a:pt x="74405" y="37487"/>
                  </a:cubicBezTo>
                  <a:cubicBezTo>
                    <a:pt x="74446" y="37445"/>
                    <a:pt x="77292" y="34055"/>
                    <a:pt x="78882" y="30164"/>
                  </a:cubicBezTo>
                  <a:cubicBezTo>
                    <a:pt x="80368" y="26481"/>
                    <a:pt x="80493" y="20371"/>
                    <a:pt x="76099" y="18216"/>
                  </a:cubicBezTo>
                  <a:cubicBezTo>
                    <a:pt x="75534" y="17944"/>
                    <a:pt x="75179" y="17337"/>
                    <a:pt x="75221" y="16710"/>
                  </a:cubicBezTo>
                  <a:cubicBezTo>
                    <a:pt x="75221" y="16668"/>
                    <a:pt x="75451" y="12148"/>
                    <a:pt x="73212" y="9784"/>
                  </a:cubicBezTo>
                  <a:cubicBezTo>
                    <a:pt x="72309" y="8809"/>
                    <a:pt x="71109" y="8348"/>
                    <a:pt x="69546" y="8348"/>
                  </a:cubicBezTo>
                  <a:cubicBezTo>
                    <a:pt x="69298" y="8348"/>
                    <a:pt x="69042" y="8359"/>
                    <a:pt x="68776" y="8382"/>
                  </a:cubicBezTo>
                  <a:cubicBezTo>
                    <a:pt x="68726" y="8388"/>
                    <a:pt x="68674" y="8390"/>
                    <a:pt x="68621" y="8390"/>
                  </a:cubicBezTo>
                  <a:cubicBezTo>
                    <a:pt x="68479" y="8390"/>
                    <a:pt x="68334" y="8371"/>
                    <a:pt x="68211" y="8340"/>
                  </a:cubicBezTo>
                  <a:lnTo>
                    <a:pt x="68211" y="8340"/>
                  </a:lnTo>
                  <a:cubicBezTo>
                    <a:pt x="68504" y="10077"/>
                    <a:pt x="68692" y="12483"/>
                    <a:pt x="68148" y="15161"/>
                  </a:cubicBezTo>
                  <a:cubicBezTo>
                    <a:pt x="68107" y="15371"/>
                    <a:pt x="67960" y="15496"/>
                    <a:pt x="67751" y="15496"/>
                  </a:cubicBezTo>
                  <a:lnTo>
                    <a:pt x="67688" y="15496"/>
                  </a:lnTo>
                  <a:cubicBezTo>
                    <a:pt x="67479" y="15433"/>
                    <a:pt x="67332" y="15224"/>
                    <a:pt x="67374" y="15015"/>
                  </a:cubicBezTo>
                  <a:cubicBezTo>
                    <a:pt x="68002" y="11897"/>
                    <a:pt x="67604" y="9135"/>
                    <a:pt x="67207" y="7461"/>
                  </a:cubicBezTo>
                  <a:lnTo>
                    <a:pt x="67207" y="7441"/>
                  </a:lnTo>
                  <a:cubicBezTo>
                    <a:pt x="67186" y="7441"/>
                    <a:pt x="67186" y="7441"/>
                    <a:pt x="67186" y="7420"/>
                  </a:cubicBezTo>
                  <a:cubicBezTo>
                    <a:pt x="66788" y="6499"/>
                    <a:pt x="65240" y="3737"/>
                    <a:pt x="63441" y="3360"/>
                  </a:cubicBezTo>
                  <a:cubicBezTo>
                    <a:pt x="62478" y="3151"/>
                    <a:pt x="61641" y="3068"/>
                    <a:pt x="60846" y="3005"/>
                  </a:cubicBezTo>
                  <a:cubicBezTo>
                    <a:pt x="59214" y="2858"/>
                    <a:pt x="57666" y="2691"/>
                    <a:pt x="56180" y="1435"/>
                  </a:cubicBezTo>
                  <a:cubicBezTo>
                    <a:pt x="55573" y="912"/>
                    <a:pt x="54464" y="578"/>
                    <a:pt x="53397" y="578"/>
                  </a:cubicBezTo>
                  <a:cubicBezTo>
                    <a:pt x="52393" y="578"/>
                    <a:pt x="51577" y="850"/>
                    <a:pt x="51096" y="1352"/>
                  </a:cubicBezTo>
                  <a:cubicBezTo>
                    <a:pt x="50780" y="1648"/>
                    <a:pt x="50389" y="1814"/>
                    <a:pt x="49976" y="1814"/>
                  </a:cubicBezTo>
                  <a:cubicBezTo>
                    <a:pt x="49952" y="1814"/>
                    <a:pt x="49928" y="1813"/>
                    <a:pt x="49903" y="1812"/>
                  </a:cubicBezTo>
                  <a:cubicBezTo>
                    <a:pt x="49464" y="1791"/>
                    <a:pt x="49045" y="1603"/>
                    <a:pt x="48752" y="1247"/>
                  </a:cubicBezTo>
                  <a:cubicBezTo>
                    <a:pt x="48752" y="1247"/>
                    <a:pt x="48271" y="682"/>
                    <a:pt x="47455" y="138"/>
                  </a:cubicBezTo>
                  <a:cubicBezTo>
                    <a:pt x="46870" y="48"/>
                    <a:pt x="46241" y="0"/>
                    <a:pt x="45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8"/>
            <p:cNvSpPr/>
            <p:nvPr/>
          </p:nvSpPr>
          <p:spPr>
            <a:xfrm>
              <a:off x="5837600" y="1320725"/>
              <a:ext cx="1119740" cy="1084967"/>
            </a:xfrm>
            <a:custGeom>
              <a:rect b="b" l="l" r="r" t="t"/>
              <a:pathLst>
                <a:path extrusionOk="0" h="57688" w="59529">
                  <a:moveTo>
                    <a:pt x="29854" y="6804"/>
                  </a:moveTo>
                  <a:cubicBezTo>
                    <a:pt x="30019" y="6804"/>
                    <a:pt x="30168" y="6904"/>
                    <a:pt x="30235" y="7073"/>
                  </a:cubicBezTo>
                  <a:cubicBezTo>
                    <a:pt x="30298" y="7282"/>
                    <a:pt x="30193" y="7512"/>
                    <a:pt x="29984" y="7575"/>
                  </a:cubicBezTo>
                  <a:cubicBezTo>
                    <a:pt x="27452" y="8412"/>
                    <a:pt x="26825" y="11069"/>
                    <a:pt x="26825" y="11111"/>
                  </a:cubicBezTo>
                  <a:cubicBezTo>
                    <a:pt x="26783" y="11278"/>
                    <a:pt x="26615" y="11425"/>
                    <a:pt x="26448" y="11425"/>
                  </a:cubicBezTo>
                  <a:cubicBezTo>
                    <a:pt x="26435" y="11425"/>
                    <a:pt x="26423" y="11425"/>
                    <a:pt x="26411" y="11425"/>
                  </a:cubicBezTo>
                  <a:cubicBezTo>
                    <a:pt x="25197" y="11425"/>
                    <a:pt x="24397" y="12429"/>
                    <a:pt x="24377" y="12429"/>
                  </a:cubicBezTo>
                  <a:cubicBezTo>
                    <a:pt x="24314" y="12534"/>
                    <a:pt x="24188" y="12597"/>
                    <a:pt x="24063" y="12597"/>
                  </a:cubicBezTo>
                  <a:cubicBezTo>
                    <a:pt x="23979" y="12597"/>
                    <a:pt x="23895" y="12555"/>
                    <a:pt x="23832" y="12513"/>
                  </a:cubicBezTo>
                  <a:cubicBezTo>
                    <a:pt x="23665" y="12367"/>
                    <a:pt x="23623" y="12136"/>
                    <a:pt x="23770" y="11948"/>
                  </a:cubicBezTo>
                  <a:cubicBezTo>
                    <a:pt x="23791" y="11906"/>
                    <a:pt x="24690" y="10776"/>
                    <a:pt x="26134" y="10630"/>
                  </a:cubicBezTo>
                  <a:cubicBezTo>
                    <a:pt x="26385" y="9835"/>
                    <a:pt x="27285" y="7638"/>
                    <a:pt x="29733" y="6822"/>
                  </a:cubicBezTo>
                  <a:cubicBezTo>
                    <a:pt x="29774" y="6810"/>
                    <a:pt x="29814" y="6804"/>
                    <a:pt x="29854" y="6804"/>
                  </a:cubicBezTo>
                  <a:close/>
                  <a:moveTo>
                    <a:pt x="32817" y="11426"/>
                  </a:moveTo>
                  <a:cubicBezTo>
                    <a:pt x="33267" y="11426"/>
                    <a:pt x="33734" y="11516"/>
                    <a:pt x="34211" y="11697"/>
                  </a:cubicBezTo>
                  <a:cubicBezTo>
                    <a:pt x="34399" y="11781"/>
                    <a:pt x="34504" y="12011"/>
                    <a:pt x="34420" y="12199"/>
                  </a:cubicBezTo>
                  <a:cubicBezTo>
                    <a:pt x="34372" y="12359"/>
                    <a:pt x="34226" y="12458"/>
                    <a:pt x="34066" y="12458"/>
                  </a:cubicBezTo>
                  <a:cubicBezTo>
                    <a:pt x="34017" y="12458"/>
                    <a:pt x="33967" y="12449"/>
                    <a:pt x="33918" y="12429"/>
                  </a:cubicBezTo>
                  <a:cubicBezTo>
                    <a:pt x="33544" y="12288"/>
                    <a:pt x="33180" y="12216"/>
                    <a:pt x="32829" y="12216"/>
                  </a:cubicBezTo>
                  <a:cubicBezTo>
                    <a:pt x="32298" y="12216"/>
                    <a:pt x="31798" y="12382"/>
                    <a:pt x="31344" y="12722"/>
                  </a:cubicBezTo>
                  <a:cubicBezTo>
                    <a:pt x="30151" y="13601"/>
                    <a:pt x="29440" y="15547"/>
                    <a:pt x="29586" y="17556"/>
                  </a:cubicBezTo>
                  <a:cubicBezTo>
                    <a:pt x="29879" y="21301"/>
                    <a:pt x="26866" y="23435"/>
                    <a:pt x="21531" y="26867"/>
                  </a:cubicBezTo>
                  <a:cubicBezTo>
                    <a:pt x="16321" y="30193"/>
                    <a:pt x="18058" y="35508"/>
                    <a:pt x="18141" y="35738"/>
                  </a:cubicBezTo>
                  <a:cubicBezTo>
                    <a:pt x="18204" y="35947"/>
                    <a:pt x="18079" y="36178"/>
                    <a:pt x="17890" y="36240"/>
                  </a:cubicBezTo>
                  <a:cubicBezTo>
                    <a:pt x="17848" y="36261"/>
                    <a:pt x="17806" y="36261"/>
                    <a:pt x="17765" y="36261"/>
                  </a:cubicBezTo>
                  <a:cubicBezTo>
                    <a:pt x="17597" y="36261"/>
                    <a:pt x="17451" y="36157"/>
                    <a:pt x="17388" y="35989"/>
                  </a:cubicBezTo>
                  <a:cubicBezTo>
                    <a:pt x="17367" y="35926"/>
                    <a:pt x="15379" y="29880"/>
                    <a:pt x="21092" y="26197"/>
                  </a:cubicBezTo>
                  <a:cubicBezTo>
                    <a:pt x="26636" y="22640"/>
                    <a:pt x="29042" y="20736"/>
                    <a:pt x="28812" y="17618"/>
                  </a:cubicBezTo>
                  <a:cubicBezTo>
                    <a:pt x="28624" y="15317"/>
                    <a:pt x="29440" y="13141"/>
                    <a:pt x="30884" y="12074"/>
                  </a:cubicBezTo>
                  <a:cubicBezTo>
                    <a:pt x="31468" y="11642"/>
                    <a:pt x="32122" y="11426"/>
                    <a:pt x="32817" y="11426"/>
                  </a:cubicBezTo>
                  <a:close/>
                  <a:moveTo>
                    <a:pt x="14197" y="37841"/>
                  </a:moveTo>
                  <a:cubicBezTo>
                    <a:pt x="14323" y="37841"/>
                    <a:pt x="14445" y="37897"/>
                    <a:pt x="14521" y="37998"/>
                  </a:cubicBezTo>
                  <a:cubicBezTo>
                    <a:pt x="14647" y="38165"/>
                    <a:pt x="14626" y="38416"/>
                    <a:pt x="14438" y="38542"/>
                  </a:cubicBezTo>
                  <a:cubicBezTo>
                    <a:pt x="12471" y="40069"/>
                    <a:pt x="13224" y="42476"/>
                    <a:pt x="13266" y="42580"/>
                  </a:cubicBezTo>
                  <a:cubicBezTo>
                    <a:pt x="13329" y="42789"/>
                    <a:pt x="13224" y="43020"/>
                    <a:pt x="13015" y="43082"/>
                  </a:cubicBezTo>
                  <a:cubicBezTo>
                    <a:pt x="12973" y="43082"/>
                    <a:pt x="12931" y="43103"/>
                    <a:pt x="12889" y="43103"/>
                  </a:cubicBezTo>
                  <a:cubicBezTo>
                    <a:pt x="12722" y="43103"/>
                    <a:pt x="12576" y="42999"/>
                    <a:pt x="12513" y="42831"/>
                  </a:cubicBezTo>
                  <a:cubicBezTo>
                    <a:pt x="12513" y="42789"/>
                    <a:pt x="11529" y="39776"/>
                    <a:pt x="13957" y="37914"/>
                  </a:cubicBezTo>
                  <a:cubicBezTo>
                    <a:pt x="14031" y="37865"/>
                    <a:pt x="14115" y="37841"/>
                    <a:pt x="14197" y="37841"/>
                  </a:cubicBezTo>
                  <a:close/>
                  <a:moveTo>
                    <a:pt x="53460" y="1"/>
                  </a:moveTo>
                  <a:cubicBezTo>
                    <a:pt x="52937" y="1"/>
                    <a:pt x="52414" y="84"/>
                    <a:pt x="51912" y="273"/>
                  </a:cubicBezTo>
                  <a:cubicBezTo>
                    <a:pt x="51766" y="315"/>
                    <a:pt x="51640" y="377"/>
                    <a:pt x="51494" y="419"/>
                  </a:cubicBezTo>
                  <a:cubicBezTo>
                    <a:pt x="51452" y="524"/>
                    <a:pt x="51368" y="587"/>
                    <a:pt x="51242" y="607"/>
                  </a:cubicBezTo>
                  <a:cubicBezTo>
                    <a:pt x="51180" y="628"/>
                    <a:pt x="44421" y="2260"/>
                    <a:pt x="41136" y="7575"/>
                  </a:cubicBezTo>
                  <a:cubicBezTo>
                    <a:pt x="41827" y="7847"/>
                    <a:pt x="42559" y="8286"/>
                    <a:pt x="43208" y="8998"/>
                  </a:cubicBezTo>
                  <a:cubicBezTo>
                    <a:pt x="43354" y="9144"/>
                    <a:pt x="43333" y="9395"/>
                    <a:pt x="43187" y="9542"/>
                  </a:cubicBezTo>
                  <a:cubicBezTo>
                    <a:pt x="43103" y="9626"/>
                    <a:pt x="43019" y="9646"/>
                    <a:pt x="42915" y="9646"/>
                  </a:cubicBezTo>
                  <a:cubicBezTo>
                    <a:pt x="42810" y="9646"/>
                    <a:pt x="42706" y="9605"/>
                    <a:pt x="42622" y="9521"/>
                  </a:cubicBezTo>
                  <a:cubicBezTo>
                    <a:pt x="41994" y="8851"/>
                    <a:pt x="41304" y="8454"/>
                    <a:pt x="40634" y="8224"/>
                  </a:cubicBezTo>
                  <a:cubicBezTo>
                    <a:pt x="40592" y="8245"/>
                    <a:pt x="40550" y="8245"/>
                    <a:pt x="40509" y="8245"/>
                  </a:cubicBezTo>
                  <a:cubicBezTo>
                    <a:pt x="40446" y="8245"/>
                    <a:pt x="40383" y="8224"/>
                    <a:pt x="40320" y="8203"/>
                  </a:cubicBezTo>
                  <a:cubicBezTo>
                    <a:pt x="40278" y="8182"/>
                    <a:pt x="40237" y="8140"/>
                    <a:pt x="40216" y="8098"/>
                  </a:cubicBezTo>
                  <a:cubicBezTo>
                    <a:pt x="39766" y="7990"/>
                    <a:pt x="39332" y="7951"/>
                    <a:pt x="38939" y="7951"/>
                  </a:cubicBezTo>
                  <a:cubicBezTo>
                    <a:pt x="37961" y="7951"/>
                    <a:pt x="37241" y="8194"/>
                    <a:pt x="37182" y="8224"/>
                  </a:cubicBezTo>
                  <a:cubicBezTo>
                    <a:pt x="37136" y="8237"/>
                    <a:pt x="37090" y="8244"/>
                    <a:pt x="37044" y="8244"/>
                  </a:cubicBezTo>
                  <a:cubicBezTo>
                    <a:pt x="36880" y="8244"/>
                    <a:pt x="36729" y="8157"/>
                    <a:pt x="36680" y="7993"/>
                  </a:cubicBezTo>
                  <a:cubicBezTo>
                    <a:pt x="36596" y="7784"/>
                    <a:pt x="36701" y="7554"/>
                    <a:pt x="36910" y="7491"/>
                  </a:cubicBezTo>
                  <a:cubicBezTo>
                    <a:pt x="36986" y="7461"/>
                    <a:pt x="37821" y="7167"/>
                    <a:pt x="38960" y="7167"/>
                  </a:cubicBezTo>
                  <a:cubicBezTo>
                    <a:pt x="39392" y="7167"/>
                    <a:pt x="39868" y="7209"/>
                    <a:pt x="40362" y="7324"/>
                  </a:cubicBezTo>
                  <a:cubicBezTo>
                    <a:pt x="41806" y="4897"/>
                    <a:pt x="43877" y="3202"/>
                    <a:pt x="45823" y="2030"/>
                  </a:cubicBezTo>
                  <a:lnTo>
                    <a:pt x="45823" y="2030"/>
                  </a:lnTo>
                  <a:cubicBezTo>
                    <a:pt x="44547" y="2239"/>
                    <a:pt x="43166" y="2344"/>
                    <a:pt x="41450" y="2344"/>
                  </a:cubicBezTo>
                  <a:cubicBezTo>
                    <a:pt x="40927" y="2344"/>
                    <a:pt x="40362" y="2344"/>
                    <a:pt x="39755" y="2323"/>
                  </a:cubicBezTo>
                  <a:lnTo>
                    <a:pt x="39504" y="2323"/>
                  </a:lnTo>
                  <a:cubicBezTo>
                    <a:pt x="35654" y="2323"/>
                    <a:pt x="34252" y="4499"/>
                    <a:pt x="34190" y="4583"/>
                  </a:cubicBezTo>
                  <a:cubicBezTo>
                    <a:pt x="33893" y="5054"/>
                    <a:pt x="33377" y="5351"/>
                    <a:pt x="32838" y="5351"/>
                  </a:cubicBezTo>
                  <a:cubicBezTo>
                    <a:pt x="32731" y="5351"/>
                    <a:pt x="32623" y="5339"/>
                    <a:pt x="32516" y="5315"/>
                  </a:cubicBezTo>
                  <a:cubicBezTo>
                    <a:pt x="32495" y="5315"/>
                    <a:pt x="31281" y="5064"/>
                    <a:pt x="29607" y="5064"/>
                  </a:cubicBezTo>
                  <a:cubicBezTo>
                    <a:pt x="27138" y="5064"/>
                    <a:pt x="23770" y="5587"/>
                    <a:pt x="21677" y="8077"/>
                  </a:cubicBezTo>
                  <a:cubicBezTo>
                    <a:pt x="18288" y="12115"/>
                    <a:pt x="19355" y="14689"/>
                    <a:pt x="19397" y="14815"/>
                  </a:cubicBezTo>
                  <a:cubicBezTo>
                    <a:pt x="19564" y="15170"/>
                    <a:pt x="19585" y="15610"/>
                    <a:pt x="19439" y="16007"/>
                  </a:cubicBezTo>
                  <a:cubicBezTo>
                    <a:pt x="21489" y="16488"/>
                    <a:pt x="24125" y="17514"/>
                    <a:pt x="26071" y="19836"/>
                  </a:cubicBezTo>
                  <a:cubicBezTo>
                    <a:pt x="26218" y="19983"/>
                    <a:pt x="26197" y="20234"/>
                    <a:pt x="26029" y="20380"/>
                  </a:cubicBezTo>
                  <a:cubicBezTo>
                    <a:pt x="25946" y="20443"/>
                    <a:pt x="25862" y="20464"/>
                    <a:pt x="25778" y="20464"/>
                  </a:cubicBezTo>
                  <a:cubicBezTo>
                    <a:pt x="25674" y="20464"/>
                    <a:pt x="25548" y="20422"/>
                    <a:pt x="25485" y="20338"/>
                  </a:cubicBezTo>
                  <a:cubicBezTo>
                    <a:pt x="23581" y="18079"/>
                    <a:pt x="20924" y="17116"/>
                    <a:pt x="18936" y="16698"/>
                  </a:cubicBezTo>
                  <a:cubicBezTo>
                    <a:pt x="18727" y="16886"/>
                    <a:pt x="18476" y="16991"/>
                    <a:pt x="18225" y="17032"/>
                  </a:cubicBezTo>
                  <a:cubicBezTo>
                    <a:pt x="18162" y="17053"/>
                    <a:pt x="12555" y="18016"/>
                    <a:pt x="11048" y="22431"/>
                  </a:cubicBezTo>
                  <a:cubicBezTo>
                    <a:pt x="9437" y="27160"/>
                    <a:pt x="9542" y="28833"/>
                    <a:pt x="9542" y="28854"/>
                  </a:cubicBezTo>
                  <a:cubicBezTo>
                    <a:pt x="9604" y="29273"/>
                    <a:pt x="9500" y="29670"/>
                    <a:pt x="9228" y="30005"/>
                  </a:cubicBezTo>
                  <a:cubicBezTo>
                    <a:pt x="9897" y="30068"/>
                    <a:pt x="10567" y="30256"/>
                    <a:pt x="11069" y="30633"/>
                  </a:cubicBezTo>
                  <a:cubicBezTo>
                    <a:pt x="11425" y="30277"/>
                    <a:pt x="11927" y="29900"/>
                    <a:pt x="12576" y="29587"/>
                  </a:cubicBezTo>
                  <a:cubicBezTo>
                    <a:pt x="12631" y="29565"/>
                    <a:pt x="12687" y="29554"/>
                    <a:pt x="12742" y="29554"/>
                  </a:cubicBezTo>
                  <a:cubicBezTo>
                    <a:pt x="12897" y="29554"/>
                    <a:pt x="13042" y="29636"/>
                    <a:pt x="13120" y="29775"/>
                  </a:cubicBezTo>
                  <a:cubicBezTo>
                    <a:pt x="13203" y="29963"/>
                    <a:pt x="13120" y="30214"/>
                    <a:pt x="12931" y="30298"/>
                  </a:cubicBezTo>
                  <a:cubicBezTo>
                    <a:pt x="10546" y="31449"/>
                    <a:pt x="11027" y="33060"/>
                    <a:pt x="11027" y="33060"/>
                  </a:cubicBezTo>
                  <a:cubicBezTo>
                    <a:pt x="11090" y="33269"/>
                    <a:pt x="10985" y="33499"/>
                    <a:pt x="10776" y="33562"/>
                  </a:cubicBezTo>
                  <a:cubicBezTo>
                    <a:pt x="10734" y="33583"/>
                    <a:pt x="10692" y="33583"/>
                    <a:pt x="10651" y="33583"/>
                  </a:cubicBezTo>
                  <a:cubicBezTo>
                    <a:pt x="10483" y="33583"/>
                    <a:pt x="10337" y="33478"/>
                    <a:pt x="10274" y="33311"/>
                  </a:cubicBezTo>
                  <a:cubicBezTo>
                    <a:pt x="10274" y="33290"/>
                    <a:pt x="9981" y="32328"/>
                    <a:pt x="10609" y="31281"/>
                  </a:cubicBezTo>
                  <a:cubicBezTo>
                    <a:pt x="10060" y="30867"/>
                    <a:pt x="9157" y="30751"/>
                    <a:pt x="8358" y="30751"/>
                  </a:cubicBezTo>
                  <a:cubicBezTo>
                    <a:pt x="7785" y="30751"/>
                    <a:pt x="7265" y="30811"/>
                    <a:pt x="6968" y="30863"/>
                  </a:cubicBezTo>
                  <a:lnTo>
                    <a:pt x="6843" y="30863"/>
                  </a:lnTo>
                  <a:cubicBezTo>
                    <a:pt x="5964" y="31219"/>
                    <a:pt x="4938" y="32097"/>
                    <a:pt x="4834" y="34148"/>
                  </a:cubicBezTo>
                  <a:cubicBezTo>
                    <a:pt x="5273" y="35780"/>
                    <a:pt x="6089" y="37768"/>
                    <a:pt x="7638" y="39107"/>
                  </a:cubicBezTo>
                  <a:cubicBezTo>
                    <a:pt x="7805" y="39274"/>
                    <a:pt x="7805" y="39504"/>
                    <a:pt x="7679" y="39672"/>
                  </a:cubicBezTo>
                  <a:cubicBezTo>
                    <a:pt x="7596" y="39756"/>
                    <a:pt x="7491" y="39818"/>
                    <a:pt x="7366" y="39818"/>
                  </a:cubicBezTo>
                  <a:cubicBezTo>
                    <a:pt x="7282" y="39818"/>
                    <a:pt x="7177" y="39776"/>
                    <a:pt x="7115" y="39714"/>
                  </a:cubicBezTo>
                  <a:cubicBezTo>
                    <a:pt x="5880" y="38626"/>
                    <a:pt x="5064" y="37203"/>
                    <a:pt x="4562" y="35864"/>
                  </a:cubicBezTo>
                  <a:cubicBezTo>
                    <a:pt x="3976" y="36889"/>
                    <a:pt x="0" y="44484"/>
                    <a:pt x="2553" y="49339"/>
                  </a:cubicBezTo>
                  <a:cubicBezTo>
                    <a:pt x="4813" y="53691"/>
                    <a:pt x="8433" y="54025"/>
                    <a:pt x="9479" y="54025"/>
                  </a:cubicBezTo>
                  <a:lnTo>
                    <a:pt x="9688" y="54025"/>
                  </a:lnTo>
                  <a:cubicBezTo>
                    <a:pt x="9740" y="54020"/>
                    <a:pt x="9791" y="54018"/>
                    <a:pt x="9841" y="54018"/>
                  </a:cubicBezTo>
                  <a:cubicBezTo>
                    <a:pt x="9992" y="54018"/>
                    <a:pt x="10133" y="54041"/>
                    <a:pt x="10274" y="54088"/>
                  </a:cubicBezTo>
                  <a:cubicBezTo>
                    <a:pt x="11634" y="53021"/>
                    <a:pt x="13057" y="50992"/>
                    <a:pt x="12576" y="47121"/>
                  </a:cubicBezTo>
                  <a:cubicBezTo>
                    <a:pt x="11236" y="46493"/>
                    <a:pt x="10692" y="45300"/>
                    <a:pt x="10692" y="45300"/>
                  </a:cubicBezTo>
                  <a:cubicBezTo>
                    <a:pt x="10609" y="45091"/>
                    <a:pt x="10692" y="44861"/>
                    <a:pt x="10902" y="44777"/>
                  </a:cubicBezTo>
                  <a:cubicBezTo>
                    <a:pt x="10950" y="44756"/>
                    <a:pt x="11002" y="44745"/>
                    <a:pt x="11053" y="44745"/>
                  </a:cubicBezTo>
                  <a:cubicBezTo>
                    <a:pt x="11201" y="44745"/>
                    <a:pt x="11347" y="44831"/>
                    <a:pt x="11425" y="44986"/>
                  </a:cubicBezTo>
                  <a:cubicBezTo>
                    <a:pt x="11446" y="45049"/>
                    <a:pt x="11885" y="46033"/>
                    <a:pt x="13057" y="46493"/>
                  </a:cubicBezTo>
                  <a:lnTo>
                    <a:pt x="13078" y="46493"/>
                  </a:lnTo>
                  <a:cubicBezTo>
                    <a:pt x="13439" y="46642"/>
                    <a:pt x="13867" y="46732"/>
                    <a:pt x="14370" y="46732"/>
                  </a:cubicBezTo>
                  <a:cubicBezTo>
                    <a:pt x="14712" y="46732"/>
                    <a:pt x="15090" y="46691"/>
                    <a:pt x="15505" y="46598"/>
                  </a:cubicBezTo>
                  <a:cubicBezTo>
                    <a:pt x="15538" y="46588"/>
                    <a:pt x="15571" y="46583"/>
                    <a:pt x="15604" y="46583"/>
                  </a:cubicBezTo>
                  <a:cubicBezTo>
                    <a:pt x="15777" y="46583"/>
                    <a:pt x="15933" y="46714"/>
                    <a:pt x="15986" y="46890"/>
                  </a:cubicBezTo>
                  <a:cubicBezTo>
                    <a:pt x="16028" y="47100"/>
                    <a:pt x="15902" y="47309"/>
                    <a:pt x="15672" y="47351"/>
                  </a:cubicBezTo>
                  <a:cubicBezTo>
                    <a:pt x="15212" y="47476"/>
                    <a:pt x="14773" y="47518"/>
                    <a:pt x="14375" y="47518"/>
                  </a:cubicBezTo>
                  <a:cubicBezTo>
                    <a:pt x="14019" y="47518"/>
                    <a:pt x="13685" y="47476"/>
                    <a:pt x="13392" y="47414"/>
                  </a:cubicBezTo>
                  <a:lnTo>
                    <a:pt x="13392" y="47414"/>
                  </a:lnTo>
                  <a:cubicBezTo>
                    <a:pt x="13768" y="51159"/>
                    <a:pt x="12387" y="53293"/>
                    <a:pt x="10964" y="54507"/>
                  </a:cubicBezTo>
                  <a:cubicBezTo>
                    <a:pt x="11174" y="54695"/>
                    <a:pt x="11299" y="54967"/>
                    <a:pt x="11362" y="55260"/>
                  </a:cubicBezTo>
                  <a:cubicBezTo>
                    <a:pt x="11425" y="55448"/>
                    <a:pt x="11906" y="57248"/>
                    <a:pt x="13894" y="57582"/>
                  </a:cubicBezTo>
                  <a:cubicBezTo>
                    <a:pt x="14312" y="57645"/>
                    <a:pt x="14773" y="57687"/>
                    <a:pt x="15254" y="57687"/>
                  </a:cubicBezTo>
                  <a:cubicBezTo>
                    <a:pt x="17660" y="57687"/>
                    <a:pt x="20087" y="56871"/>
                    <a:pt x="20108" y="56850"/>
                  </a:cubicBezTo>
                  <a:cubicBezTo>
                    <a:pt x="20265" y="56803"/>
                    <a:pt x="20422" y="56779"/>
                    <a:pt x="20588" y="56779"/>
                  </a:cubicBezTo>
                  <a:cubicBezTo>
                    <a:pt x="20643" y="56779"/>
                    <a:pt x="20699" y="56782"/>
                    <a:pt x="20757" y="56787"/>
                  </a:cubicBezTo>
                  <a:cubicBezTo>
                    <a:pt x="19522" y="52770"/>
                    <a:pt x="19229" y="46953"/>
                    <a:pt x="24251" y="41325"/>
                  </a:cubicBezTo>
                  <a:cubicBezTo>
                    <a:pt x="23581" y="40132"/>
                    <a:pt x="22493" y="37203"/>
                    <a:pt x="24523" y="32390"/>
                  </a:cubicBezTo>
                  <a:cubicBezTo>
                    <a:pt x="26678" y="27306"/>
                    <a:pt x="31407" y="25883"/>
                    <a:pt x="32872" y="25569"/>
                  </a:cubicBezTo>
                  <a:cubicBezTo>
                    <a:pt x="33604" y="24084"/>
                    <a:pt x="36429" y="18916"/>
                    <a:pt x="40885" y="18037"/>
                  </a:cubicBezTo>
                  <a:cubicBezTo>
                    <a:pt x="40530" y="17388"/>
                    <a:pt x="39442" y="15986"/>
                    <a:pt x="37035" y="15421"/>
                  </a:cubicBezTo>
                  <a:cubicBezTo>
                    <a:pt x="36826" y="15380"/>
                    <a:pt x="36701" y="15170"/>
                    <a:pt x="36742" y="14961"/>
                  </a:cubicBezTo>
                  <a:cubicBezTo>
                    <a:pt x="36778" y="14785"/>
                    <a:pt x="36946" y="14653"/>
                    <a:pt x="37123" y="14653"/>
                  </a:cubicBezTo>
                  <a:cubicBezTo>
                    <a:pt x="37157" y="14653"/>
                    <a:pt x="37190" y="14658"/>
                    <a:pt x="37224" y="14668"/>
                  </a:cubicBezTo>
                  <a:cubicBezTo>
                    <a:pt x="39609" y="15212"/>
                    <a:pt x="40843" y="16551"/>
                    <a:pt x="41387" y="17367"/>
                  </a:cubicBezTo>
                  <a:cubicBezTo>
                    <a:pt x="42392" y="15568"/>
                    <a:pt x="44882" y="12157"/>
                    <a:pt x="49234" y="11969"/>
                  </a:cubicBezTo>
                  <a:cubicBezTo>
                    <a:pt x="49569" y="10902"/>
                    <a:pt x="50573" y="8642"/>
                    <a:pt x="53272" y="6215"/>
                  </a:cubicBezTo>
                  <a:cubicBezTo>
                    <a:pt x="55134" y="4541"/>
                    <a:pt x="57352" y="3579"/>
                    <a:pt x="59528" y="3118"/>
                  </a:cubicBezTo>
                  <a:lnTo>
                    <a:pt x="59424" y="3014"/>
                  </a:lnTo>
                  <a:cubicBezTo>
                    <a:pt x="59403" y="2972"/>
                    <a:pt x="56599" y="1"/>
                    <a:pt x="53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76" name="Google Shape;1676;p78"/>
          <p:cNvPicPr preferRelativeResize="0"/>
          <p:nvPr/>
        </p:nvPicPr>
        <p:blipFill>
          <a:blip r:embed="rId3">
            <a:alphaModFix/>
          </a:blip>
          <a:stretch>
            <a:fillRect/>
          </a:stretch>
        </p:blipFill>
        <p:spPr>
          <a:xfrm>
            <a:off x="1423900" y="863425"/>
            <a:ext cx="6551824" cy="4107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0" name="Shape 1680"/>
        <p:cNvGrpSpPr/>
        <p:nvPr/>
      </p:nvGrpSpPr>
      <p:grpSpPr>
        <a:xfrm>
          <a:off x="0" y="0"/>
          <a:ext cx="0" cy="0"/>
          <a:chOff x="0" y="0"/>
          <a:chExt cx="0" cy="0"/>
        </a:xfrm>
      </p:grpSpPr>
      <p:sp>
        <p:nvSpPr>
          <p:cNvPr id="1681" name="Google Shape;1681;p79"/>
          <p:cNvSpPr txBox="1"/>
          <p:nvPr>
            <p:ph type="ctrTitle"/>
          </p:nvPr>
        </p:nvSpPr>
        <p:spPr>
          <a:xfrm>
            <a:off x="4289700" y="3212775"/>
            <a:ext cx="2700000" cy="35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—SOMEONE FAMOUS</a:t>
            </a:r>
            <a:endParaRPr/>
          </a:p>
        </p:txBody>
      </p:sp>
      <p:pic>
        <p:nvPicPr>
          <p:cNvPr id="1682" name="Google Shape;1682;p79"/>
          <p:cNvPicPr preferRelativeResize="0"/>
          <p:nvPr/>
        </p:nvPicPr>
        <p:blipFill>
          <a:blip r:embed="rId3">
            <a:alphaModFix/>
          </a:blip>
          <a:stretch>
            <a:fillRect/>
          </a:stretch>
        </p:blipFill>
        <p:spPr>
          <a:xfrm>
            <a:off x="1826300" y="176750"/>
            <a:ext cx="5726250" cy="479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681"/>
                                        </p:tgtEl>
                                        <p:attrNameLst>
                                          <p:attrName>style.visibility</p:attrName>
                                        </p:attrNameLst>
                                      </p:cBhvr>
                                      <p:to>
                                        <p:strVal val="visible"/>
                                      </p:to>
                                    </p:set>
                                    <p:anim calcmode="lin" valueType="num">
                                      <p:cBhvr additive="base">
                                        <p:cTn dur="1000"/>
                                        <p:tgtEl>
                                          <p:spTgt spid="16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86" name="Shape 1686"/>
        <p:cNvGrpSpPr/>
        <p:nvPr/>
      </p:nvGrpSpPr>
      <p:grpSpPr>
        <a:xfrm>
          <a:off x="0" y="0"/>
          <a:ext cx="0" cy="0"/>
          <a:chOff x="0" y="0"/>
          <a:chExt cx="0" cy="0"/>
        </a:xfrm>
      </p:grpSpPr>
      <p:grpSp>
        <p:nvGrpSpPr>
          <p:cNvPr id="1687" name="Google Shape;1687;p80"/>
          <p:cNvGrpSpPr/>
          <p:nvPr/>
        </p:nvGrpSpPr>
        <p:grpSpPr>
          <a:xfrm flipH="1">
            <a:off x="3224667" y="1650747"/>
            <a:ext cx="2694666" cy="1842006"/>
            <a:chOff x="5837600" y="1320725"/>
            <a:chExt cx="1830118" cy="1251023"/>
          </a:xfrm>
        </p:grpSpPr>
        <p:sp>
          <p:nvSpPr>
            <p:cNvPr id="1688" name="Google Shape;1688;p80"/>
            <p:cNvSpPr/>
            <p:nvPr/>
          </p:nvSpPr>
          <p:spPr>
            <a:xfrm>
              <a:off x="6153626" y="1387402"/>
              <a:ext cx="1514092" cy="1184346"/>
            </a:xfrm>
            <a:custGeom>
              <a:rect b="b" l="l" r="r" t="t"/>
              <a:pathLst>
                <a:path extrusionOk="0" h="62972" w="80494">
                  <a:moveTo>
                    <a:pt x="45287" y="5850"/>
                  </a:moveTo>
                  <a:cubicBezTo>
                    <a:pt x="45649" y="5850"/>
                    <a:pt x="46030" y="5877"/>
                    <a:pt x="46430" y="5934"/>
                  </a:cubicBezTo>
                  <a:cubicBezTo>
                    <a:pt x="46639" y="5976"/>
                    <a:pt x="46785" y="6185"/>
                    <a:pt x="46764" y="6394"/>
                  </a:cubicBezTo>
                  <a:cubicBezTo>
                    <a:pt x="46725" y="6590"/>
                    <a:pt x="46558" y="6731"/>
                    <a:pt x="46348" y="6731"/>
                  </a:cubicBezTo>
                  <a:cubicBezTo>
                    <a:pt x="46333" y="6731"/>
                    <a:pt x="46319" y="6730"/>
                    <a:pt x="46304" y="6729"/>
                  </a:cubicBezTo>
                  <a:cubicBezTo>
                    <a:pt x="45927" y="6673"/>
                    <a:pt x="45569" y="6648"/>
                    <a:pt x="45230" y="6648"/>
                  </a:cubicBezTo>
                  <a:cubicBezTo>
                    <a:pt x="41634" y="6648"/>
                    <a:pt x="40126" y="9525"/>
                    <a:pt x="40069" y="9658"/>
                  </a:cubicBezTo>
                  <a:cubicBezTo>
                    <a:pt x="39985" y="9805"/>
                    <a:pt x="39860" y="9889"/>
                    <a:pt x="39713" y="9889"/>
                  </a:cubicBezTo>
                  <a:cubicBezTo>
                    <a:pt x="39650" y="9889"/>
                    <a:pt x="39588" y="9868"/>
                    <a:pt x="39546" y="9847"/>
                  </a:cubicBezTo>
                  <a:cubicBezTo>
                    <a:pt x="39337" y="9742"/>
                    <a:pt x="39253" y="9512"/>
                    <a:pt x="39357" y="9303"/>
                  </a:cubicBezTo>
                  <a:cubicBezTo>
                    <a:pt x="39377" y="9284"/>
                    <a:pt x="41147" y="5850"/>
                    <a:pt x="45287" y="5850"/>
                  </a:cubicBezTo>
                  <a:close/>
                  <a:moveTo>
                    <a:pt x="57410" y="4006"/>
                  </a:moveTo>
                  <a:cubicBezTo>
                    <a:pt x="57538" y="4006"/>
                    <a:pt x="57669" y="4070"/>
                    <a:pt x="57749" y="4176"/>
                  </a:cubicBezTo>
                  <a:cubicBezTo>
                    <a:pt x="57791" y="4260"/>
                    <a:pt x="59068" y="6164"/>
                    <a:pt x="59360" y="7922"/>
                  </a:cubicBezTo>
                  <a:cubicBezTo>
                    <a:pt x="60051" y="8131"/>
                    <a:pt x="61788" y="8947"/>
                    <a:pt x="63378" y="12107"/>
                  </a:cubicBezTo>
                  <a:cubicBezTo>
                    <a:pt x="63482" y="12316"/>
                    <a:pt x="63399" y="12546"/>
                    <a:pt x="63210" y="12651"/>
                  </a:cubicBezTo>
                  <a:cubicBezTo>
                    <a:pt x="63148" y="12671"/>
                    <a:pt x="63085" y="12692"/>
                    <a:pt x="63043" y="12692"/>
                  </a:cubicBezTo>
                  <a:cubicBezTo>
                    <a:pt x="62876" y="12692"/>
                    <a:pt x="62750" y="12609"/>
                    <a:pt x="62687" y="12462"/>
                  </a:cubicBezTo>
                  <a:cubicBezTo>
                    <a:pt x="60888" y="8905"/>
                    <a:pt x="58984" y="8654"/>
                    <a:pt x="58963" y="8654"/>
                  </a:cubicBezTo>
                  <a:cubicBezTo>
                    <a:pt x="58775" y="8633"/>
                    <a:pt x="58628" y="8487"/>
                    <a:pt x="58607" y="8298"/>
                  </a:cubicBezTo>
                  <a:cubicBezTo>
                    <a:pt x="58440" y="6666"/>
                    <a:pt x="57101" y="4637"/>
                    <a:pt x="57080" y="4616"/>
                  </a:cubicBezTo>
                  <a:cubicBezTo>
                    <a:pt x="56975" y="4448"/>
                    <a:pt x="57017" y="4197"/>
                    <a:pt x="57205" y="4072"/>
                  </a:cubicBezTo>
                  <a:cubicBezTo>
                    <a:pt x="57266" y="4026"/>
                    <a:pt x="57338" y="4006"/>
                    <a:pt x="57410" y="4006"/>
                  </a:cubicBezTo>
                  <a:close/>
                  <a:moveTo>
                    <a:pt x="31816" y="13128"/>
                  </a:moveTo>
                  <a:cubicBezTo>
                    <a:pt x="31961" y="13128"/>
                    <a:pt x="32107" y="13209"/>
                    <a:pt x="32181" y="13341"/>
                  </a:cubicBezTo>
                  <a:cubicBezTo>
                    <a:pt x="32264" y="13550"/>
                    <a:pt x="32181" y="13780"/>
                    <a:pt x="31992" y="13885"/>
                  </a:cubicBezTo>
                  <a:cubicBezTo>
                    <a:pt x="27410" y="16166"/>
                    <a:pt x="27975" y="20978"/>
                    <a:pt x="27996" y="21187"/>
                  </a:cubicBezTo>
                  <a:cubicBezTo>
                    <a:pt x="28017" y="21313"/>
                    <a:pt x="27975" y="21459"/>
                    <a:pt x="27870" y="21543"/>
                  </a:cubicBezTo>
                  <a:cubicBezTo>
                    <a:pt x="27801" y="21599"/>
                    <a:pt x="27722" y="21627"/>
                    <a:pt x="27639" y="21627"/>
                  </a:cubicBezTo>
                  <a:cubicBezTo>
                    <a:pt x="27598" y="21627"/>
                    <a:pt x="27557" y="21620"/>
                    <a:pt x="27515" y="21606"/>
                  </a:cubicBezTo>
                  <a:cubicBezTo>
                    <a:pt x="27015" y="21471"/>
                    <a:pt x="26523" y="21415"/>
                    <a:pt x="26051" y="21415"/>
                  </a:cubicBezTo>
                  <a:cubicBezTo>
                    <a:pt x="23739" y="21415"/>
                    <a:pt x="21904" y="22760"/>
                    <a:pt x="21886" y="22778"/>
                  </a:cubicBezTo>
                  <a:cubicBezTo>
                    <a:pt x="21823" y="22840"/>
                    <a:pt x="21740" y="22861"/>
                    <a:pt x="21656" y="22861"/>
                  </a:cubicBezTo>
                  <a:cubicBezTo>
                    <a:pt x="21531" y="22861"/>
                    <a:pt x="21405" y="22798"/>
                    <a:pt x="21321" y="22694"/>
                  </a:cubicBezTo>
                  <a:cubicBezTo>
                    <a:pt x="21196" y="22526"/>
                    <a:pt x="21238" y="22275"/>
                    <a:pt x="21405" y="22150"/>
                  </a:cubicBezTo>
                  <a:cubicBezTo>
                    <a:pt x="21514" y="22077"/>
                    <a:pt x="23463" y="20636"/>
                    <a:pt x="25984" y="20636"/>
                  </a:cubicBezTo>
                  <a:cubicBezTo>
                    <a:pt x="26371" y="20636"/>
                    <a:pt x="26771" y="20670"/>
                    <a:pt x="27180" y="20748"/>
                  </a:cubicBezTo>
                  <a:cubicBezTo>
                    <a:pt x="27159" y="19262"/>
                    <a:pt x="27494" y="15245"/>
                    <a:pt x="31637" y="13174"/>
                  </a:cubicBezTo>
                  <a:cubicBezTo>
                    <a:pt x="31693" y="13143"/>
                    <a:pt x="31754" y="13128"/>
                    <a:pt x="31816" y="13128"/>
                  </a:cubicBezTo>
                  <a:close/>
                  <a:moveTo>
                    <a:pt x="55114" y="23596"/>
                  </a:moveTo>
                  <a:cubicBezTo>
                    <a:pt x="56182" y="23596"/>
                    <a:pt x="57387" y="24052"/>
                    <a:pt x="58691" y="24954"/>
                  </a:cubicBezTo>
                  <a:cubicBezTo>
                    <a:pt x="61378" y="26777"/>
                    <a:pt x="63167" y="27091"/>
                    <a:pt x="64087" y="27091"/>
                  </a:cubicBezTo>
                  <a:cubicBezTo>
                    <a:pt x="64571" y="27091"/>
                    <a:pt x="64814" y="27004"/>
                    <a:pt x="64822" y="27004"/>
                  </a:cubicBezTo>
                  <a:cubicBezTo>
                    <a:pt x="64863" y="26990"/>
                    <a:pt x="64905" y="26984"/>
                    <a:pt x="64948" y="26984"/>
                  </a:cubicBezTo>
                  <a:cubicBezTo>
                    <a:pt x="65103" y="26984"/>
                    <a:pt x="65258" y="27071"/>
                    <a:pt x="65324" y="27234"/>
                  </a:cubicBezTo>
                  <a:cubicBezTo>
                    <a:pt x="65407" y="27423"/>
                    <a:pt x="65303" y="27653"/>
                    <a:pt x="65114" y="27736"/>
                  </a:cubicBezTo>
                  <a:cubicBezTo>
                    <a:pt x="65073" y="27757"/>
                    <a:pt x="64738" y="27883"/>
                    <a:pt x="64089" y="27883"/>
                  </a:cubicBezTo>
                  <a:cubicBezTo>
                    <a:pt x="63001" y="27883"/>
                    <a:pt x="61076" y="27527"/>
                    <a:pt x="58252" y="25602"/>
                  </a:cubicBezTo>
                  <a:cubicBezTo>
                    <a:pt x="57068" y="24797"/>
                    <a:pt x="56013" y="24379"/>
                    <a:pt x="55098" y="24379"/>
                  </a:cubicBezTo>
                  <a:cubicBezTo>
                    <a:pt x="54848" y="24379"/>
                    <a:pt x="54609" y="24410"/>
                    <a:pt x="54381" y="24472"/>
                  </a:cubicBezTo>
                  <a:cubicBezTo>
                    <a:pt x="53314" y="24744"/>
                    <a:pt x="52874" y="25623"/>
                    <a:pt x="52853" y="25623"/>
                  </a:cubicBezTo>
                  <a:cubicBezTo>
                    <a:pt x="52794" y="25755"/>
                    <a:pt x="52663" y="25836"/>
                    <a:pt x="52518" y="25836"/>
                  </a:cubicBezTo>
                  <a:cubicBezTo>
                    <a:pt x="52456" y="25836"/>
                    <a:pt x="52392" y="25822"/>
                    <a:pt x="52330" y="25791"/>
                  </a:cubicBezTo>
                  <a:cubicBezTo>
                    <a:pt x="52142" y="25707"/>
                    <a:pt x="52058" y="25456"/>
                    <a:pt x="52163" y="25267"/>
                  </a:cubicBezTo>
                  <a:cubicBezTo>
                    <a:pt x="52184" y="25226"/>
                    <a:pt x="52770" y="24075"/>
                    <a:pt x="54192" y="23719"/>
                  </a:cubicBezTo>
                  <a:cubicBezTo>
                    <a:pt x="54486" y="23637"/>
                    <a:pt x="54794" y="23596"/>
                    <a:pt x="55114" y="23596"/>
                  </a:cubicBezTo>
                  <a:close/>
                  <a:moveTo>
                    <a:pt x="72947" y="19260"/>
                  </a:moveTo>
                  <a:cubicBezTo>
                    <a:pt x="73046" y="19260"/>
                    <a:pt x="73141" y="19296"/>
                    <a:pt x="73212" y="19367"/>
                  </a:cubicBezTo>
                  <a:cubicBezTo>
                    <a:pt x="73337" y="19493"/>
                    <a:pt x="76288" y="22464"/>
                    <a:pt x="74802" y="28824"/>
                  </a:cubicBezTo>
                  <a:cubicBezTo>
                    <a:pt x="75179" y="28615"/>
                    <a:pt x="75576" y="28406"/>
                    <a:pt x="76037" y="28239"/>
                  </a:cubicBezTo>
                  <a:cubicBezTo>
                    <a:pt x="76086" y="28219"/>
                    <a:pt x="76137" y="28209"/>
                    <a:pt x="76187" y="28209"/>
                  </a:cubicBezTo>
                  <a:cubicBezTo>
                    <a:pt x="76347" y="28209"/>
                    <a:pt x="76496" y="28304"/>
                    <a:pt x="76560" y="28448"/>
                  </a:cubicBezTo>
                  <a:cubicBezTo>
                    <a:pt x="76622" y="28657"/>
                    <a:pt x="76518" y="28887"/>
                    <a:pt x="76330" y="28971"/>
                  </a:cubicBezTo>
                  <a:cubicBezTo>
                    <a:pt x="75534" y="29264"/>
                    <a:pt x="74907" y="29661"/>
                    <a:pt x="74384" y="30059"/>
                  </a:cubicBezTo>
                  <a:cubicBezTo>
                    <a:pt x="73296" y="30938"/>
                    <a:pt x="72856" y="31817"/>
                    <a:pt x="72856" y="31837"/>
                  </a:cubicBezTo>
                  <a:cubicBezTo>
                    <a:pt x="72793" y="31984"/>
                    <a:pt x="72647" y="32068"/>
                    <a:pt x="72500" y="32068"/>
                  </a:cubicBezTo>
                  <a:cubicBezTo>
                    <a:pt x="72438" y="32068"/>
                    <a:pt x="72375" y="32047"/>
                    <a:pt x="72333" y="32026"/>
                  </a:cubicBezTo>
                  <a:cubicBezTo>
                    <a:pt x="72124" y="31921"/>
                    <a:pt x="72040" y="31691"/>
                    <a:pt x="72145" y="31503"/>
                  </a:cubicBezTo>
                  <a:cubicBezTo>
                    <a:pt x="72166" y="31440"/>
                    <a:pt x="72647" y="30477"/>
                    <a:pt x="73819" y="29515"/>
                  </a:cubicBezTo>
                  <a:cubicBezTo>
                    <a:pt x="75681" y="22966"/>
                    <a:pt x="72689" y="19974"/>
                    <a:pt x="72668" y="19932"/>
                  </a:cubicBezTo>
                  <a:cubicBezTo>
                    <a:pt x="72500" y="19785"/>
                    <a:pt x="72500" y="19534"/>
                    <a:pt x="72647" y="19388"/>
                  </a:cubicBezTo>
                  <a:cubicBezTo>
                    <a:pt x="72733" y="19301"/>
                    <a:pt x="72842" y="19260"/>
                    <a:pt x="72947" y="19260"/>
                  </a:cubicBezTo>
                  <a:close/>
                  <a:moveTo>
                    <a:pt x="50452" y="9763"/>
                  </a:moveTo>
                  <a:cubicBezTo>
                    <a:pt x="51158" y="9763"/>
                    <a:pt x="51916" y="9935"/>
                    <a:pt x="52707" y="10370"/>
                  </a:cubicBezTo>
                  <a:cubicBezTo>
                    <a:pt x="52895" y="10474"/>
                    <a:pt x="52958" y="10705"/>
                    <a:pt x="52853" y="10893"/>
                  </a:cubicBezTo>
                  <a:cubicBezTo>
                    <a:pt x="52782" y="11035"/>
                    <a:pt x="52652" y="11110"/>
                    <a:pt x="52511" y="11110"/>
                  </a:cubicBezTo>
                  <a:cubicBezTo>
                    <a:pt x="52445" y="11110"/>
                    <a:pt x="52376" y="11094"/>
                    <a:pt x="52309" y="11060"/>
                  </a:cubicBezTo>
                  <a:cubicBezTo>
                    <a:pt x="51648" y="10691"/>
                    <a:pt x="51020" y="10548"/>
                    <a:pt x="50435" y="10548"/>
                  </a:cubicBezTo>
                  <a:cubicBezTo>
                    <a:pt x="50224" y="10548"/>
                    <a:pt x="50019" y="10567"/>
                    <a:pt x="49819" y="10600"/>
                  </a:cubicBezTo>
                  <a:cubicBezTo>
                    <a:pt x="51619" y="14659"/>
                    <a:pt x="49150" y="17630"/>
                    <a:pt x="48292" y="18488"/>
                  </a:cubicBezTo>
                  <a:cubicBezTo>
                    <a:pt x="50238" y="19848"/>
                    <a:pt x="49966" y="21376"/>
                    <a:pt x="49694" y="22066"/>
                  </a:cubicBezTo>
                  <a:cubicBezTo>
                    <a:pt x="49134" y="23553"/>
                    <a:pt x="47346" y="24718"/>
                    <a:pt x="45846" y="24718"/>
                  </a:cubicBezTo>
                  <a:cubicBezTo>
                    <a:pt x="45551" y="24718"/>
                    <a:pt x="45268" y="24673"/>
                    <a:pt x="45007" y="24577"/>
                  </a:cubicBezTo>
                  <a:cubicBezTo>
                    <a:pt x="44798" y="24514"/>
                    <a:pt x="44693" y="24284"/>
                    <a:pt x="44777" y="24075"/>
                  </a:cubicBezTo>
                  <a:cubicBezTo>
                    <a:pt x="44826" y="23927"/>
                    <a:pt x="44978" y="23818"/>
                    <a:pt x="45142" y="23818"/>
                  </a:cubicBezTo>
                  <a:cubicBezTo>
                    <a:pt x="45187" y="23818"/>
                    <a:pt x="45234" y="23827"/>
                    <a:pt x="45279" y="23845"/>
                  </a:cubicBezTo>
                  <a:cubicBezTo>
                    <a:pt x="45450" y="23906"/>
                    <a:pt x="45638" y="23934"/>
                    <a:pt x="45837" y="23934"/>
                  </a:cubicBezTo>
                  <a:cubicBezTo>
                    <a:pt x="46999" y="23934"/>
                    <a:pt x="48515" y="22956"/>
                    <a:pt x="48961" y="21794"/>
                  </a:cubicBezTo>
                  <a:cubicBezTo>
                    <a:pt x="49380" y="20706"/>
                    <a:pt x="48836" y="19723"/>
                    <a:pt x="47476" y="18886"/>
                  </a:cubicBezTo>
                  <a:cubicBezTo>
                    <a:pt x="47099" y="18656"/>
                    <a:pt x="46702" y="18446"/>
                    <a:pt x="46220" y="18258"/>
                  </a:cubicBezTo>
                  <a:cubicBezTo>
                    <a:pt x="45481" y="17957"/>
                    <a:pt x="44776" y="17823"/>
                    <a:pt x="44105" y="17823"/>
                  </a:cubicBezTo>
                  <a:cubicBezTo>
                    <a:pt x="40715" y="17823"/>
                    <a:pt x="38179" y="21242"/>
                    <a:pt x="36240" y="23845"/>
                  </a:cubicBezTo>
                  <a:cubicBezTo>
                    <a:pt x="35340" y="25058"/>
                    <a:pt x="34629" y="26021"/>
                    <a:pt x="33980" y="26460"/>
                  </a:cubicBezTo>
                  <a:cubicBezTo>
                    <a:pt x="32806" y="27275"/>
                    <a:pt x="31123" y="27486"/>
                    <a:pt x="29684" y="27486"/>
                  </a:cubicBezTo>
                  <a:cubicBezTo>
                    <a:pt x="28610" y="27486"/>
                    <a:pt x="27672" y="27369"/>
                    <a:pt x="27180" y="27297"/>
                  </a:cubicBezTo>
                  <a:cubicBezTo>
                    <a:pt x="26803" y="28490"/>
                    <a:pt x="25234" y="32361"/>
                    <a:pt x="21321" y="32674"/>
                  </a:cubicBezTo>
                  <a:cubicBezTo>
                    <a:pt x="21049" y="32695"/>
                    <a:pt x="20798" y="32716"/>
                    <a:pt x="20547" y="32716"/>
                  </a:cubicBezTo>
                  <a:cubicBezTo>
                    <a:pt x="16572" y="32716"/>
                    <a:pt x="15546" y="30080"/>
                    <a:pt x="15484" y="29954"/>
                  </a:cubicBezTo>
                  <a:cubicBezTo>
                    <a:pt x="15421" y="29766"/>
                    <a:pt x="15525" y="29536"/>
                    <a:pt x="15735" y="29452"/>
                  </a:cubicBezTo>
                  <a:cubicBezTo>
                    <a:pt x="15776" y="29439"/>
                    <a:pt x="15819" y="29432"/>
                    <a:pt x="15862" y="29432"/>
                  </a:cubicBezTo>
                  <a:cubicBezTo>
                    <a:pt x="16016" y="29432"/>
                    <a:pt x="16171" y="29519"/>
                    <a:pt x="16237" y="29682"/>
                  </a:cubicBezTo>
                  <a:cubicBezTo>
                    <a:pt x="16276" y="29781"/>
                    <a:pt x="17145" y="31908"/>
                    <a:pt x="20559" y="31908"/>
                  </a:cubicBezTo>
                  <a:cubicBezTo>
                    <a:pt x="20781" y="31908"/>
                    <a:pt x="21014" y="31899"/>
                    <a:pt x="21259" y="31879"/>
                  </a:cubicBezTo>
                  <a:cubicBezTo>
                    <a:pt x="25318" y="31565"/>
                    <a:pt x="26510" y="26795"/>
                    <a:pt x="26531" y="26753"/>
                  </a:cubicBezTo>
                  <a:cubicBezTo>
                    <a:pt x="26568" y="26571"/>
                    <a:pt x="26731" y="26452"/>
                    <a:pt x="26911" y="26452"/>
                  </a:cubicBezTo>
                  <a:cubicBezTo>
                    <a:pt x="26938" y="26452"/>
                    <a:pt x="26965" y="26455"/>
                    <a:pt x="26992" y="26460"/>
                  </a:cubicBezTo>
                  <a:cubicBezTo>
                    <a:pt x="27014" y="26460"/>
                    <a:pt x="28239" y="26687"/>
                    <a:pt x="29702" y="26687"/>
                  </a:cubicBezTo>
                  <a:cubicBezTo>
                    <a:pt x="31015" y="26687"/>
                    <a:pt x="32520" y="26504"/>
                    <a:pt x="33520" y="25811"/>
                  </a:cubicBezTo>
                  <a:cubicBezTo>
                    <a:pt x="34085" y="25435"/>
                    <a:pt x="34775" y="24493"/>
                    <a:pt x="35612" y="23384"/>
                  </a:cubicBezTo>
                  <a:cubicBezTo>
                    <a:pt x="37544" y="20774"/>
                    <a:pt x="40315" y="17049"/>
                    <a:pt x="44106" y="17049"/>
                  </a:cubicBezTo>
                  <a:cubicBezTo>
                    <a:pt x="44873" y="17049"/>
                    <a:pt x="45682" y="17202"/>
                    <a:pt x="46534" y="17547"/>
                  </a:cubicBezTo>
                  <a:cubicBezTo>
                    <a:pt x="46932" y="17693"/>
                    <a:pt x="47288" y="17881"/>
                    <a:pt x="47622" y="18049"/>
                  </a:cubicBezTo>
                  <a:cubicBezTo>
                    <a:pt x="48166" y="17547"/>
                    <a:pt x="50907" y="14806"/>
                    <a:pt x="49045" y="10809"/>
                  </a:cubicBezTo>
                  <a:lnTo>
                    <a:pt x="49045" y="10809"/>
                  </a:lnTo>
                  <a:cubicBezTo>
                    <a:pt x="47560" y="11353"/>
                    <a:pt x="46576" y="12630"/>
                    <a:pt x="46513" y="12692"/>
                  </a:cubicBezTo>
                  <a:cubicBezTo>
                    <a:pt x="46430" y="12797"/>
                    <a:pt x="46325" y="12860"/>
                    <a:pt x="46200" y="12860"/>
                  </a:cubicBezTo>
                  <a:cubicBezTo>
                    <a:pt x="46116" y="12860"/>
                    <a:pt x="46032" y="12839"/>
                    <a:pt x="45948" y="12776"/>
                  </a:cubicBezTo>
                  <a:cubicBezTo>
                    <a:pt x="45781" y="12651"/>
                    <a:pt x="45760" y="12399"/>
                    <a:pt x="45886" y="12232"/>
                  </a:cubicBezTo>
                  <a:cubicBezTo>
                    <a:pt x="45902" y="12199"/>
                    <a:pt x="47799" y="9763"/>
                    <a:pt x="50452" y="9763"/>
                  </a:cubicBezTo>
                  <a:close/>
                  <a:moveTo>
                    <a:pt x="64772" y="14190"/>
                  </a:moveTo>
                  <a:cubicBezTo>
                    <a:pt x="64839" y="14190"/>
                    <a:pt x="64907" y="14207"/>
                    <a:pt x="64968" y="14241"/>
                  </a:cubicBezTo>
                  <a:cubicBezTo>
                    <a:pt x="65156" y="14345"/>
                    <a:pt x="65240" y="14576"/>
                    <a:pt x="65135" y="14764"/>
                  </a:cubicBezTo>
                  <a:cubicBezTo>
                    <a:pt x="64403" y="16103"/>
                    <a:pt x="63148" y="17254"/>
                    <a:pt x="62353" y="17902"/>
                  </a:cubicBezTo>
                  <a:cubicBezTo>
                    <a:pt x="64152" y="18425"/>
                    <a:pt x="65910" y="19744"/>
                    <a:pt x="67144" y="21501"/>
                  </a:cubicBezTo>
                  <a:cubicBezTo>
                    <a:pt x="68232" y="23050"/>
                    <a:pt x="69383" y="25623"/>
                    <a:pt x="68671" y="29034"/>
                  </a:cubicBezTo>
                  <a:cubicBezTo>
                    <a:pt x="67604" y="34223"/>
                    <a:pt x="62897" y="36127"/>
                    <a:pt x="61432" y="36587"/>
                  </a:cubicBezTo>
                  <a:cubicBezTo>
                    <a:pt x="61453" y="37675"/>
                    <a:pt x="61620" y="38868"/>
                    <a:pt x="62081" y="40040"/>
                  </a:cubicBezTo>
                  <a:cubicBezTo>
                    <a:pt x="62164" y="40228"/>
                    <a:pt x="62060" y="40458"/>
                    <a:pt x="61850" y="40542"/>
                  </a:cubicBezTo>
                  <a:cubicBezTo>
                    <a:pt x="61809" y="40563"/>
                    <a:pt x="61767" y="40563"/>
                    <a:pt x="61725" y="40563"/>
                  </a:cubicBezTo>
                  <a:cubicBezTo>
                    <a:pt x="61557" y="40563"/>
                    <a:pt x="61411" y="40479"/>
                    <a:pt x="61348" y="40332"/>
                  </a:cubicBezTo>
                  <a:cubicBezTo>
                    <a:pt x="60846" y="39056"/>
                    <a:pt x="60658" y="37759"/>
                    <a:pt x="60637" y="36587"/>
                  </a:cubicBezTo>
                  <a:cubicBezTo>
                    <a:pt x="60595" y="36545"/>
                    <a:pt x="60553" y="36483"/>
                    <a:pt x="60553" y="36399"/>
                  </a:cubicBezTo>
                  <a:cubicBezTo>
                    <a:pt x="60511" y="36273"/>
                    <a:pt x="60553" y="36127"/>
                    <a:pt x="60658" y="36043"/>
                  </a:cubicBezTo>
                  <a:cubicBezTo>
                    <a:pt x="60700" y="34181"/>
                    <a:pt x="61139" y="32800"/>
                    <a:pt x="61160" y="32695"/>
                  </a:cubicBezTo>
                  <a:cubicBezTo>
                    <a:pt x="61210" y="32527"/>
                    <a:pt x="61370" y="32426"/>
                    <a:pt x="61539" y="32426"/>
                  </a:cubicBezTo>
                  <a:cubicBezTo>
                    <a:pt x="61580" y="32426"/>
                    <a:pt x="61621" y="32432"/>
                    <a:pt x="61662" y="32444"/>
                  </a:cubicBezTo>
                  <a:cubicBezTo>
                    <a:pt x="61871" y="32507"/>
                    <a:pt x="61976" y="32737"/>
                    <a:pt x="61913" y="32926"/>
                  </a:cubicBezTo>
                  <a:cubicBezTo>
                    <a:pt x="61913" y="32946"/>
                    <a:pt x="61537" y="34139"/>
                    <a:pt x="61453" y="35750"/>
                  </a:cubicBezTo>
                  <a:cubicBezTo>
                    <a:pt x="63022" y="35206"/>
                    <a:pt x="66977" y="33407"/>
                    <a:pt x="67897" y="28866"/>
                  </a:cubicBezTo>
                  <a:cubicBezTo>
                    <a:pt x="68546" y="25749"/>
                    <a:pt x="67500" y="23384"/>
                    <a:pt x="66516" y="21962"/>
                  </a:cubicBezTo>
                  <a:cubicBezTo>
                    <a:pt x="65219" y="20120"/>
                    <a:pt x="63210" y="18760"/>
                    <a:pt x="61390" y="18467"/>
                  </a:cubicBezTo>
                  <a:cubicBezTo>
                    <a:pt x="61244" y="18446"/>
                    <a:pt x="61097" y="18342"/>
                    <a:pt x="61055" y="18174"/>
                  </a:cubicBezTo>
                  <a:cubicBezTo>
                    <a:pt x="61034" y="18028"/>
                    <a:pt x="61097" y="17861"/>
                    <a:pt x="61223" y="17756"/>
                  </a:cubicBezTo>
                  <a:cubicBezTo>
                    <a:pt x="61244" y="17756"/>
                    <a:pt x="63441" y="16208"/>
                    <a:pt x="64445" y="14387"/>
                  </a:cubicBezTo>
                  <a:cubicBezTo>
                    <a:pt x="64501" y="14260"/>
                    <a:pt x="64634" y="14190"/>
                    <a:pt x="64772" y="14190"/>
                  </a:cubicBezTo>
                  <a:close/>
                  <a:moveTo>
                    <a:pt x="44266" y="33634"/>
                  </a:moveTo>
                  <a:cubicBezTo>
                    <a:pt x="44365" y="33634"/>
                    <a:pt x="44466" y="33671"/>
                    <a:pt x="44547" y="33742"/>
                  </a:cubicBezTo>
                  <a:cubicBezTo>
                    <a:pt x="44693" y="33888"/>
                    <a:pt x="44714" y="34139"/>
                    <a:pt x="44567" y="34306"/>
                  </a:cubicBezTo>
                  <a:cubicBezTo>
                    <a:pt x="44547" y="34306"/>
                    <a:pt x="43835" y="35122"/>
                    <a:pt x="43417" y="36357"/>
                  </a:cubicBezTo>
                  <a:cubicBezTo>
                    <a:pt x="43438" y="36399"/>
                    <a:pt x="43438" y="36441"/>
                    <a:pt x="43438" y="36483"/>
                  </a:cubicBezTo>
                  <a:cubicBezTo>
                    <a:pt x="43438" y="36608"/>
                    <a:pt x="43375" y="36713"/>
                    <a:pt x="43291" y="36796"/>
                  </a:cubicBezTo>
                  <a:cubicBezTo>
                    <a:pt x="43103" y="37508"/>
                    <a:pt x="43040" y="38324"/>
                    <a:pt x="43249" y="39203"/>
                  </a:cubicBezTo>
                  <a:cubicBezTo>
                    <a:pt x="43312" y="39412"/>
                    <a:pt x="43166" y="39621"/>
                    <a:pt x="42956" y="39684"/>
                  </a:cubicBezTo>
                  <a:lnTo>
                    <a:pt x="42873" y="39684"/>
                  </a:lnTo>
                  <a:cubicBezTo>
                    <a:pt x="42684" y="39684"/>
                    <a:pt x="42517" y="39579"/>
                    <a:pt x="42475" y="39370"/>
                  </a:cubicBezTo>
                  <a:cubicBezTo>
                    <a:pt x="42266" y="38470"/>
                    <a:pt x="42287" y="37654"/>
                    <a:pt x="42433" y="36922"/>
                  </a:cubicBezTo>
                  <a:lnTo>
                    <a:pt x="42433" y="36922"/>
                  </a:lnTo>
                  <a:cubicBezTo>
                    <a:pt x="36888" y="37361"/>
                    <a:pt x="34650" y="41525"/>
                    <a:pt x="34629" y="41588"/>
                  </a:cubicBezTo>
                  <a:cubicBezTo>
                    <a:pt x="34545" y="41713"/>
                    <a:pt x="34420" y="41797"/>
                    <a:pt x="34273" y="41797"/>
                  </a:cubicBezTo>
                  <a:cubicBezTo>
                    <a:pt x="34210" y="41797"/>
                    <a:pt x="34148" y="41776"/>
                    <a:pt x="34085" y="41734"/>
                  </a:cubicBezTo>
                  <a:cubicBezTo>
                    <a:pt x="33896" y="41651"/>
                    <a:pt x="33813" y="41420"/>
                    <a:pt x="33917" y="41211"/>
                  </a:cubicBezTo>
                  <a:cubicBezTo>
                    <a:pt x="34022" y="41023"/>
                    <a:pt x="36470" y="36462"/>
                    <a:pt x="42642" y="36127"/>
                  </a:cubicBezTo>
                  <a:cubicBezTo>
                    <a:pt x="43124" y="34725"/>
                    <a:pt x="43919" y="33825"/>
                    <a:pt x="43982" y="33762"/>
                  </a:cubicBezTo>
                  <a:cubicBezTo>
                    <a:pt x="44057" y="33676"/>
                    <a:pt x="44161" y="33634"/>
                    <a:pt x="44266" y="33634"/>
                  </a:cubicBezTo>
                  <a:close/>
                  <a:moveTo>
                    <a:pt x="54610" y="35577"/>
                  </a:moveTo>
                  <a:cubicBezTo>
                    <a:pt x="54717" y="35577"/>
                    <a:pt x="54825" y="35619"/>
                    <a:pt x="54904" y="35708"/>
                  </a:cubicBezTo>
                  <a:cubicBezTo>
                    <a:pt x="57477" y="38533"/>
                    <a:pt x="56515" y="40918"/>
                    <a:pt x="55699" y="42069"/>
                  </a:cubicBezTo>
                  <a:cubicBezTo>
                    <a:pt x="54336" y="44065"/>
                    <a:pt x="51666" y="45318"/>
                    <a:pt x="49196" y="45318"/>
                  </a:cubicBezTo>
                  <a:cubicBezTo>
                    <a:pt x="48404" y="45318"/>
                    <a:pt x="47633" y="45189"/>
                    <a:pt x="46932" y="44915"/>
                  </a:cubicBezTo>
                  <a:cubicBezTo>
                    <a:pt x="45188" y="44251"/>
                    <a:pt x="43563" y="43922"/>
                    <a:pt x="42145" y="43922"/>
                  </a:cubicBezTo>
                  <a:cubicBezTo>
                    <a:pt x="39988" y="43922"/>
                    <a:pt x="38308" y="44681"/>
                    <a:pt x="37412" y="46170"/>
                  </a:cubicBezTo>
                  <a:cubicBezTo>
                    <a:pt x="35989" y="48535"/>
                    <a:pt x="32683" y="49162"/>
                    <a:pt x="31637" y="49288"/>
                  </a:cubicBezTo>
                  <a:cubicBezTo>
                    <a:pt x="31469" y="50187"/>
                    <a:pt x="30674" y="52615"/>
                    <a:pt x="27013" y="53535"/>
                  </a:cubicBezTo>
                  <a:cubicBezTo>
                    <a:pt x="26301" y="53703"/>
                    <a:pt x="25632" y="53786"/>
                    <a:pt x="25004" y="53786"/>
                  </a:cubicBezTo>
                  <a:cubicBezTo>
                    <a:pt x="21782" y="53786"/>
                    <a:pt x="19710" y="51778"/>
                    <a:pt x="19627" y="51673"/>
                  </a:cubicBezTo>
                  <a:cubicBezTo>
                    <a:pt x="19459" y="51527"/>
                    <a:pt x="19459" y="51276"/>
                    <a:pt x="19627" y="51108"/>
                  </a:cubicBezTo>
                  <a:cubicBezTo>
                    <a:pt x="19700" y="51035"/>
                    <a:pt x="19799" y="50998"/>
                    <a:pt x="19899" y="50998"/>
                  </a:cubicBezTo>
                  <a:cubicBezTo>
                    <a:pt x="19998" y="50998"/>
                    <a:pt x="20097" y="51035"/>
                    <a:pt x="20171" y="51108"/>
                  </a:cubicBezTo>
                  <a:cubicBezTo>
                    <a:pt x="20258" y="51213"/>
                    <a:pt x="22104" y="52989"/>
                    <a:pt x="24998" y="52989"/>
                  </a:cubicBezTo>
                  <a:cubicBezTo>
                    <a:pt x="25562" y="52989"/>
                    <a:pt x="26165" y="52921"/>
                    <a:pt x="26803" y="52761"/>
                  </a:cubicBezTo>
                  <a:cubicBezTo>
                    <a:pt x="30695" y="51799"/>
                    <a:pt x="30904" y="48953"/>
                    <a:pt x="30904" y="48911"/>
                  </a:cubicBezTo>
                  <a:cubicBezTo>
                    <a:pt x="30904" y="48723"/>
                    <a:pt x="31072" y="48555"/>
                    <a:pt x="31260" y="48555"/>
                  </a:cubicBezTo>
                  <a:cubicBezTo>
                    <a:pt x="31302" y="48535"/>
                    <a:pt x="35277" y="48179"/>
                    <a:pt x="36742" y="45752"/>
                  </a:cubicBezTo>
                  <a:cubicBezTo>
                    <a:pt x="37773" y="44025"/>
                    <a:pt x="39693" y="43139"/>
                    <a:pt x="42136" y="43139"/>
                  </a:cubicBezTo>
                  <a:cubicBezTo>
                    <a:pt x="43659" y="43139"/>
                    <a:pt x="45385" y="43483"/>
                    <a:pt x="47225" y="44182"/>
                  </a:cubicBezTo>
                  <a:cubicBezTo>
                    <a:pt x="47818" y="44415"/>
                    <a:pt x="48480" y="44523"/>
                    <a:pt x="49165" y="44523"/>
                  </a:cubicBezTo>
                  <a:cubicBezTo>
                    <a:pt x="51383" y="44523"/>
                    <a:pt x="53852" y="43388"/>
                    <a:pt x="55050" y="41630"/>
                  </a:cubicBezTo>
                  <a:cubicBezTo>
                    <a:pt x="56201" y="39956"/>
                    <a:pt x="55950" y="38031"/>
                    <a:pt x="54318" y="36231"/>
                  </a:cubicBezTo>
                  <a:cubicBezTo>
                    <a:pt x="54171" y="36064"/>
                    <a:pt x="54192" y="35813"/>
                    <a:pt x="54360" y="35667"/>
                  </a:cubicBezTo>
                  <a:cubicBezTo>
                    <a:pt x="54428" y="35608"/>
                    <a:pt x="54518" y="35577"/>
                    <a:pt x="54610" y="35577"/>
                  </a:cubicBezTo>
                  <a:close/>
                  <a:moveTo>
                    <a:pt x="55811" y="44553"/>
                  </a:moveTo>
                  <a:cubicBezTo>
                    <a:pt x="56009" y="44553"/>
                    <a:pt x="56164" y="44706"/>
                    <a:pt x="56201" y="44894"/>
                  </a:cubicBezTo>
                  <a:cubicBezTo>
                    <a:pt x="56222" y="45124"/>
                    <a:pt x="56829" y="50271"/>
                    <a:pt x="53042" y="53912"/>
                  </a:cubicBezTo>
                  <a:cubicBezTo>
                    <a:pt x="52979" y="53996"/>
                    <a:pt x="52874" y="54017"/>
                    <a:pt x="52770" y="54017"/>
                  </a:cubicBezTo>
                  <a:cubicBezTo>
                    <a:pt x="52665" y="54017"/>
                    <a:pt x="52581" y="53975"/>
                    <a:pt x="52498" y="53912"/>
                  </a:cubicBezTo>
                  <a:cubicBezTo>
                    <a:pt x="52351" y="53745"/>
                    <a:pt x="52351" y="53493"/>
                    <a:pt x="52498" y="53347"/>
                  </a:cubicBezTo>
                  <a:cubicBezTo>
                    <a:pt x="55992" y="49978"/>
                    <a:pt x="55427" y="45040"/>
                    <a:pt x="55406" y="44998"/>
                  </a:cubicBezTo>
                  <a:cubicBezTo>
                    <a:pt x="55385" y="44768"/>
                    <a:pt x="55531" y="44580"/>
                    <a:pt x="55741" y="44559"/>
                  </a:cubicBezTo>
                  <a:cubicBezTo>
                    <a:pt x="55765" y="44555"/>
                    <a:pt x="55788" y="44553"/>
                    <a:pt x="55811" y="44553"/>
                  </a:cubicBezTo>
                  <a:close/>
                  <a:moveTo>
                    <a:pt x="44974" y="52402"/>
                  </a:moveTo>
                  <a:cubicBezTo>
                    <a:pt x="45020" y="52402"/>
                    <a:pt x="45067" y="52410"/>
                    <a:pt x="45111" y="52426"/>
                  </a:cubicBezTo>
                  <a:cubicBezTo>
                    <a:pt x="45130" y="52445"/>
                    <a:pt x="46908" y="53123"/>
                    <a:pt x="48589" y="53123"/>
                  </a:cubicBezTo>
                  <a:cubicBezTo>
                    <a:pt x="48778" y="53123"/>
                    <a:pt x="48966" y="53115"/>
                    <a:pt x="49150" y="53096"/>
                  </a:cubicBezTo>
                  <a:cubicBezTo>
                    <a:pt x="49162" y="53095"/>
                    <a:pt x="49173" y="53094"/>
                    <a:pt x="49185" y="53094"/>
                  </a:cubicBezTo>
                  <a:cubicBezTo>
                    <a:pt x="49380" y="53094"/>
                    <a:pt x="49550" y="53255"/>
                    <a:pt x="49589" y="53473"/>
                  </a:cubicBezTo>
                  <a:cubicBezTo>
                    <a:pt x="49589" y="53682"/>
                    <a:pt x="49443" y="53870"/>
                    <a:pt x="49213" y="53891"/>
                  </a:cubicBezTo>
                  <a:cubicBezTo>
                    <a:pt x="49026" y="53908"/>
                    <a:pt x="48837" y="53916"/>
                    <a:pt x="48646" y="53916"/>
                  </a:cubicBezTo>
                  <a:cubicBezTo>
                    <a:pt x="47195" y="53916"/>
                    <a:pt x="45703" y="53467"/>
                    <a:pt x="45111" y="53263"/>
                  </a:cubicBezTo>
                  <a:cubicBezTo>
                    <a:pt x="42642" y="56360"/>
                    <a:pt x="39441" y="56527"/>
                    <a:pt x="38772" y="56527"/>
                  </a:cubicBezTo>
                  <a:lnTo>
                    <a:pt x="38646" y="56527"/>
                  </a:lnTo>
                  <a:cubicBezTo>
                    <a:pt x="38416" y="56527"/>
                    <a:pt x="38249" y="56339"/>
                    <a:pt x="38269" y="56109"/>
                  </a:cubicBezTo>
                  <a:cubicBezTo>
                    <a:pt x="38269" y="55900"/>
                    <a:pt x="38458" y="55732"/>
                    <a:pt x="38688" y="55732"/>
                  </a:cubicBezTo>
                  <a:cubicBezTo>
                    <a:pt x="38689" y="55732"/>
                    <a:pt x="38703" y="55733"/>
                    <a:pt x="38728" y="55733"/>
                  </a:cubicBezTo>
                  <a:cubicBezTo>
                    <a:pt x="39124" y="55733"/>
                    <a:pt x="42350" y="55640"/>
                    <a:pt x="44651" y="52552"/>
                  </a:cubicBezTo>
                  <a:cubicBezTo>
                    <a:pt x="44728" y="52460"/>
                    <a:pt x="44849" y="52402"/>
                    <a:pt x="44974" y="52402"/>
                  </a:cubicBezTo>
                  <a:close/>
                  <a:moveTo>
                    <a:pt x="45585" y="0"/>
                  </a:moveTo>
                  <a:cubicBezTo>
                    <a:pt x="42745" y="0"/>
                    <a:pt x="39407" y="892"/>
                    <a:pt x="36993" y="3068"/>
                  </a:cubicBezTo>
                  <a:cubicBezTo>
                    <a:pt x="33771" y="5955"/>
                    <a:pt x="33311" y="8529"/>
                    <a:pt x="33311" y="8570"/>
                  </a:cubicBezTo>
                  <a:cubicBezTo>
                    <a:pt x="33232" y="8924"/>
                    <a:pt x="32913" y="9223"/>
                    <a:pt x="32562" y="9223"/>
                  </a:cubicBezTo>
                  <a:cubicBezTo>
                    <a:pt x="32540" y="9223"/>
                    <a:pt x="32517" y="9222"/>
                    <a:pt x="32495" y="9219"/>
                  </a:cubicBezTo>
                  <a:cubicBezTo>
                    <a:pt x="32427" y="9217"/>
                    <a:pt x="32361" y="9216"/>
                    <a:pt x="32295" y="9216"/>
                  </a:cubicBezTo>
                  <a:cubicBezTo>
                    <a:pt x="27268" y="9216"/>
                    <a:pt x="25045" y="14639"/>
                    <a:pt x="25004" y="14701"/>
                  </a:cubicBezTo>
                  <a:cubicBezTo>
                    <a:pt x="24899" y="14952"/>
                    <a:pt x="24648" y="15140"/>
                    <a:pt x="24376" y="15182"/>
                  </a:cubicBezTo>
                  <a:cubicBezTo>
                    <a:pt x="19794" y="15664"/>
                    <a:pt x="16823" y="22192"/>
                    <a:pt x="16802" y="22254"/>
                  </a:cubicBezTo>
                  <a:cubicBezTo>
                    <a:pt x="16697" y="22506"/>
                    <a:pt x="16467" y="22673"/>
                    <a:pt x="16195" y="22715"/>
                  </a:cubicBezTo>
                  <a:cubicBezTo>
                    <a:pt x="15986" y="22757"/>
                    <a:pt x="10818" y="23573"/>
                    <a:pt x="8663" y="28699"/>
                  </a:cubicBezTo>
                  <a:cubicBezTo>
                    <a:pt x="6424" y="34014"/>
                    <a:pt x="8432" y="36441"/>
                    <a:pt x="8516" y="36545"/>
                  </a:cubicBezTo>
                  <a:cubicBezTo>
                    <a:pt x="8537" y="36566"/>
                    <a:pt x="8579" y="36608"/>
                    <a:pt x="8600" y="36629"/>
                  </a:cubicBezTo>
                  <a:cubicBezTo>
                    <a:pt x="8914" y="37131"/>
                    <a:pt x="9290" y="37571"/>
                    <a:pt x="9813" y="37843"/>
                  </a:cubicBezTo>
                  <a:cubicBezTo>
                    <a:pt x="11132" y="38512"/>
                    <a:pt x="13349" y="39307"/>
                    <a:pt x="16739" y="39642"/>
                  </a:cubicBezTo>
                  <a:cubicBezTo>
                    <a:pt x="16765" y="39633"/>
                    <a:pt x="16795" y="39628"/>
                    <a:pt x="16825" y="39628"/>
                  </a:cubicBezTo>
                  <a:cubicBezTo>
                    <a:pt x="16868" y="39628"/>
                    <a:pt x="16912" y="39638"/>
                    <a:pt x="16948" y="39663"/>
                  </a:cubicBezTo>
                  <a:cubicBezTo>
                    <a:pt x="17660" y="39726"/>
                    <a:pt x="18413" y="39768"/>
                    <a:pt x="19208" y="39768"/>
                  </a:cubicBezTo>
                  <a:cubicBezTo>
                    <a:pt x="19372" y="39772"/>
                    <a:pt x="19534" y="39774"/>
                    <a:pt x="19692" y="39774"/>
                  </a:cubicBezTo>
                  <a:cubicBezTo>
                    <a:pt x="26099" y="39774"/>
                    <a:pt x="27923" y="36540"/>
                    <a:pt x="28352" y="35499"/>
                  </a:cubicBezTo>
                  <a:cubicBezTo>
                    <a:pt x="28414" y="35311"/>
                    <a:pt x="28435" y="35206"/>
                    <a:pt x="28456" y="35164"/>
                  </a:cubicBezTo>
                  <a:cubicBezTo>
                    <a:pt x="28477" y="35060"/>
                    <a:pt x="28540" y="34976"/>
                    <a:pt x="28624" y="34913"/>
                  </a:cubicBezTo>
                  <a:cubicBezTo>
                    <a:pt x="28688" y="34887"/>
                    <a:pt x="28753" y="34870"/>
                    <a:pt x="28818" y="34870"/>
                  </a:cubicBezTo>
                  <a:cubicBezTo>
                    <a:pt x="28858" y="34870"/>
                    <a:pt x="28898" y="34876"/>
                    <a:pt x="28938" y="34892"/>
                  </a:cubicBezTo>
                  <a:cubicBezTo>
                    <a:pt x="28945" y="34892"/>
                    <a:pt x="29247" y="34963"/>
                    <a:pt x="29813" y="34963"/>
                  </a:cubicBezTo>
                  <a:cubicBezTo>
                    <a:pt x="30907" y="34963"/>
                    <a:pt x="32989" y="34700"/>
                    <a:pt x="35842" y="33156"/>
                  </a:cubicBezTo>
                  <a:cubicBezTo>
                    <a:pt x="36407" y="32863"/>
                    <a:pt x="36972" y="32528"/>
                    <a:pt x="37558" y="32214"/>
                  </a:cubicBezTo>
                  <a:cubicBezTo>
                    <a:pt x="40244" y="30681"/>
                    <a:pt x="43176" y="29025"/>
                    <a:pt x="45967" y="29025"/>
                  </a:cubicBezTo>
                  <a:cubicBezTo>
                    <a:pt x="47481" y="29025"/>
                    <a:pt x="48953" y="29512"/>
                    <a:pt x="50321" y="30770"/>
                  </a:cubicBezTo>
                  <a:cubicBezTo>
                    <a:pt x="50489" y="30917"/>
                    <a:pt x="50489" y="31168"/>
                    <a:pt x="50342" y="31314"/>
                  </a:cubicBezTo>
                  <a:cubicBezTo>
                    <a:pt x="50265" y="31403"/>
                    <a:pt x="50157" y="31451"/>
                    <a:pt x="50049" y="31451"/>
                  </a:cubicBezTo>
                  <a:cubicBezTo>
                    <a:pt x="49953" y="31451"/>
                    <a:pt x="49856" y="31414"/>
                    <a:pt x="49777" y="31335"/>
                  </a:cubicBezTo>
                  <a:cubicBezTo>
                    <a:pt x="48580" y="30239"/>
                    <a:pt x="47291" y="29806"/>
                    <a:pt x="45946" y="29806"/>
                  </a:cubicBezTo>
                  <a:cubicBezTo>
                    <a:pt x="43391" y="29806"/>
                    <a:pt x="40636" y="31369"/>
                    <a:pt x="37935" y="32905"/>
                  </a:cubicBezTo>
                  <a:cubicBezTo>
                    <a:pt x="37349" y="33239"/>
                    <a:pt x="36784" y="33553"/>
                    <a:pt x="36219" y="33867"/>
                  </a:cubicBezTo>
                  <a:cubicBezTo>
                    <a:pt x="33215" y="35474"/>
                    <a:pt x="30998" y="35754"/>
                    <a:pt x="29787" y="35754"/>
                  </a:cubicBezTo>
                  <a:cubicBezTo>
                    <a:pt x="29548" y="35754"/>
                    <a:pt x="29348" y="35743"/>
                    <a:pt x="29189" y="35729"/>
                  </a:cubicBezTo>
                  <a:lnTo>
                    <a:pt x="29189" y="35729"/>
                  </a:lnTo>
                  <a:cubicBezTo>
                    <a:pt x="29523" y="36713"/>
                    <a:pt x="30444" y="40374"/>
                    <a:pt x="27724" y="43325"/>
                  </a:cubicBezTo>
                  <a:cubicBezTo>
                    <a:pt x="27640" y="43408"/>
                    <a:pt x="27536" y="43471"/>
                    <a:pt x="27431" y="43471"/>
                  </a:cubicBezTo>
                  <a:cubicBezTo>
                    <a:pt x="27347" y="43471"/>
                    <a:pt x="27243" y="43429"/>
                    <a:pt x="27159" y="43345"/>
                  </a:cubicBezTo>
                  <a:cubicBezTo>
                    <a:pt x="26992" y="43220"/>
                    <a:pt x="26992" y="42969"/>
                    <a:pt x="27138" y="42801"/>
                  </a:cubicBezTo>
                  <a:cubicBezTo>
                    <a:pt x="29105" y="40667"/>
                    <a:pt x="28917" y="38010"/>
                    <a:pt x="28624" y="36671"/>
                  </a:cubicBezTo>
                  <a:lnTo>
                    <a:pt x="28624" y="36671"/>
                  </a:lnTo>
                  <a:cubicBezTo>
                    <a:pt x="27682" y="38219"/>
                    <a:pt x="25297" y="40584"/>
                    <a:pt x="19627" y="40584"/>
                  </a:cubicBezTo>
                  <a:cubicBezTo>
                    <a:pt x="19480" y="40584"/>
                    <a:pt x="19334" y="40584"/>
                    <a:pt x="19187" y="40563"/>
                  </a:cubicBezTo>
                  <a:cubicBezTo>
                    <a:pt x="18329" y="40542"/>
                    <a:pt x="17534" y="40500"/>
                    <a:pt x="16781" y="40437"/>
                  </a:cubicBezTo>
                  <a:cubicBezTo>
                    <a:pt x="16049" y="40604"/>
                    <a:pt x="11864" y="41881"/>
                    <a:pt x="10295" y="47593"/>
                  </a:cubicBezTo>
                  <a:cubicBezTo>
                    <a:pt x="11051" y="48103"/>
                    <a:pt x="11978" y="48529"/>
                    <a:pt x="12968" y="48529"/>
                  </a:cubicBezTo>
                  <a:cubicBezTo>
                    <a:pt x="13073" y="48529"/>
                    <a:pt x="13180" y="48524"/>
                    <a:pt x="13287" y="48514"/>
                  </a:cubicBezTo>
                  <a:cubicBezTo>
                    <a:pt x="13300" y="48512"/>
                    <a:pt x="13313" y="48512"/>
                    <a:pt x="13326" y="48512"/>
                  </a:cubicBezTo>
                  <a:cubicBezTo>
                    <a:pt x="13519" y="48512"/>
                    <a:pt x="13686" y="48652"/>
                    <a:pt x="13705" y="48848"/>
                  </a:cubicBezTo>
                  <a:cubicBezTo>
                    <a:pt x="13726" y="49079"/>
                    <a:pt x="13580" y="49267"/>
                    <a:pt x="13349" y="49288"/>
                  </a:cubicBezTo>
                  <a:cubicBezTo>
                    <a:pt x="13224" y="49309"/>
                    <a:pt x="13077" y="49309"/>
                    <a:pt x="12952" y="49309"/>
                  </a:cubicBezTo>
                  <a:cubicBezTo>
                    <a:pt x="11696" y="49309"/>
                    <a:pt x="10546" y="48744"/>
                    <a:pt x="9667" y="48137"/>
                  </a:cubicBezTo>
                  <a:cubicBezTo>
                    <a:pt x="9604" y="48116"/>
                    <a:pt x="9562" y="48095"/>
                    <a:pt x="9541" y="48032"/>
                  </a:cubicBezTo>
                  <a:lnTo>
                    <a:pt x="9520" y="48032"/>
                  </a:lnTo>
                  <a:cubicBezTo>
                    <a:pt x="8537" y="47321"/>
                    <a:pt x="7930" y="46589"/>
                    <a:pt x="7888" y="46526"/>
                  </a:cubicBezTo>
                  <a:cubicBezTo>
                    <a:pt x="7742" y="46358"/>
                    <a:pt x="7763" y="46107"/>
                    <a:pt x="7930" y="45961"/>
                  </a:cubicBezTo>
                  <a:cubicBezTo>
                    <a:pt x="8002" y="45907"/>
                    <a:pt x="8089" y="45880"/>
                    <a:pt x="8177" y="45880"/>
                  </a:cubicBezTo>
                  <a:cubicBezTo>
                    <a:pt x="8294" y="45880"/>
                    <a:pt x="8411" y="45928"/>
                    <a:pt x="8495" y="46024"/>
                  </a:cubicBezTo>
                  <a:cubicBezTo>
                    <a:pt x="8495" y="46024"/>
                    <a:pt x="8914" y="46547"/>
                    <a:pt x="9604" y="47112"/>
                  </a:cubicBezTo>
                  <a:cubicBezTo>
                    <a:pt x="10839" y="42969"/>
                    <a:pt x="13391" y="41065"/>
                    <a:pt x="15065" y="40249"/>
                  </a:cubicBezTo>
                  <a:cubicBezTo>
                    <a:pt x="11320" y="39663"/>
                    <a:pt x="9227" y="38512"/>
                    <a:pt x="8265" y="37843"/>
                  </a:cubicBezTo>
                  <a:cubicBezTo>
                    <a:pt x="0" y="46882"/>
                    <a:pt x="6800" y="56255"/>
                    <a:pt x="7114" y="56653"/>
                  </a:cubicBezTo>
                  <a:cubicBezTo>
                    <a:pt x="7114" y="56653"/>
                    <a:pt x="7135" y="56674"/>
                    <a:pt x="7135" y="56695"/>
                  </a:cubicBezTo>
                  <a:cubicBezTo>
                    <a:pt x="7323" y="57050"/>
                    <a:pt x="7575" y="57364"/>
                    <a:pt x="7909" y="57574"/>
                  </a:cubicBezTo>
                  <a:cubicBezTo>
                    <a:pt x="8139" y="57720"/>
                    <a:pt x="8391" y="57866"/>
                    <a:pt x="8642" y="57971"/>
                  </a:cubicBezTo>
                  <a:cubicBezTo>
                    <a:pt x="9437" y="58327"/>
                    <a:pt x="10525" y="58515"/>
                    <a:pt x="11843" y="58515"/>
                  </a:cubicBezTo>
                  <a:cubicBezTo>
                    <a:pt x="14040" y="58515"/>
                    <a:pt x="16216" y="58013"/>
                    <a:pt x="16927" y="57846"/>
                  </a:cubicBezTo>
                  <a:cubicBezTo>
                    <a:pt x="15777" y="56318"/>
                    <a:pt x="14584" y="54017"/>
                    <a:pt x="13893" y="50606"/>
                  </a:cubicBezTo>
                  <a:cubicBezTo>
                    <a:pt x="13873" y="50480"/>
                    <a:pt x="13893" y="50355"/>
                    <a:pt x="13977" y="50271"/>
                  </a:cubicBezTo>
                  <a:cubicBezTo>
                    <a:pt x="14040" y="50208"/>
                    <a:pt x="14103" y="50146"/>
                    <a:pt x="14207" y="50146"/>
                  </a:cubicBezTo>
                  <a:cubicBezTo>
                    <a:pt x="14234" y="50140"/>
                    <a:pt x="14261" y="50138"/>
                    <a:pt x="14288" y="50138"/>
                  </a:cubicBezTo>
                  <a:cubicBezTo>
                    <a:pt x="14468" y="50138"/>
                    <a:pt x="14631" y="50256"/>
                    <a:pt x="14668" y="50439"/>
                  </a:cubicBezTo>
                  <a:cubicBezTo>
                    <a:pt x="15379" y="54037"/>
                    <a:pt x="16697" y="56339"/>
                    <a:pt x="17890" y="57741"/>
                  </a:cubicBezTo>
                  <a:cubicBezTo>
                    <a:pt x="18225" y="57804"/>
                    <a:pt x="18559" y="57971"/>
                    <a:pt x="18790" y="58243"/>
                  </a:cubicBezTo>
                  <a:cubicBezTo>
                    <a:pt x="18810" y="58243"/>
                    <a:pt x="19836" y="59059"/>
                    <a:pt x="23288" y="60001"/>
                  </a:cubicBezTo>
                  <a:cubicBezTo>
                    <a:pt x="25255" y="60545"/>
                    <a:pt x="27347" y="60838"/>
                    <a:pt x="29189" y="61068"/>
                  </a:cubicBezTo>
                  <a:cubicBezTo>
                    <a:pt x="31448" y="61382"/>
                    <a:pt x="33227" y="61633"/>
                    <a:pt x="34315" y="62260"/>
                  </a:cubicBezTo>
                  <a:cubicBezTo>
                    <a:pt x="34817" y="62553"/>
                    <a:pt x="36386" y="62972"/>
                    <a:pt x="38311" y="62972"/>
                  </a:cubicBezTo>
                  <a:cubicBezTo>
                    <a:pt x="39734" y="62972"/>
                    <a:pt x="41764" y="62763"/>
                    <a:pt x="43500" y="61737"/>
                  </a:cubicBezTo>
                  <a:cubicBezTo>
                    <a:pt x="45823" y="60398"/>
                    <a:pt x="46472" y="59666"/>
                    <a:pt x="46618" y="59457"/>
                  </a:cubicBezTo>
                  <a:cubicBezTo>
                    <a:pt x="46702" y="59206"/>
                    <a:pt x="46848" y="58975"/>
                    <a:pt x="47036" y="58787"/>
                  </a:cubicBezTo>
                  <a:cubicBezTo>
                    <a:pt x="47350" y="58513"/>
                    <a:pt x="47738" y="58367"/>
                    <a:pt x="48147" y="58367"/>
                  </a:cubicBezTo>
                  <a:cubicBezTo>
                    <a:pt x="48174" y="58367"/>
                    <a:pt x="48202" y="58367"/>
                    <a:pt x="48229" y="58369"/>
                  </a:cubicBezTo>
                  <a:cubicBezTo>
                    <a:pt x="48250" y="58390"/>
                    <a:pt x="48459" y="58390"/>
                    <a:pt x="48794" y="58390"/>
                  </a:cubicBezTo>
                  <a:cubicBezTo>
                    <a:pt x="49736" y="58390"/>
                    <a:pt x="52121" y="58285"/>
                    <a:pt x="54318" y="57322"/>
                  </a:cubicBezTo>
                  <a:cubicBezTo>
                    <a:pt x="55720" y="56695"/>
                    <a:pt x="56745" y="55732"/>
                    <a:pt x="57666" y="54874"/>
                  </a:cubicBezTo>
                  <a:cubicBezTo>
                    <a:pt x="58754" y="53807"/>
                    <a:pt x="59800" y="52824"/>
                    <a:pt x="61285" y="52719"/>
                  </a:cubicBezTo>
                  <a:cubicBezTo>
                    <a:pt x="62227" y="52656"/>
                    <a:pt x="62917" y="51548"/>
                    <a:pt x="62938" y="51527"/>
                  </a:cubicBezTo>
                  <a:cubicBezTo>
                    <a:pt x="63022" y="51380"/>
                    <a:pt x="63127" y="51255"/>
                    <a:pt x="63252" y="51150"/>
                  </a:cubicBezTo>
                  <a:cubicBezTo>
                    <a:pt x="63775" y="50208"/>
                    <a:pt x="64466" y="48618"/>
                    <a:pt x="64905" y="46275"/>
                  </a:cubicBezTo>
                  <a:cubicBezTo>
                    <a:pt x="65240" y="44559"/>
                    <a:pt x="65407" y="42425"/>
                    <a:pt x="65261" y="39851"/>
                  </a:cubicBezTo>
                  <a:cubicBezTo>
                    <a:pt x="65240" y="39621"/>
                    <a:pt x="65407" y="39433"/>
                    <a:pt x="65638" y="39433"/>
                  </a:cubicBezTo>
                  <a:cubicBezTo>
                    <a:pt x="65649" y="39432"/>
                    <a:pt x="65661" y="39431"/>
                    <a:pt x="65673" y="39431"/>
                  </a:cubicBezTo>
                  <a:cubicBezTo>
                    <a:pt x="65868" y="39431"/>
                    <a:pt x="66035" y="39592"/>
                    <a:pt x="66035" y="39809"/>
                  </a:cubicBezTo>
                  <a:cubicBezTo>
                    <a:pt x="66182" y="42090"/>
                    <a:pt x="66077" y="44036"/>
                    <a:pt x="65826" y="45668"/>
                  </a:cubicBezTo>
                  <a:cubicBezTo>
                    <a:pt x="66474" y="45250"/>
                    <a:pt x="67479" y="44454"/>
                    <a:pt x="68295" y="43136"/>
                  </a:cubicBezTo>
                  <a:cubicBezTo>
                    <a:pt x="68365" y="43009"/>
                    <a:pt x="68502" y="42939"/>
                    <a:pt x="68642" y="42939"/>
                  </a:cubicBezTo>
                  <a:cubicBezTo>
                    <a:pt x="68710" y="42939"/>
                    <a:pt x="68778" y="42956"/>
                    <a:pt x="68839" y="42990"/>
                  </a:cubicBezTo>
                  <a:cubicBezTo>
                    <a:pt x="69027" y="43115"/>
                    <a:pt x="69090" y="43345"/>
                    <a:pt x="68964" y="43534"/>
                  </a:cubicBezTo>
                  <a:cubicBezTo>
                    <a:pt x="67772" y="45501"/>
                    <a:pt x="66202" y="46400"/>
                    <a:pt x="65658" y="46672"/>
                  </a:cubicBezTo>
                  <a:cubicBezTo>
                    <a:pt x="65303" y="48451"/>
                    <a:pt x="64801" y="49790"/>
                    <a:pt x="64361" y="50752"/>
                  </a:cubicBezTo>
                  <a:lnTo>
                    <a:pt x="64717" y="50752"/>
                  </a:lnTo>
                  <a:cubicBezTo>
                    <a:pt x="66119" y="50752"/>
                    <a:pt x="70868" y="50501"/>
                    <a:pt x="73442" y="47258"/>
                  </a:cubicBezTo>
                  <a:cubicBezTo>
                    <a:pt x="76330" y="43617"/>
                    <a:pt x="74216" y="39265"/>
                    <a:pt x="74195" y="39203"/>
                  </a:cubicBezTo>
                  <a:cubicBezTo>
                    <a:pt x="73902" y="38659"/>
                    <a:pt x="73986" y="37968"/>
                    <a:pt x="74405" y="37487"/>
                  </a:cubicBezTo>
                  <a:cubicBezTo>
                    <a:pt x="74446" y="37445"/>
                    <a:pt x="77292" y="34055"/>
                    <a:pt x="78882" y="30164"/>
                  </a:cubicBezTo>
                  <a:cubicBezTo>
                    <a:pt x="80368" y="26481"/>
                    <a:pt x="80493" y="20371"/>
                    <a:pt x="76099" y="18216"/>
                  </a:cubicBezTo>
                  <a:cubicBezTo>
                    <a:pt x="75534" y="17944"/>
                    <a:pt x="75179" y="17337"/>
                    <a:pt x="75221" y="16710"/>
                  </a:cubicBezTo>
                  <a:cubicBezTo>
                    <a:pt x="75221" y="16668"/>
                    <a:pt x="75451" y="12148"/>
                    <a:pt x="73212" y="9784"/>
                  </a:cubicBezTo>
                  <a:cubicBezTo>
                    <a:pt x="72309" y="8809"/>
                    <a:pt x="71109" y="8348"/>
                    <a:pt x="69546" y="8348"/>
                  </a:cubicBezTo>
                  <a:cubicBezTo>
                    <a:pt x="69298" y="8348"/>
                    <a:pt x="69042" y="8359"/>
                    <a:pt x="68776" y="8382"/>
                  </a:cubicBezTo>
                  <a:cubicBezTo>
                    <a:pt x="68726" y="8388"/>
                    <a:pt x="68674" y="8390"/>
                    <a:pt x="68621" y="8390"/>
                  </a:cubicBezTo>
                  <a:cubicBezTo>
                    <a:pt x="68479" y="8390"/>
                    <a:pt x="68334" y="8371"/>
                    <a:pt x="68211" y="8340"/>
                  </a:cubicBezTo>
                  <a:lnTo>
                    <a:pt x="68211" y="8340"/>
                  </a:lnTo>
                  <a:cubicBezTo>
                    <a:pt x="68504" y="10077"/>
                    <a:pt x="68692" y="12483"/>
                    <a:pt x="68148" y="15161"/>
                  </a:cubicBezTo>
                  <a:cubicBezTo>
                    <a:pt x="68107" y="15371"/>
                    <a:pt x="67960" y="15496"/>
                    <a:pt x="67751" y="15496"/>
                  </a:cubicBezTo>
                  <a:lnTo>
                    <a:pt x="67688" y="15496"/>
                  </a:lnTo>
                  <a:cubicBezTo>
                    <a:pt x="67479" y="15433"/>
                    <a:pt x="67332" y="15224"/>
                    <a:pt x="67374" y="15015"/>
                  </a:cubicBezTo>
                  <a:cubicBezTo>
                    <a:pt x="68002" y="11897"/>
                    <a:pt x="67604" y="9135"/>
                    <a:pt x="67207" y="7461"/>
                  </a:cubicBezTo>
                  <a:lnTo>
                    <a:pt x="67207" y="7441"/>
                  </a:lnTo>
                  <a:cubicBezTo>
                    <a:pt x="67186" y="7441"/>
                    <a:pt x="67186" y="7441"/>
                    <a:pt x="67186" y="7420"/>
                  </a:cubicBezTo>
                  <a:cubicBezTo>
                    <a:pt x="66788" y="6499"/>
                    <a:pt x="65240" y="3737"/>
                    <a:pt x="63441" y="3360"/>
                  </a:cubicBezTo>
                  <a:cubicBezTo>
                    <a:pt x="62478" y="3151"/>
                    <a:pt x="61641" y="3068"/>
                    <a:pt x="60846" y="3005"/>
                  </a:cubicBezTo>
                  <a:cubicBezTo>
                    <a:pt x="59214" y="2858"/>
                    <a:pt x="57666" y="2691"/>
                    <a:pt x="56180" y="1435"/>
                  </a:cubicBezTo>
                  <a:cubicBezTo>
                    <a:pt x="55573" y="912"/>
                    <a:pt x="54464" y="578"/>
                    <a:pt x="53397" y="578"/>
                  </a:cubicBezTo>
                  <a:cubicBezTo>
                    <a:pt x="52393" y="578"/>
                    <a:pt x="51577" y="850"/>
                    <a:pt x="51096" y="1352"/>
                  </a:cubicBezTo>
                  <a:cubicBezTo>
                    <a:pt x="50780" y="1648"/>
                    <a:pt x="50389" y="1814"/>
                    <a:pt x="49976" y="1814"/>
                  </a:cubicBezTo>
                  <a:cubicBezTo>
                    <a:pt x="49952" y="1814"/>
                    <a:pt x="49928" y="1813"/>
                    <a:pt x="49903" y="1812"/>
                  </a:cubicBezTo>
                  <a:cubicBezTo>
                    <a:pt x="49464" y="1791"/>
                    <a:pt x="49045" y="1603"/>
                    <a:pt x="48752" y="1247"/>
                  </a:cubicBezTo>
                  <a:cubicBezTo>
                    <a:pt x="48752" y="1247"/>
                    <a:pt x="48271" y="682"/>
                    <a:pt x="47455" y="138"/>
                  </a:cubicBezTo>
                  <a:cubicBezTo>
                    <a:pt x="46870" y="48"/>
                    <a:pt x="46241" y="0"/>
                    <a:pt x="45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0"/>
            <p:cNvSpPr/>
            <p:nvPr/>
          </p:nvSpPr>
          <p:spPr>
            <a:xfrm>
              <a:off x="5837600" y="1320725"/>
              <a:ext cx="1119740" cy="1084967"/>
            </a:xfrm>
            <a:custGeom>
              <a:rect b="b" l="l" r="r" t="t"/>
              <a:pathLst>
                <a:path extrusionOk="0" h="57688" w="59529">
                  <a:moveTo>
                    <a:pt x="29854" y="6804"/>
                  </a:moveTo>
                  <a:cubicBezTo>
                    <a:pt x="30019" y="6804"/>
                    <a:pt x="30168" y="6904"/>
                    <a:pt x="30235" y="7073"/>
                  </a:cubicBezTo>
                  <a:cubicBezTo>
                    <a:pt x="30298" y="7282"/>
                    <a:pt x="30193" y="7512"/>
                    <a:pt x="29984" y="7575"/>
                  </a:cubicBezTo>
                  <a:cubicBezTo>
                    <a:pt x="27452" y="8412"/>
                    <a:pt x="26825" y="11069"/>
                    <a:pt x="26825" y="11111"/>
                  </a:cubicBezTo>
                  <a:cubicBezTo>
                    <a:pt x="26783" y="11278"/>
                    <a:pt x="26615" y="11425"/>
                    <a:pt x="26448" y="11425"/>
                  </a:cubicBezTo>
                  <a:cubicBezTo>
                    <a:pt x="26435" y="11425"/>
                    <a:pt x="26423" y="11425"/>
                    <a:pt x="26411" y="11425"/>
                  </a:cubicBezTo>
                  <a:cubicBezTo>
                    <a:pt x="25197" y="11425"/>
                    <a:pt x="24397" y="12429"/>
                    <a:pt x="24377" y="12429"/>
                  </a:cubicBezTo>
                  <a:cubicBezTo>
                    <a:pt x="24314" y="12534"/>
                    <a:pt x="24188" y="12597"/>
                    <a:pt x="24063" y="12597"/>
                  </a:cubicBezTo>
                  <a:cubicBezTo>
                    <a:pt x="23979" y="12597"/>
                    <a:pt x="23895" y="12555"/>
                    <a:pt x="23832" y="12513"/>
                  </a:cubicBezTo>
                  <a:cubicBezTo>
                    <a:pt x="23665" y="12367"/>
                    <a:pt x="23623" y="12136"/>
                    <a:pt x="23770" y="11948"/>
                  </a:cubicBezTo>
                  <a:cubicBezTo>
                    <a:pt x="23791" y="11906"/>
                    <a:pt x="24690" y="10776"/>
                    <a:pt x="26134" y="10630"/>
                  </a:cubicBezTo>
                  <a:cubicBezTo>
                    <a:pt x="26385" y="9835"/>
                    <a:pt x="27285" y="7638"/>
                    <a:pt x="29733" y="6822"/>
                  </a:cubicBezTo>
                  <a:cubicBezTo>
                    <a:pt x="29774" y="6810"/>
                    <a:pt x="29814" y="6804"/>
                    <a:pt x="29854" y="6804"/>
                  </a:cubicBezTo>
                  <a:close/>
                  <a:moveTo>
                    <a:pt x="32817" y="11426"/>
                  </a:moveTo>
                  <a:cubicBezTo>
                    <a:pt x="33267" y="11426"/>
                    <a:pt x="33734" y="11516"/>
                    <a:pt x="34211" y="11697"/>
                  </a:cubicBezTo>
                  <a:cubicBezTo>
                    <a:pt x="34399" y="11781"/>
                    <a:pt x="34504" y="12011"/>
                    <a:pt x="34420" y="12199"/>
                  </a:cubicBezTo>
                  <a:cubicBezTo>
                    <a:pt x="34372" y="12359"/>
                    <a:pt x="34226" y="12458"/>
                    <a:pt x="34066" y="12458"/>
                  </a:cubicBezTo>
                  <a:cubicBezTo>
                    <a:pt x="34017" y="12458"/>
                    <a:pt x="33967" y="12449"/>
                    <a:pt x="33918" y="12429"/>
                  </a:cubicBezTo>
                  <a:cubicBezTo>
                    <a:pt x="33544" y="12288"/>
                    <a:pt x="33180" y="12216"/>
                    <a:pt x="32829" y="12216"/>
                  </a:cubicBezTo>
                  <a:cubicBezTo>
                    <a:pt x="32298" y="12216"/>
                    <a:pt x="31798" y="12382"/>
                    <a:pt x="31344" y="12722"/>
                  </a:cubicBezTo>
                  <a:cubicBezTo>
                    <a:pt x="30151" y="13601"/>
                    <a:pt x="29440" y="15547"/>
                    <a:pt x="29586" y="17556"/>
                  </a:cubicBezTo>
                  <a:cubicBezTo>
                    <a:pt x="29879" y="21301"/>
                    <a:pt x="26866" y="23435"/>
                    <a:pt x="21531" y="26867"/>
                  </a:cubicBezTo>
                  <a:cubicBezTo>
                    <a:pt x="16321" y="30193"/>
                    <a:pt x="18058" y="35508"/>
                    <a:pt x="18141" y="35738"/>
                  </a:cubicBezTo>
                  <a:cubicBezTo>
                    <a:pt x="18204" y="35947"/>
                    <a:pt x="18079" y="36178"/>
                    <a:pt x="17890" y="36240"/>
                  </a:cubicBezTo>
                  <a:cubicBezTo>
                    <a:pt x="17848" y="36261"/>
                    <a:pt x="17806" y="36261"/>
                    <a:pt x="17765" y="36261"/>
                  </a:cubicBezTo>
                  <a:cubicBezTo>
                    <a:pt x="17597" y="36261"/>
                    <a:pt x="17451" y="36157"/>
                    <a:pt x="17388" y="35989"/>
                  </a:cubicBezTo>
                  <a:cubicBezTo>
                    <a:pt x="17367" y="35926"/>
                    <a:pt x="15379" y="29880"/>
                    <a:pt x="21092" y="26197"/>
                  </a:cubicBezTo>
                  <a:cubicBezTo>
                    <a:pt x="26636" y="22640"/>
                    <a:pt x="29042" y="20736"/>
                    <a:pt x="28812" y="17618"/>
                  </a:cubicBezTo>
                  <a:cubicBezTo>
                    <a:pt x="28624" y="15317"/>
                    <a:pt x="29440" y="13141"/>
                    <a:pt x="30884" y="12074"/>
                  </a:cubicBezTo>
                  <a:cubicBezTo>
                    <a:pt x="31468" y="11642"/>
                    <a:pt x="32122" y="11426"/>
                    <a:pt x="32817" y="11426"/>
                  </a:cubicBezTo>
                  <a:close/>
                  <a:moveTo>
                    <a:pt x="14197" y="37841"/>
                  </a:moveTo>
                  <a:cubicBezTo>
                    <a:pt x="14323" y="37841"/>
                    <a:pt x="14445" y="37897"/>
                    <a:pt x="14521" y="37998"/>
                  </a:cubicBezTo>
                  <a:cubicBezTo>
                    <a:pt x="14647" y="38165"/>
                    <a:pt x="14626" y="38416"/>
                    <a:pt x="14438" y="38542"/>
                  </a:cubicBezTo>
                  <a:cubicBezTo>
                    <a:pt x="12471" y="40069"/>
                    <a:pt x="13224" y="42476"/>
                    <a:pt x="13266" y="42580"/>
                  </a:cubicBezTo>
                  <a:cubicBezTo>
                    <a:pt x="13329" y="42789"/>
                    <a:pt x="13224" y="43020"/>
                    <a:pt x="13015" y="43082"/>
                  </a:cubicBezTo>
                  <a:cubicBezTo>
                    <a:pt x="12973" y="43082"/>
                    <a:pt x="12931" y="43103"/>
                    <a:pt x="12889" y="43103"/>
                  </a:cubicBezTo>
                  <a:cubicBezTo>
                    <a:pt x="12722" y="43103"/>
                    <a:pt x="12576" y="42999"/>
                    <a:pt x="12513" y="42831"/>
                  </a:cubicBezTo>
                  <a:cubicBezTo>
                    <a:pt x="12513" y="42789"/>
                    <a:pt x="11529" y="39776"/>
                    <a:pt x="13957" y="37914"/>
                  </a:cubicBezTo>
                  <a:cubicBezTo>
                    <a:pt x="14031" y="37865"/>
                    <a:pt x="14115" y="37841"/>
                    <a:pt x="14197" y="37841"/>
                  </a:cubicBezTo>
                  <a:close/>
                  <a:moveTo>
                    <a:pt x="53460" y="1"/>
                  </a:moveTo>
                  <a:cubicBezTo>
                    <a:pt x="52937" y="1"/>
                    <a:pt x="52414" y="84"/>
                    <a:pt x="51912" y="273"/>
                  </a:cubicBezTo>
                  <a:cubicBezTo>
                    <a:pt x="51766" y="315"/>
                    <a:pt x="51640" y="377"/>
                    <a:pt x="51494" y="419"/>
                  </a:cubicBezTo>
                  <a:cubicBezTo>
                    <a:pt x="51452" y="524"/>
                    <a:pt x="51368" y="587"/>
                    <a:pt x="51242" y="607"/>
                  </a:cubicBezTo>
                  <a:cubicBezTo>
                    <a:pt x="51180" y="628"/>
                    <a:pt x="44421" y="2260"/>
                    <a:pt x="41136" y="7575"/>
                  </a:cubicBezTo>
                  <a:cubicBezTo>
                    <a:pt x="41827" y="7847"/>
                    <a:pt x="42559" y="8286"/>
                    <a:pt x="43208" y="8998"/>
                  </a:cubicBezTo>
                  <a:cubicBezTo>
                    <a:pt x="43354" y="9144"/>
                    <a:pt x="43333" y="9395"/>
                    <a:pt x="43187" y="9542"/>
                  </a:cubicBezTo>
                  <a:cubicBezTo>
                    <a:pt x="43103" y="9626"/>
                    <a:pt x="43019" y="9646"/>
                    <a:pt x="42915" y="9646"/>
                  </a:cubicBezTo>
                  <a:cubicBezTo>
                    <a:pt x="42810" y="9646"/>
                    <a:pt x="42706" y="9605"/>
                    <a:pt x="42622" y="9521"/>
                  </a:cubicBezTo>
                  <a:cubicBezTo>
                    <a:pt x="41994" y="8851"/>
                    <a:pt x="41304" y="8454"/>
                    <a:pt x="40634" y="8224"/>
                  </a:cubicBezTo>
                  <a:cubicBezTo>
                    <a:pt x="40592" y="8245"/>
                    <a:pt x="40550" y="8245"/>
                    <a:pt x="40509" y="8245"/>
                  </a:cubicBezTo>
                  <a:cubicBezTo>
                    <a:pt x="40446" y="8245"/>
                    <a:pt x="40383" y="8224"/>
                    <a:pt x="40320" y="8203"/>
                  </a:cubicBezTo>
                  <a:cubicBezTo>
                    <a:pt x="40278" y="8182"/>
                    <a:pt x="40237" y="8140"/>
                    <a:pt x="40216" y="8098"/>
                  </a:cubicBezTo>
                  <a:cubicBezTo>
                    <a:pt x="39766" y="7990"/>
                    <a:pt x="39332" y="7951"/>
                    <a:pt x="38939" y="7951"/>
                  </a:cubicBezTo>
                  <a:cubicBezTo>
                    <a:pt x="37961" y="7951"/>
                    <a:pt x="37241" y="8194"/>
                    <a:pt x="37182" y="8224"/>
                  </a:cubicBezTo>
                  <a:cubicBezTo>
                    <a:pt x="37136" y="8237"/>
                    <a:pt x="37090" y="8244"/>
                    <a:pt x="37044" y="8244"/>
                  </a:cubicBezTo>
                  <a:cubicBezTo>
                    <a:pt x="36880" y="8244"/>
                    <a:pt x="36729" y="8157"/>
                    <a:pt x="36680" y="7993"/>
                  </a:cubicBezTo>
                  <a:cubicBezTo>
                    <a:pt x="36596" y="7784"/>
                    <a:pt x="36701" y="7554"/>
                    <a:pt x="36910" y="7491"/>
                  </a:cubicBezTo>
                  <a:cubicBezTo>
                    <a:pt x="36986" y="7461"/>
                    <a:pt x="37821" y="7167"/>
                    <a:pt x="38960" y="7167"/>
                  </a:cubicBezTo>
                  <a:cubicBezTo>
                    <a:pt x="39392" y="7167"/>
                    <a:pt x="39868" y="7209"/>
                    <a:pt x="40362" y="7324"/>
                  </a:cubicBezTo>
                  <a:cubicBezTo>
                    <a:pt x="41806" y="4897"/>
                    <a:pt x="43877" y="3202"/>
                    <a:pt x="45823" y="2030"/>
                  </a:cubicBezTo>
                  <a:lnTo>
                    <a:pt x="45823" y="2030"/>
                  </a:lnTo>
                  <a:cubicBezTo>
                    <a:pt x="44547" y="2239"/>
                    <a:pt x="43166" y="2344"/>
                    <a:pt x="41450" y="2344"/>
                  </a:cubicBezTo>
                  <a:cubicBezTo>
                    <a:pt x="40927" y="2344"/>
                    <a:pt x="40362" y="2344"/>
                    <a:pt x="39755" y="2323"/>
                  </a:cubicBezTo>
                  <a:lnTo>
                    <a:pt x="39504" y="2323"/>
                  </a:lnTo>
                  <a:cubicBezTo>
                    <a:pt x="35654" y="2323"/>
                    <a:pt x="34252" y="4499"/>
                    <a:pt x="34190" y="4583"/>
                  </a:cubicBezTo>
                  <a:cubicBezTo>
                    <a:pt x="33893" y="5054"/>
                    <a:pt x="33377" y="5351"/>
                    <a:pt x="32838" y="5351"/>
                  </a:cubicBezTo>
                  <a:cubicBezTo>
                    <a:pt x="32731" y="5351"/>
                    <a:pt x="32623" y="5339"/>
                    <a:pt x="32516" y="5315"/>
                  </a:cubicBezTo>
                  <a:cubicBezTo>
                    <a:pt x="32495" y="5315"/>
                    <a:pt x="31281" y="5064"/>
                    <a:pt x="29607" y="5064"/>
                  </a:cubicBezTo>
                  <a:cubicBezTo>
                    <a:pt x="27138" y="5064"/>
                    <a:pt x="23770" y="5587"/>
                    <a:pt x="21677" y="8077"/>
                  </a:cubicBezTo>
                  <a:cubicBezTo>
                    <a:pt x="18288" y="12115"/>
                    <a:pt x="19355" y="14689"/>
                    <a:pt x="19397" y="14815"/>
                  </a:cubicBezTo>
                  <a:cubicBezTo>
                    <a:pt x="19564" y="15170"/>
                    <a:pt x="19585" y="15610"/>
                    <a:pt x="19439" y="16007"/>
                  </a:cubicBezTo>
                  <a:cubicBezTo>
                    <a:pt x="21489" y="16488"/>
                    <a:pt x="24125" y="17514"/>
                    <a:pt x="26071" y="19836"/>
                  </a:cubicBezTo>
                  <a:cubicBezTo>
                    <a:pt x="26218" y="19983"/>
                    <a:pt x="26197" y="20234"/>
                    <a:pt x="26029" y="20380"/>
                  </a:cubicBezTo>
                  <a:cubicBezTo>
                    <a:pt x="25946" y="20443"/>
                    <a:pt x="25862" y="20464"/>
                    <a:pt x="25778" y="20464"/>
                  </a:cubicBezTo>
                  <a:cubicBezTo>
                    <a:pt x="25674" y="20464"/>
                    <a:pt x="25548" y="20422"/>
                    <a:pt x="25485" y="20338"/>
                  </a:cubicBezTo>
                  <a:cubicBezTo>
                    <a:pt x="23581" y="18079"/>
                    <a:pt x="20924" y="17116"/>
                    <a:pt x="18936" y="16698"/>
                  </a:cubicBezTo>
                  <a:cubicBezTo>
                    <a:pt x="18727" y="16886"/>
                    <a:pt x="18476" y="16991"/>
                    <a:pt x="18225" y="17032"/>
                  </a:cubicBezTo>
                  <a:cubicBezTo>
                    <a:pt x="18162" y="17053"/>
                    <a:pt x="12555" y="18016"/>
                    <a:pt x="11048" y="22431"/>
                  </a:cubicBezTo>
                  <a:cubicBezTo>
                    <a:pt x="9437" y="27160"/>
                    <a:pt x="9542" y="28833"/>
                    <a:pt x="9542" y="28854"/>
                  </a:cubicBezTo>
                  <a:cubicBezTo>
                    <a:pt x="9604" y="29273"/>
                    <a:pt x="9500" y="29670"/>
                    <a:pt x="9228" y="30005"/>
                  </a:cubicBezTo>
                  <a:cubicBezTo>
                    <a:pt x="9897" y="30068"/>
                    <a:pt x="10567" y="30256"/>
                    <a:pt x="11069" y="30633"/>
                  </a:cubicBezTo>
                  <a:cubicBezTo>
                    <a:pt x="11425" y="30277"/>
                    <a:pt x="11927" y="29900"/>
                    <a:pt x="12576" y="29587"/>
                  </a:cubicBezTo>
                  <a:cubicBezTo>
                    <a:pt x="12631" y="29565"/>
                    <a:pt x="12687" y="29554"/>
                    <a:pt x="12742" y="29554"/>
                  </a:cubicBezTo>
                  <a:cubicBezTo>
                    <a:pt x="12897" y="29554"/>
                    <a:pt x="13042" y="29636"/>
                    <a:pt x="13120" y="29775"/>
                  </a:cubicBezTo>
                  <a:cubicBezTo>
                    <a:pt x="13203" y="29963"/>
                    <a:pt x="13120" y="30214"/>
                    <a:pt x="12931" y="30298"/>
                  </a:cubicBezTo>
                  <a:cubicBezTo>
                    <a:pt x="10546" y="31449"/>
                    <a:pt x="11027" y="33060"/>
                    <a:pt x="11027" y="33060"/>
                  </a:cubicBezTo>
                  <a:cubicBezTo>
                    <a:pt x="11090" y="33269"/>
                    <a:pt x="10985" y="33499"/>
                    <a:pt x="10776" y="33562"/>
                  </a:cubicBezTo>
                  <a:cubicBezTo>
                    <a:pt x="10734" y="33583"/>
                    <a:pt x="10692" y="33583"/>
                    <a:pt x="10651" y="33583"/>
                  </a:cubicBezTo>
                  <a:cubicBezTo>
                    <a:pt x="10483" y="33583"/>
                    <a:pt x="10337" y="33478"/>
                    <a:pt x="10274" y="33311"/>
                  </a:cubicBezTo>
                  <a:cubicBezTo>
                    <a:pt x="10274" y="33290"/>
                    <a:pt x="9981" y="32328"/>
                    <a:pt x="10609" y="31281"/>
                  </a:cubicBezTo>
                  <a:cubicBezTo>
                    <a:pt x="10060" y="30867"/>
                    <a:pt x="9157" y="30751"/>
                    <a:pt x="8358" y="30751"/>
                  </a:cubicBezTo>
                  <a:cubicBezTo>
                    <a:pt x="7785" y="30751"/>
                    <a:pt x="7265" y="30811"/>
                    <a:pt x="6968" y="30863"/>
                  </a:cubicBezTo>
                  <a:lnTo>
                    <a:pt x="6843" y="30863"/>
                  </a:lnTo>
                  <a:cubicBezTo>
                    <a:pt x="5964" y="31219"/>
                    <a:pt x="4938" y="32097"/>
                    <a:pt x="4834" y="34148"/>
                  </a:cubicBezTo>
                  <a:cubicBezTo>
                    <a:pt x="5273" y="35780"/>
                    <a:pt x="6089" y="37768"/>
                    <a:pt x="7638" y="39107"/>
                  </a:cubicBezTo>
                  <a:cubicBezTo>
                    <a:pt x="7805" y="39274"/>
                    <a:pt x="7805" y="39504"/>
                    <a:pt x="7679" y="39672"/>
                  </a:cubicBezTo>
                  <a:cubicBezTo>
                    <a:pt x="7596" y="39756"/>
                    <a:pt x="7491" y="39818"/>
                    <a:pt x="7366" y="39818"/>
                  </a:cubicBezTo>
                  <a:cubicBezTo>
                    <a:pt x="7282" y="39818"/>
                    <a:pt x="7177" y="39776"/>
                    <a:pt x="7115" y="39714"/>
                  </a:cubicBezTo>
                  <a:cubicBezTo>
                    <a:pt x="5880" y="38626"/>
                    <a:pt x="5064" y="37203"/>
                    <a:pt x="4562" y="35864"/>
                  </a:cubicBezTo>
                  <a:cubicBezTo>
                    <a:pt x="3976" y="36889"/>
                    <a:pt x="0" y="44484"/>
                    <a:pt x="2553" y="49339"/>
                  </a:cubicBezTo>
                  <a:cubicBezTo>
                    <a:pt x="4813" y="53691"/>
                    <a:pt x="8433" y="54025"/>
                    <a:pt x="9479" y="54025"/>
                  </a:cubicBezTo>
                  <a:lnTo>
                    <a:pt x="9688" y="54025"/>
                  </a:lnTo>
                  <a:cubicBezTo>
                    <a:pt x="9740" y="54020"/>
                    <a:pt x="9791" y="54018"/>
                    <a:pt x="9841" y="54018"/>
                  </a:cubicBezTo>
                  <a:cubicBezTo>
                    <a:pt x="9992" y="54018"/>
                    <a:pt x="10133" y="54041"/>
                    <a:pt x="10274" y="54088"/>
                  </a:cubicBezTo>
                  <a:cubicBezTo>
                    <a:pt x="11634" y="53021"/>
                    <a:pt x="13057" y="50992"/>
                    <a:pt x="12576" y="47121"/>
                  </a:cubicBezTo>
                  <a:cubicBezTo>
                    <a:pt x="11236" y="46493"/>
                    <a:pt x="10692" y="45300"/>
                    <a:pt x="10692" y="45300"/>
                  </a:cubicBezTo>
                  <a:cubicBezTo>
                    <a:pt x="10609" y="45091"/>
                    <a:pt x="10692" y="44861"/>
                    <a:pt x="10902" y="44777"/>
                  </a:cubicBezTo>
                  <a:cubicBezTo>
                    <a:pt x="10950" y="44756"/>
                    <a:pt x="11002" y="44745"/>
                    <a:pt x="11053" y="44745"/>
                  </a:cubicBezTo>
                  <a:cubicBezTo>
                    <a:pt x="11201" y="44745"/>
                    <a:pt x="11347" y="44831"/>
                    <a:pt x="11425" y="44986"/>
                  </a:cubicBezTo>
                  <a:cubicBezTo>
                    <a:pt x="11446" y="45049"/>
                    <a:pt x="11885" y="46033"/>
                    <a:pt x="13057" y="46493"/>
                  </a:cubicBezTo>
                  <a:lnTo>
                    <a:pt x="13078" y="46493"/>
                  </a:lnTo>
                  <a:cubicBezTo>
                    <a:pt x="13439" y="46642"/>
                    <a:pt x="13867" y="46732"/>
                    <a:pt x="14370" y="46732"/>
                  </a:cubicBezTo>
                  <a:cubicBezTo>
                    <a:pt x="14712" y="46732"/>
                    <a:pt x="15090" y="46691"/>
                    <a:pt x="15505" y="46598"/>
                  </a:cubicBezTo>
                  <a:cubicBezTo>
                    <a:pt x="15538" y="46588"/>
                    <a:pt x="15571" y="46583"/>
                    <a:pt x="15604" y="46583"/>
                  </a:cubicBezTo>
                  <a:cubicBezTo>
                    <a:pt x="15777" y="46583"/>
                    <a:pt x="15933" y="46714"/>
                    <a:pt x="15986" y="46890"/>
                  </a:cubicBezTo>
                  <a:cubicBezTo>
                    <a:pt x="16028" y="47100"/>
                    <a:pt x="15902" y="47309"/>
                    <a:pt x="15672" y="47351"/>
                  </a:cubicBezTo>
                  <a:cubicBezTo>
                    <a:pt x="15212" y="47476"/>
                    <a:pt x="14773" y="47518"/>
                    <a:pt x="14375" y="47518"/>
                  </a:cubicBezTo>
                  <a:cubicBezTo>
                    <a:pt x="14019" y="47518"/>
                    <a:pt x="13685" y="47476"/>
                    <a:pt x="13392" y="47414"/>
                  </a:cubicBezTo>
                  <a:lnTo>
                    <a:pt x="13392" y="47414"/>
                  </a:lnTo>
                  <a:cubicBezTo>
                    <a:pt x="13768" y="51159"/>
                    <a:pt x="12387" y="53293"/>
                    <a:pt x="10964" y="54507"/>
                  </a:cubicBezTo>
                  <a:cubicBezTo>
                    <a:pt x="11174" y="54695"/>
                    <a:pt x="11299" y="54967"/>
                    <a:pt x="11362" y="55260"/>
                  </a:cubicBezTo>
                  <a:cubicBezTo>
                    <a:pt x="11425" y="55448"/>
                    <a:pt x="11906" y="57248"/>
                    <a:pt x="13894" y="57582"/>
                  </a:cubicBezTo>
                  <a:cubicBezTo>
                    <a:pt x="14312" y="57645"/>
                    <a:pt x="14773" y="57687"/>
                    <a:pt x="15254" y="57687"/>
                  </a:cubicBezTo>
                  <a:cubicBezTo>
                    <a:pt x="17660" y="57687"/>
                    <a:pt x="20087" y="56871"/>
                    <a:pt x="20108" y="56850"/>
                  </a:cubicBezTo>
                  <a:cubicBezTo>
                    <a:pt x="20265" y="56803"/>
                    <a:pt x="20422" y="56779"/>
                    <a:pt x="20588" y="56779"/>
                  </a:cubicBezTo>
                  <a:cubicBezTo>
                    <a:pt x="20643" y="56779"/>
                    <a:pt x="20699" y="56782"/>
                    <a:pt x="20757" y="56787"/>
                  </a:cubicBezTo>
                  <a:cubicBezTo>
                    <a:pt x="19522" y="52770"/>
                    <a:pt x="19229" y="46953"/>
                    <a:pt x="24251" y="41325"/>
                  </a:cubicBezTo>
                  <a:cubicBezTo>
                    <a:pt x="23581" y="40132"/>
                    <a:pt x="22493" y="37203"/>
                    <a:pt x="24523" y="32390"/>
                  </a:cubicBezTo>
                  <a:cubicBezTo>
                    <a:pt x="26678" y="27306"/>
                    <a:pt x="31407" y="25883"/>
                    <a:pt x="32872" y="25569"/>
                  </a:cubicBezTo>
                  <a:cubicBezTo>
                    <a:pt x="33604" y="24084"/>
                    <a:pt x="36429" y="18916"/>
                    <a:pt x="40885" y="18037"/>
                  </a:cubicBezTo>
                  <a:cubicBezTo>
                    <a:pt x="40530" y="17388"/>
                    <a:pt x="39442" y="15986"/>
                    <a:pt x="37035" y="15421"/>
                  </a:cubicBezTo>
                  <a:cubicBezTo>
                    <a:pt x="36826" y="15380"/>
                    <a:pt x="36701" y="15170"/>
                    <a:pt x="36742" y="14961"/>
                  </a:cubicBezTo>
                  <a:cubicBezTo>
                    <a:pt x="36778" y="14785"/>
                    <a:pt x="36946" y="14653"/>
                    <a:pt x="37123" y="14653"/>
                  </a:cubicBezTo>
                  <a:cubicBezTo>
                    <a:pt x="37157" y="14653"/>
                    <a:pt x="37190" y="14658"/>
                    <a:pt x="37224" y="14668"/>
                  </a:cubicBezTo>
                  <a:cubicBezTo>
                    <a:pt x="39609" y="15212"/>
                    <a:pt x="40843" y="16551"/>
                    <a:pt x="41387" y="17367"/>
                  </a:cubicBezTo>
                  <a:cubicBezTo>
                    <a:pt x="42392" y="15568"/>
                    <a:pt x="44882" y="12157"/>
                    <a:pt x="49234" y="11969"/>
                  </a:cubicBezTo>
                  <a:cubicBezTo>
                    <a:pt x="49569" y="10902"/>
                    <a:pt x="50573" y="8642"/>
                    <a:pt x="53272" y="6215"/>
                  </a:cubicBezTo>
                  <a:cubicBezTo>
                    <a:pt x="55134" y="4541"/>
                    <a:pt x="57352" y="3579"/>
                    <a:pt x="59528" y="3118"/>
                  </a:cubicBezTo>
                  <a:lnTo>
                    <a:pt x="59424" y="3014"/>
                  </a:lnTo>
                  <a:cubicBezTo>
                    <a:pt x="59403" y="2972"/>
                    <a:pt x="56599" y="1"/>
                    <a:pt x="534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0" name="Google Shape;1690;p80"/>
          <p:cNvSpPr txBox="1"/>
          <p:nvPr>
            <p:ph type="ctrTitle"/>
          </p:nvPr>
        </p:nvSpPr>
        <p:spPr>
          <a:xfrm>
            <a:off x="1755475" y="490125"/>
            <a:ext cx="52098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Tech Stack:</a:t>
            </a:r>
            <a:endParaRPr sz="3200"/>
          </a:p>
        </p:txBody>
      </p:sp>
      <p:sp>
        <p:nvSpPr>
          <p:cNvPr id="1691" name="Google Shape;1691;p80"/>
          <p:cNvSpPr txBox="1"/>
          <p:nvPr/>
        </p:nvSpPr>
        <p:spPr>
          <a:xfrm>
            <a:off x="1438874" y="1663025"/>
            <a:ext cx="1525500" cy="43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b="1" lang="en" sz="1800">
                <a:solidFill>
                  <a:schemeClr val="dk1"/>
                </a:solidFill>
                <a:latin typeface="Barlow Semi Condensed"/>
                <a:ea typeface="Barlow Semi Condensed"/>
                <a:cs typeface="Barlow Semi Condensed"/>
                <a:sym typeface="Barlow Semi Condensed"/>
              </a:rPr>
              <a:t>MRI Images</a:t>
            </a:r>
            <a:endParaRPr b="1" sz="1800">
              <a:solidFill>
                <a:schemeClr val="dk1"/>
              </a:solidFill>
              <a:latin typeface="Barlow Semi Condensed"/>
              <a:ea typeface="Barlow Semi Condensed"/>
              <a:cs typeface="Barlow Semi Condensed"/>
              <a:sym typeface="Barlow Semi Condensed"/>
            </a:endParaRPr>
          </a:p>
        </p:txBody>
      </p:sp>
      <p:sp>
        <p:nvSpPr>
          <p:cNvPr id="1692" name="Google Shape;1692;p80"/>
          <p:cNvSpPr txBox="1"/>
          <p:nvPr/>
        </p:nvSpPr>
        <p:spPr>
          <a:xfrm>
            <a:off x="6179700" y="1663025"/>
            <a:ext cx="11322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Barlow Semi Condensed"/>
                <a:ea typeface="Barlow Semi Condensed"/>
                <a:cs typeface="Barlow Semi Condensed"/>
                <a:sym typeface="Barlow Semi Condensed"/>
              </a:rPr>
              <a:t>Masking</a:t>
            </a:r>
            <a:endParaRPr b="1" sz="1800">
              <a:solidFill>
                <a:schemeClr val="dk1"/>
              </a:solidFill>
              <a:latin typeface="Barlow Semi Condensed"/>
              <a:ea typeface="Barlow Semi Condensed"/>
              <a:cs typeface="Barlow Semi Condensed"/>
              <a:sym typeface="Barlow Semi Condensed"/>
            </a:endParaRPr>
          </a:p>
        </p:txBody>
      </p:sp>
      <p:sp>
        <p:nvSpPr>
          <p:cNvPr id="1693" name="Google Shape;1693;p80"/>
          <p:cNvSpPr txBox="1"/>
          <p:nvPr/>
        </p:nvSpPr>
        <p:spPr>
          <a:xfrm>
            <a:off x="1180975" y="2006875"/>
            <a:ext cx="2011800" cy="10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latin typeface="Roboto"/>
                <a:ea typeface="Roboto"/>
                <a:cs typeface="Roboto"/>
                <a:sym typeface="Roboto"/>
              </a:rPr>
              <a:t>We have taken sample test cases of inputs in datasets through kaggle</a:t>
            </a:r>
            <a:endParaRPr>
              <a:solidFill>
                <a:schemeClr val="dk1"/>
              </a:solidFill>
              <a:latin typeface="Roboto"/>
              <a:ea typeface="Roboto"/>
              <a:cs typeface="Roboto"/>
              <a:sym typeface="Roboto"/>
            </a:endParaRPr>
          </a:p>
        </p:txBody>
      </p:sp>
      <p:sp>
        <p:nvSpPr>
          <p:cNvPr id="1694" name="Google Shape;1694;p80"/>
          <p:cNvSpPr txBox="1"/>
          <p:nvPr/>
        </p:nvSpPr>
        <p:spPr>
          <a:xfrm>
            <a:off x="6179675" y="2006875"/>
            <a:ext cx="2508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chemeClr val="dk1"/>
                </a:solidFill>
                <a:latin typeface="Roboto"/>
                <a:ea typeface="Roboto"/>
                <a:cs typeface="Roboto"/>
                <a:sym typeface="Roboto"/>
              </a:rPr>
              <a:t>used in image processing and computer vision to selectively highlight or suppress certain features or areas of an image</a:t>
            </a:r>
            <a:endParaRPr sz="1300">
              <a:solidFill>
                <a:schemeClr val="dk1"/>
              </a:solidFill>
              <a:latin typeface="Roboto"/>
              <a:ea typeface="Roboto"/>
              <a:cs typeface="Roboto"/>
              <a:sym typeface="Roboto"/>
            </a:endParaRPr>
          </a:p>
        </p:txBody>
      </p:sp>
      <p:sp>
        <p:nvSpPr>
          <p:cNvPr id="1695" name="Google Shape;1695;p80"/>
          <p:cNvSpPr txBox="1"/>
          <p:nvPr/>
        </p:nvSpPr>
        <p:spPr>
          <a:xfrm>
            <a:off x="1832250" y="3009175"/>
            <a:ext cx="1132200" cy="43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b="1" lang="en" sz="1800">
                <a:solidFill>
                  <a:schemeClr val="dk1"/>
                </a:solidFill>
                <a:latin typeface="Barlow Semi Condensed"/>
                <a:ea typeface="Barlow Semi Condensed"/>
                <a:cs typeface="Barlow Semi Condensed"/>
                <a:sym typeface="Barlow Semi Condensed"/>
              </a:rPr>
              <a:t>CNN</a:t>
            </a:r>
            <a:endParaRPr b="1" sz="1800">
              <a:solidFill>
                <a:schemeClr val="dk1"/>
              </a:solidFill>
              <a:latin typeface="Barlow Semi Condensed"/>
              <a:ea typeface="Barlow Semi Condensed"/>
              <a:cs typeface="Barlow Semi Condensed"/>
              <a:sym typeface="Barlow Semi Condensed"/>
            </a:endParaRPr>
          </a:p>
        </p:txBody>
      </p:sp>
      <p:sp>
        <p:nvSpPr>
          <p:cNvPr id="1696" name="Google Shape;1696;p80"/>
          <p:cNvSpPr txBox="1"/>
          <p:nvPr/>
        </p:nvSpPr>
        <p:spPr>
          <a:xfrm>
            <a:off x="6179700" y="3009175"/>
            <a:ext cx="20586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dk1"/>
                </a:solidFill>
                <a:latin typeface="Barlow Semi Condensed"/>
                <a:ea typeface="Barlow Semi Condensed"/>
                <a:cs typeface="Barlow Semi Condensed"/>
                <a:sym typeface="Barlow Semi Condensed"/>
              </a:rPr>
              <a:t>Transfer-Learning</a:t>
            </a:r>
            <a:endParaRPr b="1" sz="1800">
              <a:solidFill>
                <a:schemeClr val="dk1"/>
              </a:solidFill>
              <a:latin typeface="Barlow Semi Condensed"/>
              <a:ea typeface="Barlow Semi Condensed"/>
              <a:cs typeface="Barlow Semi Condensed"/>
              <a:sym typeface="Barlow Semi Condensed"/>
            </a:endParaRPr>
          </a:p>
        </p:txBody>
      </p:sp>
      <p:sp>
        <p:nvSpPr>
          <p:cNvPr id="1697" name="Google Shape;1697;p80"/>
          <p:cNvSpPr txBox="1"/>
          <p:nvPr/>
        </p:nvSpPr>
        <p:spPr>
          <a:xfrm>
            <a:off x="1128000" y="3353025"/>
            <a:ext cx="20118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latin typeface="Roboto"/>
                <a:ea typeface="Roboto"/>
                <a:cs typeface="Roboto"/>
                <a:sym typeface="Roboto"/>
              </a:rPr>
              <a:t>used in our model for their ability to extract features from medical images and classify them accurately.</a:t>
            </a:r>
            <a:endParaRPr>
              <a:solidFill>
                <a:schemeClr val="dk1"/>
              </a:solidFill>
              <a:latin typeface="Roboto"/>
              <a:ea typeface="Roboto"/>
              <a:cs typeface="Roboto"/>
              <a:sym typeface="Roboto"/>
            </a:endParaRPr>
          </a:p>
        </p:txBody>
      </p:sp>
      <p:sp>
        <p:nvSpPr>
          <p:cNvPr id="1698" name="Google Shape;1698;p80"/>
          <p:cNvSpPr txBox="1"/>
          <p:nvPr/>
        </p:nvSpPr>
        <p:spPr>
          <a:xfrm>
            <a:off x="6203099" y="3353025"/>
            <a:ext cx="20118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chemeClr val="dk1"/>
                </a:solidFill>
                <a:latin typeface="Roboto"/>
                <a:ea typeface="Roboto"/>
                <a:cs typeface="Roboto"/>
                <a:sym typeface="Roboto"/>
              </a:rPr>
              <a:t>utilizing pre-trained models on large datasets to improve the accuracy and efficiency of training a new model on a smaller dataset.</a:t>
            </a:r>
            <a:endParaRPr sz="1300">
              <a:solidFill>
                <a:schemeClr val="dk1"/>
              </a:solidFill>
              <a:latin typeface="Roboto"/>
              <a:ea typeface="Roboto"/>
              <a:cs typeface="Roboto"/>
              <a:sym typeface="Roboto"/>
            </a:endParaRPr>
          </a:p>
        </p:txBody>
      </p:sp>
      <p:grpSp>
        <p:nvGrpSpPr>
          <p:cNvPr id="1699" name="Google Shape;1699;p80"/>
          <p:cNvGrpSpPr/>
          <p:nvPr/>
        </p:nvGrpSpPr>
        <p:grpSpPr>
          <a:xfrm rot="-541628">
            <a:off x="7699727" y="2980818"/>
            <a:ext cx="4313863" cy="3435473"/>
            <a:chOff x="1645525" y="677625"/>
            <a:chExt cx="4313925" cy="3465375"/>
          </a:xfrm>
        </p:grpSpPr>
        <p:sp>
          <p:nvSpPr>
            <p:cNvPr id="1700" name="Google Shape;1700;p8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08" name="Google Shape;1708;p80"/>
          <p:cNvCxnSpPr>
            <a:stCxn id="1695" idx="3"/>
          </p:cNvCxnSpPr>
          <p:nvPr/>
        </p:nvCxnSpPr>
        <p:spPr>
          <a:xfrm>
            <a:off x="2964450" y="3228475"/>
            <a:ext cx="948600" cy="0"/>
          </a:xfrm>
          <a:prstGeom prst="straightConnector1">
            <a:avLst/>
          </a:prstGeom>
          <a:noFill/>
          <a:ln cap="flat" cmpd="sng" w="38100">
            <a:solidFill>
              <a:schemeClr val="lt2"/>
            </a:solidFill>
            <a:prstDash val="solid"/>
            <a:round/>
            <a:headEnd len="med" w="med" type="none"/>
            <a:tailEnd len="med" w="med" type="oval"/>
          </a:ln>
        </p:spPr>
      </p:cxnSp>
      <p:cxnSp>
        <p:nvCxnSpPr>
          <p:cNvPr id="1709" name="Google Shape;1709;p80"/>
          <p:cNvCxnSpPr>
            <a:stCxn id="1691" idx="3"/>
          </p:cNvCxnSpPr>
          <p:nvPr/>
        </p:nvCxnSpPr>
        <p:spPr>
          <a:xfrm>
            <a:off x="2964374" y="1882325"/>
            <a:ext cx="948600" cy="0"/>
          </a:xfrm>
          <a:prstGeom prst="straightConnector1">
            <a:avLst/>
          </a:prstGeom>
          <a:noFill/>
          <a:ln cap="flat" cmpd="sng" w="38100">
            <a:solidFill>
              <a:schemeClr val="lt2"/>
            </a:solidFill>
            <a:prstDash val="solid"/>
            <a:round/>
            <a:headEnd len="med" w="med" type="none"/>
            <a:tailEnd len="med" w="med" type="oval"/>
          </a:ln>
        </p:spPr>
      </p:cxnSp>
      <p:cxnSp>
        <p:nvCxnSpPr>
          <p:cNvPr id="1710" name="Google Shape;1710;p80"/>
          <p:cNvCxnSpPr/>
          <p:nvPr/>
        </p:nvCxnSpPr>
        <p:spPr>
          <a:xfrm>
            <a:off x="5154893" y="3270775"/>
            <a:ext cx="872400" cy="0"/>
          </a:xfrm>
          <a:prstGeom prst="straightConnector1">
            <a:avLst/>
          </a:prstGeom>
          <a:noFill/>
          <a:ln cap="flat" cmpd="sng" w="38100">
            <a:solidFill>
              <a:schemeClr val="lt2"/>
            </a:solidFill>
            <a:prstDash val="solid"/>
            <a:round/>
            <a:headEnd len="med" w="med" type="oval"/>
            <a:tailEnd len="med" w="med" type="none"/>
          </a:ln>
        </p:spPr>
      </p:cxnSp>
      <p:cxnSp>
        <p:nvCxnSpPr>
          <p:cNvPr id="1711" name="Google Shape;1711;p80"/>
          <p:cNvCxnSpPr/>
          <p:nvPr/>
        </p:nvCxnSpPr>
        <p:spPr>
          <a:xfrm>
            <a:off x="5154893" y="1924625"/>
            <a:ext cx="872400" cy="0"/>
          </a:xfrm>
          <a:prstGeom prst="straightConnector1">
            <a:avLst/>
          </a:prstGeom>
          <a:noFill/>
          <a:ln cap="flat" cmpd="sng" w="38100">
            <a:solidFill>
              <a:schemeClr val="lt2"/>
            </a:solidFill>
            <a:prstDash val="solid"/>
            <a:round/>
            <a:headEnd len="med" w="med" type="oval"/>
            <a:tailEnd len="med" w="med" type="none"/>
          </a:ln>
        </p:spPr>
      </p:cxnSp>
      <p:grpSp>
        <p:nvGrpSpPr>
          <p:cNvPr id="1712" name="Google Shape;1712;p80"/>
          <p:cNvGrpSpPr/>
          <p:nvPr/>
        </p:nvGrpSpPr>
        <p:grpSpPr>
          <a:xfrm rot="3619955">
            <a:off x="-2765480" y="-1176591"/>
            <a:ext cx="4313363" cy="3435266"/>
            <a:chOff x="1645525" y="677625"/>
            <a:chExt cx="4313925" cy="3465375"/>
          </a:xfrm>
        </p:grpSpPr>
        <p:sp>
          <p:nvSpPr>
            <p:cNvPr id="1713" name="Google Shape;1713;p80"/>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0"/>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0"/>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0"/>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0"/>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0"/>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0"/>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0"/>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FFFFFF">
                <a:alpha val="22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41" name="Shape 1441"/>
        <p:cNvGrpSpPr/>
        <p:nvPr/>
      </p:nvGrpSpPr>
      <p:grpSpPr>
        <a:xfrm>
          <a:off x="0" y="0"/>
          <a:ext cx="0" cy="0"/>
          <a:chOff x="0" y="0"/>
          <a:chExt cx="0" cy="0"/>
        </a:xfrm>
      </p:grpSpPr>
      <p:sp>
        <p:nvSpPr>
          <p:cNvPr id="1442" name="Google Shape;1442;p63"/>
          <p:cNvSpPr txBox="1"/>
          <p:nvPr>
            <p:ph idx="15" type="ctrTitle"/>
          </p:nvPr>
        </p:nvSpPr>
        <p:spPr>
          <a:xfrm>
            <a:off x="713228" y="543425"/>
            <a:ext cx="2877600" cy="5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graphicFrame>
        <p:nvGraphicFramePr>
          <p:cNvPr id="1443" name="Google Shape;1443;p63"/>
          <p:cNvGraphicFramePr/>
          <p:nvPr/>
        </p:nvGraphicFramePr>
        <p:xfrm>
          <a:off x="720000" y="1295475"/>
          <a:ext cx="3000000" cy="3000000"/>
        </p:xfrm>
        <a:graphic>
          <a:graphicData uri="http://schemas.openxmlformats.org/drawingml/2006/table">
            <a:tbl>
              <a:tblPr>
                <a:noFill/>
                <a:tableStyleId>{6A26F42F-EA95-4CCC-924C-23FC938949EB}</a:tableStyleId>
              </a:tblPr>
              <a:tblGrid>
                <a:gridCol w="7032400"/>
              </a:tblGrid>
              <a:tr h="561775">
                <a:tc>
                  <a:txBody>
                    <a:bodyPr/>
                    <a:lstStyle/>
                    <a:p>
                      <a:pPr indent="0" lvl="0" marL="0" rtl="0" algn="l">
                        <a:spcBef>
                          <a:spcPts val="0"/>
                        </a:spcBef>
                        <a:spcAft>
                          <a:spcPts val="0"/>
                        </a:spcAft>
                        <a:buNone/>
                      </a:pPr>
                      <a:r>
                        <a:rPr b="1" lang="en" sz="2200">
                          <a:solidFill>
                            <a:schemeClr val="lt2"/>
                          </a:solidFill>
                          <a:latin typeface="Barlow Semi Condensed"/>
                          <a:ea typeface="Barlow Semi Condensed"/>
                          <a:cs typeface="Barlow Semi Condensed"/>
                          <a:sym typeface="Barlow Semi Condensed"/>
                        </a:rPr>
                        <a:t>Introduction</a:t>
                      </a:r>
                      <a:endParaRPr b="1" sz="2200">
                        <a:solidFill>
                          <a:schemeClr val="lt2"/>
                        </a:solidFill>
                        <a:latin typeface="Barlow Semi Condensed"/>
                        <a:ea typeface="Barlow Semi Condensed"/>
                        <a:cs typeface="Barlow Semi Condensed"/>
                        <a:sym typeface="Barlow Semi Condensed"/>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61775">
                <a:tc>
                  <a:txBody>
                    <a:bodyPr/>
                    <a:lstStyle/>
                    <a:p>
                      <a:pPr indent="0" lvl="0" marL="0" rtl="0" algn="l">
                        <a:spcBef>
                          <a:spcPts val="0"/>
                        </a:spcBef>
                        <a:spcAft>
                          <a:spcPts val="0"/>
                        </a:spcAft>
                        <a:buNone/>
                      </a:pPr>
                      <a:r>
                        <a:rPr b="1" lang="en" sz="2200">
                          <a:solidFill>
                            <a:schemeClr val="accent4"/>
                          </a:solidFill>
                          <a:latin typeface="Barlow Semi Condensed"/>
                          <a:ea typeface="Barlow Semi Condensed"/>
                          <a:cs typeface="Barlow Semi Condensed"/>
                          <a:sym typeface="Barlow Semi Condensed"/>
                        </a:rPr>
                        <a:t>What are we solving</a:t>
                      </a:r>
                      <a:endParaRPr b="1" sz="2200">
                        <a:solidFill>
                          <a:schemeClr val="accent4"/>
                        </a:solidFill>
                        <a:latin typeface="Barlow Semi Condensed"/>
                        <a:ea typeface="Barlow Semi Condensed"/>
                        <a:cs typeface="Barlow Semi Condensed"/>
                        <a:sym typeface="Barlow Semi Condensed"/>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61775">
                <a:tc>
                  <a:txBody>
                    <a:bodyPr/>
                    <a:lstStyle/>
                    <a:p>
                      <a:pPr indent="0" lvl="0" marL="0" rtl="0" algn="l">
                        <a:spcBef>
                          <a:spcPts val="0"/>
                        </a:spcBef>
                        <a:spcAft>
                          <a:spcPts val="0"/>
                        </a:spcAft>
                        <a:buNone/>
                      </a:pPr>
                      <a:r>
                        <a:rPr b="1" lang="en" sz="2200">
                          <a:solidFill>
                            <a:schemeClr val="lt2"/>
                          </a:solidFill>
                          <a:latin typeface="Barlow Semi Condensed"/>
                          <a:ea typeface="Barlow Semi Condensed"/>
                          <a:cs typeface="Barlow Semi Condensed"/>
                          <a:sym typeface="Barlow Semi Condensed"/>
                        </a:rPr>
                        <a:t>How are we Solving</a:t>
                      </a:r>
                      <a:endParaRPr b="1" sz="2200">
                        <a:solidFill>
                          <a:schemeClr val="lt2"/>
                        </a:solidFill>
                        <a:latin typeface="Barlow Semi Condensed"/>
                        <a:ea typeface="Barlow Semi Condensed"/>
                        <a:cs typeface="Barlow Semi Condensed"/>
                        <a:sym typeface="Barlow Semi Condensed"/>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61775">
                <a:tc>
                  <a:txBody>
                    <a:bodyPr/>
                    <a:lstStyle/>
                    <a:p>
                      <a:pPr indent="0" lvl="0" marL="0" rtl="0" algn="l">
                        <a:spcBef>
                          <a:spcPts val="0"/>
                        </a:spcBef>
                        <a:spcAft>
                          <a:spcPts val="0"/>
                        </a:spcAft>
                        <a:buNone/>
                      </a:pPr>
                      <a:r>
                        <a:rPr b="1" lang="en" sz="2200">
                          <a:solidFill>
                            <a:schemeClr val="lt2"/>
                          </a:solidFill>
                          <a:latin typeface="Barlow Semi Condensed"/>
                          <a:ea typeface="Barlow Semi Condensed"/>
                          <a:cs typeface="Barlow Semi Condensed"/>
                          <a:sym typeface="Barlow Semi Condensed"/>
                        </a:rPr>
                        <a:t>Future Plans</a:t>
                      </a:r>
                      <a:endParaRPr b="1" sz="2200">
                        <a:solidFill>
                          <a:schemeClr val="lt2"/>
                        </a:solidFill>
                        <a:latin typeface="Barlow Semi Condensed"/>
                        <a:ea typeface="Barlow Semi Condensed"/>
                        <a:cs typeface="Barlow Semi Condensed"/>
                        <a:sym typeface="Barlow Semi Condensed"/>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61775">
                <a:tc>
                  <a:txBody>
                    <a:bodyPr/>
                    <a:lstStyle/>
                    <a:p>
                      <a:pPr indent="0" lvl="0" marL="0" rtl="0" algn="l">
                        <a:spcBef>
                          <a:spcPts val="0"/>
                        </a:spcBef>
                        <a:spcAft>
                          <a:spcPts val="0"/>
                        </a:spcAft>
                        <a:buNone/>
                      </a:pPr>
                      <a:r>
                        <a:rPr b="1" lang="en" sz="2200">
                          <a:solidFill>
                            <a:schemeClr val="lt2"/>
                          </a:solidFill>
                          <a:latin typeface="Barlow Semi Condensed"/>
                          <a:ea typeface="Barlow Semi Condensed"/>
                          <a:cs typeface="Barlow Semi Condensed"/>
                          <a:sym typeface="Barlow Semi Condensed"/>
                        </a:rPr>
                        <a:t>Tech Stack used</a:t>
                      </a:r>
                      <a:endParaRPr b="1" sz="2200">
                        <a:solidFill>
                          <a:schemeClr val="lt2"/>
                        </a:solidFill>
                        <a:latin typeface="Barlow Semi Condensed"/>
                        <a:ea typeface="Barlow Semi Condensed"/>
                        <a:cs typeface="Barlow Semi Condensed"/>
                        <a:sym typeface="Barlow Semi Condensed"/>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561775">
                <a:tc>
                  <a:txBody>
                    <a:bodyPr/>
                    <a:lstStyle/>
                    <a:p>
                      <a:pPr indent="0" lvl="0" marL="0" rtl="0" algn="l">
                        <a:spcBef>
                          <a:spcPts val="0"/>
                        </a:spcBef>
                        <a:spcAft>
                          <a:spcPts val="0"/>
                        </a:spcAft>
                        <a:buNone/>
                      </a:pPr>
                      <a:r>
                        <a:rPr b="1" lang="en" sz="2200">
                          <a:solidFill>
                            <a:schemeClr val="lt2"/>
                          </a:solidFill>
                          <a:latin typeface="Barlow Semi Condensed"/>
                          <a:ea typeface="Barlow Semi Condensed"/>
                          <a:cs typeface="Barlow Semi Condensed"/>
                          <a:sym typeface="Barlow Semi Condensed"/>
                        </a:rPr>
                        <a:t>Conclusion</a:t>
                      </a:r>
                      <a:endParaRPr b="1" sz="2200">
                        <a:solidFill>
                          <a:schemeClr val="lt2"/>
                        </a:solidFill>
                        <a:latin typeface="Barlow Semi Condensed"/>
                        <a:ea typeface="Barlow Semi Condensed"/>
                        <a:cs typeface="Barlow Semi Condensed"/>
                        <a:sym typeface="Barlow Semi Condensed"/>
                      </a:endParaRPr>
                    </a:p>
                  </a:txBody>
                  <a:tcPr marT="91425" marB="91425" marR="91425" marL="91425">
                    <a:lnL cap="flat" cmpd="sng" w="9525">
                      <a:solidFill>
                        <a:schemeClr val="accent5">
                          <a:alpha val="0"/>
                        </a:schemeClr>
                      </a:solidFill>
                      <a:prstDash val="solid"/>
                      <a:round/>
                      <a:headEnd len="sm" w="sm" type="none"/>
                      <a:tailEnd len="sm" w="sm" type="none"/>
                    </a:lnL>
                    <a:lnR cap="flat" cmpd="sng" w="9525">
                      <a:solidFill>
                        <a:schemeClr val="accent5">
                          <a:alpha val="0"/>
                        </a:schemeClr>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81"/>
          <p:cNvSpPr txBox="1"/>
          <p:nvPr>
            <p:ph type="ctrTitle"/>
          </p:nvPr>
        </p:nvSpPr>
        <p:spPr>
          <a:xfrm>
            <a:off x="1967100" y="545125"/>
            <a:ext cx="52098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Precision of our model</a:t>
            </a:r>
            <a:endParaRPr/>
          </a:p>
          <a:p>
            <a:pPr indent="0" lvl="0" marL="0" rtl="0" algn="ctr">
              <a:spcBef>
                <a:spcPts val="0"/>
              </a:spcBef>
              <a:spcAft>
                <a:spcPts val="0"/>
              </a:spcAft>
              <a:buNone/>
            </a:pPr>
            <a:r>
              <a:t/>
            </a:r>
            <a:endParaRPr/>
          </a:p>
        </p:txBody>
      </p:sp>
      <p:pic>
        <p:nvPicPr>
          <p:cNvPr id="1726" name="Google Shape;1726;p81"/>
          <p:cNvPicPr preferRelativeResize="0"/>
          <p:nvPr/>
        </p:nvPicPr>
        <p:blipFill>
          <a:blip r:embed="rId3">
            <a:alphaModFix/>
          </a:blip>
          <a:stretch>
            <a:fillRect/>
          </a:stretch>
        </p:blipFill>
        <p:spPr>
          <a:xfrm>
            <a:off x="997525" y="1136775"/>
            <a:ext cx="7510246" cy="378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82"/>
          <p:cNvSpPr txBox="1"/>
          <p:nvPr>
            <p:ph idx="1" type="subTitle"/>
          </p:nvPr>
        </p:nvSpPr>
        <p:spPr>
          <a:xfrm>
            <a:off x="1261800" y="1487675"/>
            <a:ext cx="7305600" cy="8469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We will integrate this model for the further development of our model to detect the origin of Blood Clot</a:t>
            </a:r>
            <a:endParaRPr/>
          </a:p>
          <a:p>
            <a:pPr indent="-317500" lvl="0" marL="457200" rtl="0" algn="l">
              <a:spcBef>
                <a:spcPts val="0"/>
              </a:spcBef>
              <a:spcAft>
                <a:spcPts val="0"/>
              </a:spcAft>
              <a:buSzPts val="1400"/>
              <a:buChar char="●"/>
            </a:pPr>
            <a:r>
              <a:rPr lang="en"/>
              <a:t>Integrating other non-imaging data such as electronic health records, cognitive assessments, and genomics data to improve the accuracy of diagnosis</a:t>
            </a:r>
            <a:endParaRPr/>
          </a:p>
          <a:p>
            <a:pPr indent="-317500" lvl="0" marL="457200" rtl="0" algn="l">
              <a:spcBef>
                <a:spcPts val="0"/>
              </a:spcBef>
              <a:spcAft>
                <a:spcPts val="0"/>
              </a:spcAft>
              <a:buSzPts val="1400"/>
              <a:buChar char="●"/>
            </a:pPr>
            <a:r>
              <a:rPr lang="en"/>
              <a:t>Creating user-friendly interfaces that can be used by healthcare professionals to facilitate diagnosis and treatment.</a:t>
            </a:r>
            <a:endParaRPr/>
          </a:p>
          <a:p>
            <a:pPr indent="-317500" lvl="0" marL="457200" rtl="0" algn="l">
              <a:spcBef>
                <a:spcPts val="0"/>
              </a:spcBef>
              <a:spcAft>
                <a:spcPts val="0"/>
              </a:spcAft>
              <a:buSzPts val="1400"/>
              <a:buChar char="●"/>
            </a:pPr>
            <a:r>
              <a:rPr lang="en"/>
              <a:t>Integrating different imaging modalities such as PET, CT scans, and other neuroimaging techniques to improve the accuracy of diagnosis.</a:t>
            </a:r>
            <a:endParaRPr/>
          </a:p>
          <a:p>
            <a:pPr indent="-317500" lvl="0" marL="457200" rtl="0" algn="l">
              <a:spcBef>
                <a:spcPts val="0"/>
              </a:spcBef>
              <a:spcAft>
                <a:spcPts val="0"/>
              </a:spcAft>
              <a:buSzPts val="1400"/>
              <a:buChar char="●"/>
            </a:pPr>
            <a:r>
              <a:rPr lang="en"/>
              <a:t>Developing more accurate and efficient CNN models that can identify the diseases with high accuracy.</a:t>
            </a:r>
            <a:endParaRPr/>
          </a:p>
          <a:p>
            <a:pPr indent="0" lvl="0" marL="0" rtl="0" algn="ctr">
              <a:spcBef>
                <a:spcPts val="1600"/>
              </a:spcBef>
              <a:spcAft>
                <a:spcPts val="1600"/>
              </a:spcAft>
              <a:buNone/>
            </a:pPr>
            <a:r>
              <a:t/>
            </a:r>
            <a:endParaRPr/>
          </a:p>
        </p:txBody>
      </p:sp>
      <p:sp>
        <p:nvSpPr>
          <p:cNvPr id="1732" name="Google Shape;1732;p82"/>
          <p:cNvSpPr txBox="1"/>
          <p:nvPr>
            <p:ph type="ctrTitle"/>
          </p:nvPr>
        </p:nvSpPr>
        <p:spPr>
          <a:xfrm>
            <a:off x="-1985775" y="577096"/>
            <a:ext cx="7713900" cy="5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PLANS:</a:t>
            </a:r>
            <a:endParaRPr u="sng"/>
          </a:p>
        </p:txBody>
      </p:sp>
      <p:grpSp>
        <p:nvGrpSpPr>
          <p:cNvPr id="1733" name="Google Shape;1733;p82"/>
          <p:cNvGrpSpPr/>
          <p:nvPr/>
        </p:nvGrpSpPr>
        <p:grpSpPr>
          <a:xfrm>
            <a:off x="3216694" y="668417"/>
            <a:ext cx="446313" cy="557932"/>
            <a:chOff x="1703550" y="238125"/>
            <a:chExt cx="4186800" cy="5219200"/>
          </a:xfrm>
        </p:grpSpPr>
        <p:sp>
          <p:nvSpPr>
            <p:cNvPr id="1734" name="Google Shape;1734;p82"/>
            <p:cNvSpPr/>
            <p:nvPr/>
          </p:nvSpPr>
          <p:spPr>
            <a:xfrm>
              <a:off x="1703550" y="238125"/>
              <a:ext cx="4186800" cy="5219200"/>
            </a:xfrm>
            <a:custGeom>
              <a:rect b="b" l="l" r="r" t="t"/>
              <a:pathLst>
                <a:path extrusionOk="0" h="208768" w="167472">
                  <a:moveTo>
                    <a:pt x="93457" y="0"/>
                  </a:moveTo>
                  <a:cubicBezTo>
                    <a:pt x="73754" y="0"/>
                    <a:pt x="55194" y="7731"/>
                    <a:pt x="41167" y="21725"/>
                  </a:cubicBezTo>
                  <a:cubicBezTo>
                    <a:pt x="27173" y="35751"/>
                    <a:pt x="19442" y="54312"/>
                    <a:pt x="19442" y="74014"/>
                  </a:cubicBezTo>
                  <a:lnTo>
                    <a:pt x="19442" y="89313"/>
                  </a:lnTo>
                  <a:lnTo>
                    <a:pt x="1012" y="123923"/>
                  </a:lnTo>
                  <a:cubicBezTo>
                    <a:pt x="1" y="125815"/>
                    <a:pt x="34" y="128131"/>
                    <a:pt x="1143" y="129958"/>
                  </a:cubicBezTo>
                  <a:cubicBezTo>
                    <a:pt x="2252" y="131784"/>
                    <a:pt x="4241" y="132926"/>
                    <a:pt x="6394" y="132926"/>
                  </a:cubicBezTo>
                  <a:lnTo>
                    <a:pt x="19442" y="132926"/>
                  </a:lnTo>
                  <a:lnTo>
                    <a:pt x="19442" y="147996"/>
                  </a:lnTo>
                  <a:cubicBezTo>
                    <a:pt x="19442" y="169134"/>
                    <a:pt x="36633" y="186357"/>
                    <a:pt x="57771" y="186357"/>
                  </a:cubicBezTo>
                  <a:lnTo>
                    <a:pt x="80605" y="186357"/>
                  </a:lnTo>
                  <a:lnTo>
                    <a:pt x="80605" y="202667"/>
                  </a:lnTo>
                  <a:cubicBezTo>
                    <a:pt x="80605" y="206027"/>
                    <a:pt x="83345" y="208767"/>
                    <a:pt x="86704" y="208767"/>
                  </a:cubicBezTo>
                  <a:cubicBezTo>
                    <a:pt x="90097" y="208767"/>
                    <a:pt x="92837" y="206027"/>
                    <a:pt x="92837" y="202667"/>
                  </a:cubicBezTo>
                  <a:lnTo>
                    <a:pt x="92837" y="180225"/>
                  </a:lnTo>
                  <a:cubicBezTo>
                    <a:pt x="92837" y="176832"/>
                    <a:pt x="90097" y="174125"/>
                    <a:pt x="86704" y="174125"/>
                  </a:cubicBezTo>
                  <a:lnTo>
                    <a:pt x="57771" y="174125"/>
                  </a:lnTo>
                  <a:cubicBezTo>
                    <a:pt x="43385" y="174125"/>
                    <a:pt x="31675" y="162414"/>
                    <a:pt x="31675" y="147996"/>
                  </a:cubicBezTo>
                  <a:lnTo>
                    <a:pt x="31675" y="126826"/>
                  </a:lnTo>
                  <a:cubicBezTo>
                    <a:pt x="31675" y="123434"/>
                    <a:pt x="28935" y="120693"/>
                    <a:pt x="25542" y="120693"/>
                  </a:cubicBezTo>
                  <a:lnTo>
                    <a:pt x="16572" y="120693"/>
                  </a:lnTo>
                  <a:lnTo>
                    <a:pt x="30957" y="93717"/>
                  </a:lnTo>
                  <a:cubicBezTo>
                    <a:pt x="31414" y="92836"/>
                    <a:pt x="31675" y="91858"/>
                    <a:pt x="31675" y="90846"/>
                  </a:cubicBezTo>
                  <a:lnTo>
                    <a:pt x="31675" y="74014"/>
                  </a:lnTo>
                  <a:cubicBezTo>
                    <a:pt x="31675" y="39959"/>
                    <a:pt x="59402" y="12232"/>
                    <a:pt x="93457" y="12232"/>
                  </a:cubicBezTo>
                  <a:cubicBezTo>
                    <a:pt x="127512" y="12232"/>
                    <a:pt x="155239" y="39959"/>
                    <a:pt x="155239" y="74014"/>
                  </a:cubicBezTo>
                  <a:lnTo>
                    <a:pt x="155239" y="202635"/>
                  </a:lnTo>
                  <a:cubicBezTo>
                    <a:pt x="155239" y="206027"/>
                    <a:pt x="157946" y="208767"/>
                    <a:pt x="161339" y="208767"/>
                  </a:cubicBezTo>
                  <a:cubicBezTo>
                    <a:pt x="164731" y="208767"/>
                    <a:pt x="167471" y="206027"/>
                    <a:pt x="167471" y="202635"/>
                  </a:cubicBezTo>
                  <a:lnTo>
                    <a:pt x="167471" y="74014"/>
                  </a:lnTo>
                  <a:cubicBezTo>
                    <a:pt x="167471" y="54312"/>
                    <a:pt x="159740" y="35751"/>
                    <a:pt x="145714" y="21725"/>
                  </a:cubicBezTo>
                  <a:cubicBezTo>
                    <a:pt x="131720" y="7731"/>
                    <a:pt x="113127" y="0"/>
                    <a:pt x="934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82"/>
            <p:cNvSpPr/>
            <p:nvPr/>
          </p:nvSpPr>
          <p:spPr>
            <a:xfrm>
              <a:off x="2832200" y="850550"/>
              <a:ext cx="2420425" cy="1630200"/>
            </a:xfrm>
            <a:custGeom>
              <a:rect b="b" l="l" r="r" t="t"/>
              <a:pathLst>
                <a:path extrusionOk="0" h="65208" w="96817">
                  <a:moveTo>
                    <a:pt x="48409" y="12233"/>
                  </a:moveTo>
                  <a:cubicBezTo>
                    <a:pt x="56107" y="12233"/>
                    <a:pt x="62566" y="18496"/>
                    <a:pt x="62761" y="26227"/>
                  </a:cubicBezTo>
                  <a:cubicBezTo>
                    <a:pt x="62827" y="29521"/>
                    <a:pt x="65567" y="32196"/>
                    <a:pt x="68861" y="32196"/>
                  </a:cubicBezTo>
                  <a:lnTo>
                    <a:pt x="74178" y="32196"/>
                  </a:lnTo>
                  <a:cubicBezTo>
                    <a:pt x="79919" y="32196"/>
                    <a:pt x="84584" y="36828"/>
                    <a:pt x="84584" y="42569"/>
                  </a:cubicBezTo>
                  <a:cubicBezTo>
                    <a:pt x="84584" y="48311"/>
                    <a:pt x="79919" y="52975"/>
                    <a:pt x="74178" y="52975"/>
                  </a:cubicBezTo>
                  <a:lnTo>
                    <a:pt x="22606" y="52975"/>
                  </a:lnTo>
                  <a:cubicBezTo>
                    <a:pt x="16865" y="52975"/>
                    <a:pt x="12233" y="48311"/>
                    <a:pt x="12233" y="42569"/>
                  </a:cubicBezTo>
                  <a:cubicBezTo>
                    <a:pt x="12233" y="36828"/>
                    <a:pt x="16865" y="32196"/>
                    <a:pt x="22606" y="32196"/>
                  </a:cubicBezTo>
                  <a:lnTo>
                    <a:pt x="27923" y="32196"/>
                  </a:lnTo>
                  <a:cubicBezTo>
                    <a:pt x="31251" y="32196"/>
                    <a:pt x="33958" y="29521"/>
                    <a:pt x="34023" y="26227"/>
                  </a:cubicBezTo>
                  <a:cubicBezTo>
                    <a:pt x="34219" y="18496"/>
                    <a:pt x="40678" y="12233"/>
                    <a:pt x="48409" y="12233"/>
                  </a:cubicBezTo>
                  <a:close/>
                  <a:moveTo>
                    <a:pt x="48409" y="1"/>
                  </a:moveTo>
                  <a:cubicBezTo>
                    <a:pt x="41395" y="1"/>
                    <a:pt x="34806" y="2675"/>
                    <a:pt x="29815" y="7568"/>
                  </a:cubicBezTo>
                  <a:cubicBezTo>
                    <a:pt x="26292" y="10993"/>
                    <a:pt x="23813" y="15267"/>
                    <a:pt x="22639" y="19964"/>
                  </a:cubicBezTo>
                  <a:lnTo>
                    <a:pt x="22606" y="19964"/>
                  </a:lnTo>
                  <a:cubicBezTo>
                    <a:pt x="10146" y="19964"/>
                    <a:pt x="1" y="30109"/>
                    <a:pt x="1" y="42569"/>
                  </a:cubicBezTo>
                  <a:cubicBezTo>
                    <a:pt x="1" y="55063"/>
                    <a:pt x="10146" y="65208"/>
                    <a:pt x="22606" y="65208"/>
                  </a:cubicBezTo>
                  <a:lnTo>
                    <a:pt x="74178" y="65208"/>
                  </a:lnTo>
                  <a:cubicBezTo>
                    <a:pt x="86672" y="65208"/>
                    <a:pt x="96817" y="55063"/>
                    <a:pt x="96817" y="42569"/>
                  </a:cubicBezTo>
                  <a:cubicBezTo>
                    <a:pt x="96817" y="30109"/>
                    <a:pt x="86639" y="19964"/>
                    <a:pt x="74178" y="19964"/>
                  </a:cubicBezTo>
                  <a:lnTo>
                    <a:pt x="74146" y="19964"/>
                  </a:lnTo>
                  <a:cubicBezTo>
                    <a:pt x="72971" y="15267"/>
                    <a:pt x="70525" y="10993"/>
                    <a:pt x="66969" y="7568"/>
                  </a:cubicBezTo>
                  <a:cubicBezTo>
                    <a:pt x="61979" y="2675"/>
                    <a:pt x="55389" y="1"/>
                    <a:pt x="48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82"/>
            <p:cNvSpPr/>
            <p:nvPr/>
          </p:nvSpPr>
          <p:spPr>
            <a:xfrm>
              <a:off x="3277475" y="2786550"/>
              <a:ext cx="305825" cy="520300"/>
            </a:xfrm>
            <a:custGeom>
              <a:rect b="b" l="l" r="r" t="t"/>
              <a:pathLst>
                <a:path extrusionOk="0" h="20812" w="12233">
                  <a:moveTo>
                    <a:pt x="6133" y="0"/>
                  </a:moveTo>
                  <a:cubicBezTo>
                    <a:pt x="2740" y="0"/>
                    <a:pt x="0" y="2740"/>
                    <a:pt x="0" y="6133"/>
                  </a:cubicBezTo>
                  <a:lnTo>
                    <a:pt x="0" y="14679"/>
                  </a:lnTo>
                  <a:cubicBezTo>
                    <a:pt x="0" y="18071"/>
                    <a:pt x="2740" y="20812"/>
                    <a:pt x="6133" y="20812"/>
                  </a:cubicBezTo>
                  <a:cubicBezTo>
                    <a:pt x="9493" y="20812"/>
                    <a:pt x="12233" y="18071"/>
                    <a:pt x="12233" y="14679"/>
                  </a:cubicBezTo>
                  <a:lnTo>
                    <a:pt x="12233" y="6133"/>
                  </a:lnTo>
                  <a:cubicBezTo>
                    <a:pt x="12233" y="2740"/>
                    <a:pt x="9493"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82"/>
            <p:cNvSpPr/>
            <p:nvPr/>
          </p:nvSpPr>
          <p:spPr>
            <a:xfrm>
              <a:off x="3889100" y="2786550"/>
              <a:ext cx="305825" cy="520300"/>
            </a:xfrm>
            <a:custGeom>
              <a:rect b="b" l="l" r="r" t="t"/>
              <a:pathLst>
                <a:path extrusionOk="0" h="20812" w="12233">
                  <a:moveTo>
                    <a:pt x="6133" y="0"/>
                  </a:moveTo>
                  <a:cubicBezTo>
                    <a:pt x="2740" y="0"/>
                    <a:pt x="0" y="2740"/>
                    <a:pt x="0" y="6133"/>
                  </a:cubicBezTo>
                  <a:lnTo>
                    <a:pt x="0" y="14679"/>
                  </a:lnTo>
                  <a:cubicBezTo>
                    <a:pt x="0" y="18071"/>
                    <a:pt x="2740" y="20812"/>
                    <a:pt x="6133" y="20812"/>
                  </a:cubicBezTo>
                  <a:cubicBezTo>
                    <a:pt x="9493" y="20812"/>
                    <a:pt x="12233" y="18071"/>
                    <a:pt x="12233" y="14679"/>
                  </a:cubicBezTo>
                  <a:lnTo>
                    <a:pt x="12233" y="6133"/>
                  </a:lnTo>
                  <a:cubicBezTo>
                    <a:pt x="12233" y="2740"/>
                    <a:pt x="9493"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82"/>
            <p:cNvSpPr/>
            <p:nvPr/>
          </p:nvSpPr>
          <p:spPr>
            <a:xfrm>
              <a:off x="4500725" y="2786550"/>
              <a:ext cx="305825" cy="520300"/>
            </a:xfrm>
            <a:custGeom>
              <a:rect b="b" l="l" r="r" t="t"/>
              <a:pathLst>
                <a:path extrusionOk="0" h="20812" w="12233">
                  <a:moveTo>
                    <a:pt x="6133" y="0"/>
                  </a:moveTo>
                  <a:cubicBezTo>
                    <a:pt x="2740" y="0"/>
                    <a:pt x="0" y="2740"/>
                    <a:pt x="0" y="6133"/>
                  </a:cubicBezTo>
                  <a:lnTo>
                    <a:pt x="0" y="14679"/>
                  </a:lnTo>
                  <a:cubicBezTo>
                    <a:pt x="0" y="18071"/>
                    <a:pt x="2740" y="20812"/>
                    <a:pt x="6133" y="20812"/>
                  </a:cubicBezTo>
                  <a:cubicBezTo>
                    <a:pt x="9492" y="20812"/>
                    <a:pt x="12232" y="18071"/>
                    <a:pt x="12232" y="14679"/>
                  </a:cubicBezTo>
                  <a:lnTo>
                    <a:pt x="12232" y="6133"/>
                  </a:lnTo>
                  <a:cubicBezTo>
                    <a:pt x="12232" y="2740"/>
                    <a:pt x="9492"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83"/>
          <p:cNvSpPr txBox="1"/>
          <p:nvPr>
            <p:ph type="ctrTitle"/>
          </p:nvPr>
        </p:nvSpPr>
        <p:spPr>
          <a:xfrm>
            <a:off x="715050" y="545125"/>
            <a:ext cx="2276700" cy="3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44" name="Google Shape;1744;p83"/>
          <p:cNvSpPr txBox="1"/>
          <p:nvPr>
            <p:ph idx="3" type="subTitle"/>
          </p:nvPr>
        </p:nvSpPr>
        <p:spPr>
          <a:xfrm>
            <a:off x="715050" y="1749100"/>
            <a:ext cx="7216200" cy="8469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https://www.oasis-brains.org/#data</a:t>
            </a:r>
            <a:endParaRPr/>
          </a:p>
          <a:p>
            <a:pPr indent="0" lvl="0" marL="0" rtl="0" algn="l">
              <a:spcBef>
                <a:spcPts val="1600"/>
              </a:spcBef>
              <a:spcAft>
                <a:spcPts val="1600"/>
              </a:spcAft>
              <a:buNone/>
            </a:pPr>
            <a:r>
              <a:rPr lang="en"/>
              <a:t>https://archive.ics.uci.edu/ml/datasets/parkinsons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84"/>
          <p:cNvSpPr txBox="1"/>
          <p:nvPr>
            <p:ph idx="5" type="subTitle"/>
          </p:nvPr>
        </p:nvSpPr>
        <p:spPr>
          <a:xfrm>
            <a:off x="5905258" y="2873700"/>
            <a:ext cx="25041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Santhana Lakshmi</a:t>
            </a:r>
            <a:endParaRPr/>
          </a:p>
        </p:txBody>
      </p:sp>
      <p:sp>
        <p:nvSpPr>
          <p:cNvPr id="1750" name="Google Shape;1750;p84"/>
          <p:cNvSpPr txBox="1"/>
          <p:nvPr>
            <p:ph idx="2" type="subTitle"/>
          </p:nvPr>
        </p:nvSpPr>
        <p:spPr>
          <a:xfrm>
            <a:off x="3310978" y="3119591"/>
            <a:ext cx="2504100" cy="59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RA2011003010654</a:t>
            </a:r>
            <a:endParaRPr/>
          </a:p>
          <a:p>
            <a:pPr indent="0" lvl="0" marL="0" rtl="0" algn="ctr">
              <a:spcBef>
                <a:spcPts val="0"/>
              </a:spcBef>
              <a:spcAft>
                <a:spcPts val="0"/>
              </a:spcAft>
              <a:buNone/>
            </a:pPr>
            <a:r>
              <a:rPr lang="en"/>
              <a:t>kh8351@srmist.edu.in</a:t>
            </a:r>
            <a:endParaRPr/>
          </a:p>
        </p:txBody>
      </p:sp>
      <p:sp>
        <p:nvSpPr>
          <p:cNvPr id="1751" name="Google Shape;1751;p84"/>
          <p:cNvSpPr txBox="1"/>
          <p:nvPr>
            <p:ph idx="1" type="subTitle"/>
          </p:nvPr>
        </p:nvSpPr>
        <p:spPr>
          <a:xfrm>
            <a:off x="3310992" y="2873700"/>
            <a:ext cx="25041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Kilaru Sai Hemanth</a:t>
            </a:r>
            <a:endParaRPr/>
          </a:p>
        </p:txBody>
      </p:sp>
      <p:sp>
        <p:nvSpPr>
          <p:cNvPr id="1752" name="Google Shape;1752;p84"/>
          <p:cNvSpPr txBox="1"/>
          <p:nvPr>
            <p:ph idx="6" type="subTitle"/>
          </p:nvPr>
        </p:nvSpPr>
        <p:spPr>
          <a:xfrm>
            <a:off x="5905251" y="3119595"/>
            <a:ext cx="2504100" cy="59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RA2011027010129</a:t>
            </a:r>
            <a:endParaRPr/>
          </a:p>
          <a:p>
            <a:pPr indent="0" lvl="0" marL="0" rtl="0" algn="ctr">
              <a:spcBef>
                <a:spcPts val="0"/>
              </a:spcBef>
              <a:spcAft>
                <a:spcPts val="0"/>
              </a:spcAft>
              <a:buNone/>
            </a:pPr>
            <a:r>
              <a:rPr lang="en"/>
              <a:t>sl6253@srmist.edu.in</a:t>
            </a:r>
            <a:endParaRPr/>
          </a:p>
        </p:txBody>
      </p:sp>
      <p:sp>
        <p:nvSpPr>
          <p:cNvPr id="1753" name="Google Shape;1753;p84"/>
          <p:cNvSpPr txBox="1"/>
          <p:nvPr>
            <p:ph type="ctrTitle"/>
          </p:nvPr>
        </p:nvSpPr>
        <p:spPr>
          <a:xfrm>
            <a:off x="716725" y="545125"/>
            <a:ext cx="7710600" cy="5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754" name="Google Shape;1754;p84"/>
          <p:cNvSpPr txBox="1"/>
          <p:nvPr>
            <p:ph idx="3" type="subTitle"/>
          </p:nvPr>
        </p:nvSpPr>
        <p:spPr>
          <a:xfrm>
            <a:off x="716725" y="2873700"/>
            <a:ext cx="25041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Omisha Singal</a:t>
            </a:r>
            <a:endParaRPr/>
          </a:p>
        </p:txBody>
      </p:sp>
      <p:sp>
        <p:nvSpPr>
          <p:cNvPr id="1755" name="Google Shape;1755;p84"/>
          <p:cNvSpPr txBox="1"/>
          <p:nvPr>
            <p:ph idx="4" type="subTitle"/>
          </p:nvPr>
        </p:nvSpPr>
        <p:spPr>
          <a:xfrm>
            <a:off x="716725" y="3116699"/>
            <a:ext cx="2504100" cy="59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RA2011027010103</a:t>
            </a:r>
            <a:endParaRPr/>
          </a:p>
          <a:p>
            <a:pPr indent="0" lvl="0" marL="0" rtl="0" algn="ctr">
              <a:spcBef>
                <a:spcPts val="0"/>
              </a:spcBef>
              <a:spcAft>
                <a:spcPts val="0"/>
              </a:spcAft>
              <a:buNone/>
            </a:pPr>
            <a:r>
              <a:rPr lang="en"/>
              <a:t>os4624@srmist.edu.in</a:t>
            </a:r>
            <a:endParaRPr/>
          </a:p>
        </p:txBody>
      </p:sp>
      <p:grpSp>
        <p:nvGrpSpPr>
          <p:cNvPr id="1756" name="Google Shape;1756;p84"/>
          <p:cNvGrpSpPr/>
          <p:nvPr/>
        </p:nvGrpSpPr>
        <p:grpSpPr>
          <a:xfrm>
            <a:off x="1693325" y="1839781"/>
            <a:ext cx="550924" cy="549543"/>
            <a:chOff x="-57578225" y="1904075"/>
            <a:chExt cx="319025" cy="318225"/>
          </a:xfrm>
        </p:grpSpPr>
        <p:sp>
          <p:nvSpPr>
            <p:cNvPr id="1757" name="Google Shape;1757;p84"/>
            <p:cNvSpPr/>
            <p:nvPr/>
          </p:nvSpPr>
          <p:spPr>
            <a:xfrm>
              <a:off x="-57578225" y="1904075"/>
              <a:ext cx="319025" cy="318225"/>
            </a:xfrm>
            <a:custGeom>
              <a:rect b="b" l="l" r="r" t="t"/>
              <a:pathLst>
                <a:path extrusionOk="0" h="12729" w="12761">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4"/>
            <p:cNvSpPr/>
            <p:nvPr/>
          </p:nvSpPr>
          <p:spPr>
            <a:xfrm>
              <a:off x="-57446675" y="2073400"/>
              <a:ext cx="18125" cy="18150"/>
            </a:xfrm>
            <a:custGeom>
              <a:rect b="b" l="l" r="r" t="t"/>
              <a:pathLst>
                <a:path extrusionOk="0" h="726" w="725">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4"/>
            <p:cNvSpPr/>
            <p:nvPr/>
          </p:nvSpPr>
          <p:spPr>
            <a:xfrm>
              <a:off x="-57371850" y="2073400"/>
              <a:ext cx="18125" cy="18150"/>
            </a:xfrm>
            <a:custGeom>
              <a:rect b="b" l="l" r="r" t="t"/>
              <a:pathLst>
                <a:path extrusionOk="0" h="726" w="725">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4"/>
            <p:cNvSpPr/>
            <p:nvPr/>
          </p:nvSpPr>
          <p:spPr>
            <a:xfrm>
              <a:off x="-57436450" y="2136625"/>
              <a:ext cx="72500" cy="29750"/>
            </a:xfrm>
            <a:custGeom>
              <a:rect b="b" l="l" r="r" t="t"/>
              <a:pathLst>
                <a:path extrusionOk="0" h="1190" w="290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1" name="Google Shape;1761;p84"/>
          <p:cNvGrpSpPr/>
          <p:nvPr/>
        </p:nvGrpSpPr>
        <p:grpSpPr>
          <a:xfrm>
            <a:off x="4257748" y="1839077"/>
            <a:ext cx="513407" cy="550924"/>
            <a:chOff x="-54826975" y="1903275"/>
            <a:chExt cx="297300" cy="319025"/>
          </a:xfrm>
        </p:grpSpPr>
        <p:sp>
          <p:nvSpPr>
            <p:cNvPr id="1762" name="Google Shape;1762;p84"/>
            <p:cNvSpPr/>
            <p:nvPr/>
          </p:nvSpPr>
          <p:spPr>
            <a:xfrm>
              <a:off x="-54712850" y="2135825"/>
              <a:ext cx="73275" cy="28975"/>
            </a:xfrm>
            <a:custGeom>
              <a:rect b="b" l="l" r="r" t="t"/>
              <a:pathLst>
                <a:path extrusionOk="0" h="1159" w="2931">
                  <a:moveTo>
                    <a:pt x="414" y="1"/>
                  </a:moveTo>
                  <a:cubicBezTo>
                    <a:pt x="316" y="1"/>
                    <a:pt x="222" y="40"/>
                    <a:pt x="159" y="119"/>
                  </a:cubicBezTo>
                  <a:cubicBezTo>
                    <a:pt x="1" y="276"/>
                    <a:pt x="1" y="497"/>
                    <a:pt x="159" y="623"/>
                  </a:cubicBezTo>
                  <a:cubicBezTo>
                    <a:pt x="537" y="970"/>
                    <a:pt x="1009" y="1159"/>
                    <a:pt x="1482" y="1159"/>
                  </a:cubicBezTo>
                  <a:cubicBezTo>
                    <a:pt x="1986" y="1159"/>
                    <a:pt x="2458" y="970"/>
                    <a:pt x="2773" y="623"/>
                  </a:cubicBezTo>
                  <a:cubicBezTo>
                    <a:pt x="2931" y="465"/>
                    <a:pt x="2931" y="213"/>
                    <a:pt x="2773" y="119"/>
                  </a:cubicBezTo>
                  <a:cubicBezTo>
                    <a:pt x="2695" y="40"/>
                    <a:pt x="2592" y="1"/>
                    <a:pt x="2498" y="1"/>
                  </a:cubicBezTo>
                  <a:cubicBezTo>
                    <a:pt x="2403" y="1"/>
                    <a:pt x="2317" y="40"/>
                    <a:pt x="2269" y="119"/>
                  </a:cubicBezTo>
                  <a:cubicBezTo>
                    <a:pt x="2049" y="308"/>
                    <a:pt x="1734" y="434"/>
                    <a:pt x="1482" y="434"/>
                  </a:cubicBezTo>
                  <a:cubicBezTo>
                    <a:pt x="1167" y="434"/>
                    <a:pt x="883" y="308"/>
                    <a:pt x="694" y="119"/>
                  </a:cubicBezTo>
                  <a:cubicBezTo>
                    <a:pt x="615" y="40"/>
                    <a:pt x="513" y="1"/>
                    <a:pt x="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4"/>
            <p:cNvSpPr/>
            <p:nvPr/>
          </p:nvSpPr>
          <p:spPr>
            <a:xfrm>
              <a:off x="-54826975" y="1903275"/>
              <a:ext cx="297300" cy="319025"/>
            </a:xfrm>
            <a:custGeom>
              <a:rect b="b" l="l" r="r" t="t"/>
              <a:pathLst>
                <a:path extrusionOk="0" h="12761" w="11892">
                  <a:moveTo>
                    <a:pt x="3400" y="694"/>
                  </a:moveTo>
                  <a:cubicBezTo>
                    <a:pt x="3715" y="694"/>
                    <a:pt x="3999" y="915"/>
                    <a:pt x="4093" y="1167"/>
                  </a:cubicBezTo>
                  <a:cubicBezTo>
                    <a:pt x="2928" y="1797"/>
                    <a:pt x="2046" y="3025"/>
                    <a:pt x="1951" y="4443"/>
                  </a:cubicBezTo>
                  <a:cubicBezTo>
                    <a:pt x="1932" y="4444"/>
                    <a:pt x="1914" y="4445"/>
                    <a:pt x="1895" y="4445"/>
                  </a:cubicBezTo>
                  <a:cubicBezTo>
                    <a:pt x="1481" y="4445"/>
                    <a:pt x="1163" y="4112"/>
                    <a:pt x="1163" y="3750"/>
                  </a:cubicBezTo>
                  <a:cubicBezTo>
                    <a:pt x="1163" y="3498"/>
                    <a:pt x="1258" y="3340"/>
                    <a:pt x="1352" y="3214"/>
                  </a:cubicBezTo>
                  <a:cubicBezTo>
                    <a:pt x="1478" y="3057"/>
                    <a:pt x="1478" y="2868"/>
                    <a:pt x="1352" y="2710"/>
                  </a:cubicBezTo>
                  <a:cubicBezTo>
                    <a:pt x="1258" y="2584"/>
                    <a:pt x="1163" y="2427"/>
                    <a:pt x="1163" y="2206"/>
                  </a:cubicBezTo>
                  <a:cubicBezTo>
                    <a:pt x="1163" y="1797"/>
                    <a:pt x="1478" y="1450"/>
                    <a:pt x="1888" y="1450"/>
                  </a:cubicBezTo>
                  <a:cubicBezTo>
                    <a:pt x="1983" y="1450"/>
                    <a:pt x="2109" y="1450"/>
                    <a:pt x="2172" y="1482"/>
                  </a:cubicBezTo>
                  <a:cubicBezTo>
                    <a:pt x="2216" y="1504"/>
                    <a:pt x="2263" y="1514"/>
                    <a:pt x="2311" y="1514"/>
                  </a:cubicBezTo>
                  <a:cubicBezTo>
                    <a:pt x="2468" y="1514"/>
                    <a:pt x="2627" y="1406"/>
                    <a:pt x="2676" y="1261"/>
                  </a:cubicBezTo>
                  <a:cubicBezTo>
                    <a:pt x="2770" y="946"/>
                    <a:pt x="3085" y="694"/>
                    <a:pt x="3400" y="694"/>
                  </a:cubicBezTo>
                  <a:close/>
                  <a:moveTo>
                    <a:pt x="8504" y="757"/>
                  </a:moveTo>
                  <a:cubicBezTo>
                    <a:pt x="8819" y="757"/>
                    <a:pt x="9166" y="978"/>
                    <a:pt x="9229" y="1293"/>
                  </a:cubicBezTo>
                  <a:cubicBezTo>
                    <a:pt x="9255" y="1448"/>
                    <a:pt x="9430" y="1561"/>
                    <a:pt x="9614" y="1561"/>
                  </a:cubicBezTo>
                  <a:cubicBezTo>
                    <a:pt x="9654" y="1561"/>
                    <a:pt x="9694" y="1556"/>
                    <a:pt x="9733" y="1545"/>
                  </a:cubicBezTo>
                  <a:cubicBezTo>
                    <a:pt x="9827" y="1482"/>
                    <a:pt x="9953" y="1482"/>
                    <a:pt x="10016" y="1482"/>
                  </a:cubicBezTo>
                  <a:cubicBezTo>
                    <a:pt x="10394" y="1482"/>
                    <a:pt x="10772" y="1797"/>
                    <a:pt x="10772" y="2238"/>
                  </a:cubicBezTo>
                  <a:cubicBezTo>
                    <a:pt x="10772" y="2490"/>
                    <a:pt x="10646" y="2647"/>
                    <a:pt x="10552" y="2742"/>
                  </a:cubicBezTo>
                  <a:cubicBezTo>
                    <a:pt x="10457" y="2899"/>
                    <a:pt x="10457" y="3120"/>
                    <a:pt x="10552" y="3277"/>
                  </a:cubicBezTo>
                  <a:cubicBezTo>
                    <a:pt x="10646" y="3372"/>
                    <a:pt x="10772" y="3529"/>
                    <a:pt x="10772" y="3782"/>
                  </a:cubicBezTo>
                  <a:cubicBezTo>
                    <a:pt x="10772" y="4160"/>
                    <a:pt x="10489" y="4475"/>
                    <a:pt x="10079" y="4538"/>
                  </a:cubicBezTo>
                  <a:cubicBezTo>
                    <a:pt x="9985" y="3057"/>
                    <a:pt x="9071" y="1860"/>
                    <a:pt x="7842" y="1230"/>
                  </a:cubicBezTo>
                  <a:cubicBezTo>
                    <a:pt x="7969" y="915"/>
                    <a:pt x="8252" y="757"/>
                    <a:pt x="8504" y="757"/>
                  </a:cubicBezTo>
                  <a:close/>
                  <a:moveTo>
                    <a:pt x="6078" y="1482"/>
                  </a:moveTo>
                  <a:cubicBezTo>
                    <a:pt x="7874" y="1482"/>
                    <a:pt x="9386" y="2994"/>
                    <a:pt x="9386" y="4853"/>
                  </a:cubicBezTo>
                  <a:lnTo>
                    <a:pt x="9386" y="5640"/>
                  </a:lnTo>
                  <a:cubicBezTo>
                    <a:pt x="9071" y="5388"/>
                    <a:pt x="8662" y="5262"/>
                    <a:pt x="8284" y="5262"/>
                  </a:cubicBezTo>
                  <a:cubicBezTo>
                    <a:pt x="7370" y="5262"/>
                    <a:pt x="6614" y="5892"/>
                    <a:pt x="6456" y="6774"/>
                  </a:cubicBezTo>
                  <a:lnTo>
                    <a:pt x="5637" y="6774"/>
                  </a:lnTo>
                  <a:cubicBezTo>
                    <a:pt x="5480" y="5892"/>
                    <a:pt x="4692" y="5262"/>
                    <a:pt x="3841" y="5262"/>
                  </a:cubicBezTo>
                  <a:cubicBezTo>
                    <a:pt x="3400" y="5262"/>
                    <a:pt x="3054" y="5420"/>
                    <a:pt x="2739" y="5640"/>
                  </a:cubicBezTo>
                  <a:lnTo>
                    <a:pt x="2739" y="4853"/>
                  </a:lnTo>
                  <a:cubicBezTo>
                    <a:pt x="2739" y="2994"/>
                    <a:pt x="4219" y="1482"/>
                    <a:pt x="6078" y="1482"/>
                  </a:cubicBezTo>
                  <a:close/>
                  <a:moveTo>
                    <a:pt x="1888" y="6743"/>
                  </a:moveTo>
                  <a:lnTo>
                    <a:pt x="1888" y="7058"/>
                  </a:lnTo>
                  <a:lnTo>
                    <a:pt x="1857" y="7216"/>
                  </a:lnTo>
                  <a:cubicBezTo>
                    <a:pt x="1794" y="7531"/>
                    <a:pt x="1731" y="7877"/>
                    <a:pt x="1699" y="8192"/>
                  </a:cubicBezTo>
                  <a:cubicBezTo>
                    <a:pt x="1384" y="8098"/>
                    <a:pt x="1163" y="7783"/>
                    <a:pt x="1163" y="7468"/>
                  </a:cubicBezTo>
                  <a:cubicBezTo>
                    <a:pt x="1163" y="7090"/>
                    <a:pt x="1478" y="6743"/>
                    <a:pt x="1888" y="6743"/>
                  </a:cubicBezTo>
                  <a:close/>
                  <a:moveTo>
                    <a:pt x="3778" y="5987"/>
                  </a:moveTo>
                  <a:cubicBezTo>
                    <a:pt x="4440" y="5987"/>
                    <a:pt x="4881" y="6491"/>
                    <a:pt x="4881" y="7090"/>
                  </a:cubicBezTo>
                  <a:cubicBezTo>
                    <a:pt x="4881" y="7688"/>
                    <a:pt x="4377" y="8192"/>
                    <a:pt x="3778" y="8192"/>
                  </a:cubicBezTo>
                  <a:cubicBezTo>
                    <a:pt x="3211" y="8192"/>
                    <a:pt x="2676" y="7688"/>
                    <a:pt x="2676" y="7090"/>
                  </a:cubicBezTo>
                  <a:cubicBezTo>
                    <a:pt x="2676" y="6491"/>
                    <a:pt x="3148" y="5987"/>
                    <a:pt x="3778" y="5987"/>
                  </a:cubicBezTo>
                  <a:close/>
                  <a:moveTo>
                    <a:pt x="10142" y="6743"/>
                  </a:moveTo>
                  <a:cubicBezTo>
                    <a:pt x="10520" y="6743"/>
                    <a:pt x="10867" y="7058"/>
                    <a:pt x="10867" y="7468"/>
                  </a:cubicBezTo>
                  <a:cubicBezTo>
                    <a:pt x="10867" y="7846"/>
                    <a:pt x="10646" y="8098"/>
                    <a:pt x="10331" y="8192"/>
                  </a:cubicBezTo>
                  <a:cubicBezTo>
                    <a:pt x="10331" y="7877"/>
                    <a:pt x="10237" y="7531"/>
                    <a:pt x="10174" y="7216"/>
                  </a:cubicBezTo>
                  <a:lnTo>
                    <a:pt x="10142" y="7058"/>
                  </a:lnTo>
                  <a:lnTo>
                    <a:pt x="10142" y="6743"/>
                  </a:lnTo>
                  <a:close/>
                  <a:moveTo>
                    <a:pt x="8337" y="6017"/>
                  </a:moveTo>
                  <a:cubicBezTo>
                    <a:pt x="8912" y="6017"/>
                    <a:pt x="9386" y="6510"/>
                    <a:pt x="9386" y="7121"/>
                  </a:cubicBezTo>
                  <a:cubicBezTo>
                    <a:pt x="9386" y="7751"/>
                    <a:pt x="8882" y="8224"/>
                    <a:pt x="8284" y="8224"/>
                  </a:cubicBezTo>
                  <a:cubicBezTo>
                    <a:pt x="7653" y="8224"/>
                    <a:pt x="7181" y="7720"/>
                    <a:pt x="7181" y="7121"/>
                  </a:cubicBezTo>
                  <a:cubicBezTo>
                    <a:pt x="7181" y="6522"/>
                    <a:pt x="7685" y="6018"/>
                    <a:pt x="8284" y="6018"/>
                  </a:cubicBezTo>
                  <a:cubicBezTo>
                    <a:pt x="8301" y="6017"/>
                    <a:pt x="8319" y="6017"/>
                    <a:pt x="8337" y="6017"/>
                  </a:cubicBezTo>
                  <a:close/>
                  <a:moveTo>
                    <a:pt x="6456" y="7436"/>
                  </a:moveTo>
                  <a:cubicBezTo>
                    <a:pt x="6614" y="8318"/>
                    <a:pt x="7401" y="8948"/>
                    <a:pt x="8284" y="8948"/>
                  </a:cubicBezTo>
                  <a:cubicBezTo>
                    <a:pt x="8788" y="8948"/>
                    <a:pt x="9260" y="8728"/>
                    <a:pt x="9607" y="8381"/>
                  </a:cubicBezTo>
                  <a:lnTo>
                    <a:pt x="9607" y="8381"/>
                  </a:lnTo>
                  <a:cubicBezTo>
                    <a:pt x="9575" y="8476"/>
                    <a:pt x="9575" y="8507"/>
                    <a:pt x="9575" y="8539"/>
                  </a:cubicBezTo>
                  <a:lnTo>
                    <a:pt x="9575" y="8570"/>
                  </a:lnTo>
                  <a:cubicBezTo>
                    <a:pt x="9449" y="10398"/>
                    <a:pt x="7969" y="11973"/>
                    <a:pt x="6047" y="11973"/>
                  </a:cubicBezTo>
                  <a:cubicBezTo>
                    <a:pt x="4062" y="11973"/>
                    <a:pt x="2581" y="10398"/>
                    <a:pt x="2487" y="8570"/>
                  </a:cubicBezTo>
                  <a:lnTo>
                    <a:pt x="2487" y="8539"/>
                  </a:lnTo>
                  <a:lnTo>
                    <a:pt x="2487" y="8381"/>
                  </a:lnTo>
                  <a:cubicBezTo>
                    <a:pt x="2833" y="8728"/>
                    <a:pt x="3306" y="8948"/>
                    <a:pt x="3841" y="8948"/>
                  </a:cubicBezTo>
                  <a:cubicBezTo>
                    <a:pt x="4724" y="8948"/>
                    <a:pt x="5480" y="8318"/>
                    <a:pt x="5637" y="7436"/>
                  </a:cubicBezTo>
                  <a:close/>
                  <a:moveTo>
                    <a:pt x="3400" y="1"/>
                  </a:moveTo>
                  <a:cubicBezTo>
                    <a:pt x="2833" y="1"/>
                    <a:pt x="2361" y="316"/>
                    <a:pt x="2109" y="726"/>
                  </a:cubicBezTo>
                  <a:cubicBezTo>
                    <a:pt x="2041" y="717"/>
                    <a:pt x="1974" y="713"/>
                    <a:pt x="1909" y="713"/>
                  </a:cubicBezTo>
                  <a:cubicBezTo>
                    <a:pt x="784" y="713"/>
                    <a:pt x="1" y="1948"/>
                    <a:pt x="596" y="2931"/>
                  </a:cubicBezTo>
                  <a:cubicBezTo>
                    <a:pt x="470" y="3183"/>
                    <a:pt x="407" y="3403"/>
                    <a:pt x="407" y="3687"/>
                  </a:cubicBezTo>
                  <a:cubicBezTo>
                    <a:pt x="407" y="4506"/>
                    <a:pt x="1069" y="5199"/>
                    <a:pt x="1888" y="5199"/>
                  </a:cubicBezTo>
                  <a:lnTo>
                    <a:pt x="1888" y="5987"/>
                  </a:lnTo>
                  <a:cubicBezTo>
                    <a:pt x="1069" y="5987"/>
                    <a:pt x="407" y="6648"/>
                    <a:pt x="407" y="7468"/>
                  </a:cubicBezTo>
                  <a:cubicBezTo>
                    <a:pt x="407" y="8224"/>
                    <a:pt x="1006" y="8854"/>
                    <a:pt x="1699" y="8980"/>
                  </a:cubicBezTo>
                  <a:cubicBezTo>
                    <a:pt x="1983" y="11028"/>
                    <a:pt x="3715" y="12760"/>
                    <a:pt x="5984" y="12760"/>
                  </a:cubicBezTo>
                  <a:cubicBezTo>
                    <a:pt x="8252" y="12760"/>
                    <a:pt x="10016" y="11028"/>
                    <a:pt x="10300" y="8980"/>
                  </a:cubicBezTo>
                  <a:cubicBezTo>
                    <a:pt x="11024" y="8885"/>
                    <a:pt x="11592" y="8255"/>
                    <a:pt x="11592" y="7468"/>
                  </a:cubicBezTo>
                  <a:cubicBezTo>
                    <a:pt x="11623" y="6648"/>
                    <a:pt x="10961" y="5987"/>
                    <a:pt x="10142" y="5987"/>
                  </a:cubicBezTo>
                  <a:lnTo>
                    <a:pt x="10142" y="5199"/>
                  </a:lnTo>
                  <a:cubicBezTo>
                    <a:pt x="10930" y="5168"/>
                    <a:pt x="11497" y="4475"/>
                    <a:pt x="11497" y="3687"/>
                  </a:cubicBezTo>
                  <a:cubicBezTo>
                    <a:pt x="11497" y="3435"/>
                    <a:pt x="11434" y="3183"/>
                    <a:pt x="11308" y="2962"/>
                  </a:cubicBezTo>
                  <a:cubicBezTo>
                    <a:pt x="11892" y="1970"/>
                    <a:pt x="11150" y="733"/>
                    <a:pt x="10085" y="733"/>
                  </a:cubicBezTo>
                  <a:cubicBezTo>
                    <a:pt x="10001" y="733"/>
                    <a:pt x="9915" y="741"/>
                    <a:pt x="9827" y="757"/>
                  </a:cubicBezTo>
                  <a:cubicBezTo>
                    <a:pt x="9544" y="284"/>
                    <a:pt x="9071" y="1"/>
                    <a:pt x="8504" y="1"/>
                  </a:cubicBezTo>
                  <a:cubicBezTo>
                    <a:pt x="8126" y="1"/>
                    <a:pt x="7779" y="158"/>
                    <a:pt x="7496" y="379"/>
                  </a:cubicBezTo>
                  <a:cubicBezTo>
                    <a:pt x="7338" y="537"/>
                    <a:pt x="7212" y="694"/>
                    <a:pt x="7149" y="915"/>
                  </a:cubicBezTo>
                  <a:cubicBezTo>
                    <a:pt x="6771" y="789"/>
                    <a:pt x="6393" y="726"/>
                    <a:pt x="5984" y="726"/>
                  </a:cubicBezTo>
                  <a:cubicBezTo>
                    <a:pt x="5574" y="726"/>
                    <a:pt x="5165" y="820"/>
                    <a:pt x="4787" y="946"/>
                  </a:cubicBezTo>
                  <a:cubicBezTo>
                    <a:pt x="4534" y="379"/>
                    <a:pt x="4030" y="1"/>
                    <a:pt x="34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4"/>
            <p:cNvSpPr/>
            <p:nvPr/>
          </p:nvSpPr>
          <p:spPr>
            <a:xfrm>
              <a:off x="-54722300" y="1997800"/>
              <a:ext cx="92175" cy="17350"/>
            </a:xfrm>
            <a:custGeom>
              <a:rect b="b" l="l" r="r" t="t"/>
              <a:pathLst>
                <a:path extrusionOk="0" h="694" w="3687">
                  <a:moveTo>
                    <a:pt x="347" y="1"/>
                  </a:moveTo>
                  <a:cubicBezTo>
                    <a:pt x="158" y="1"/>
                    <a:pt x="1" y="158"/>
                    <a:pt x="1" y="347"/>
                  </a:cubicBezTo>
                  <a:cubicBezTo>
                    <a:pt x="1" y="536"/>
                    <a:pt x="158" y="694"/>
                    <a:pt x="347" y="694"/>
                  </a:cubicBezTo>
                  <a:lnTo>
                    <a:pt x="3340" y="694"/>
                  </a:lnTo>
                  <a:cubicBezTo>
                    <a:pt x="3529" y="694"/>
                    <a:pt x="3687" y="536"/>
                    <a:pt x="3687" y="347"/>
                  </a:cubicBezTo>
                  <a:cubicBezTo>
                    <a:pt x="3687" y="158"/>
                    <a:pt x="3529" y="1"/>
                    <a:pt x="3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5" name="Google Shape;1765;p84"/>
          <p:cNvGrpSpPr/>
          <p:nvPr/>
        </p:nvGrpSpPr>
        <p:grpSpPr>
          <a:xfrm>
            <a:off x="6883216" y="1839095"/>
            <a:ext cx="548161" cy="550881"/>
            <a:chOff x="-52906025" y="2293950"/>
            <a:chExt cx="317425" cy="319000"/>
          </a:xfrm>
        </p:grpSpPr>
        <p:sp>
          <p:nvSpPr>
            <p:cNvPr id="1766" name="Google Shape;1766;p84"/>
            <p:cNvSpPr/>
            <p:nvPr/>
          </p:nvSpPr>
          <p:spPr>
            <a:xfrm>
              <a:off x="-52783950" y="2526500"/>
              <a:ext cx="73275" cy="29750"/>
            </a:xfrm>
            <a:custGeom>
              <a:rect b="b" l="l" r="r" t="t"/>
              <a:pathLst>
                <a:path extrusionOk="0" h="1190" w="2931">
                  <a:moveTo>
                    <a:pt x="398" y="0"/>
                  </a:moveTo>
                  <a:cubicBezTo>
                    <a:pt x="308" y="0"/>
                    <a:pt x="221" y="39"/>
                    <a:pt x="158" y="118"/>
                  </a:cubicBezTo>
                  <a:cubicBezTo>
                    <a:pt x="1" y="276"/>
                    <a:pt x="1" y="496"/>
                    <a:pt x="158" y="622"/>
                  </a:cubicBezTo>
                  <a:cubicBezTo>
                    <a:pt x="505" y="969"/>
                    <a:pt x="977" y="1189"/>
                    <a:pt x="1450" y="1189"/>
                  </a:cubicBezTo>
                  <a:cubicBezTo>
                    <a:pt x="1922" y="1189"/>
                    <a:pt x="2458" y="969"/>
                    <a:pt x="2773" y="622"/>
                  </a:cubicBezTo>
                  <a:cubicBezTo>
                    <a:pt x="2931" y="465"/>
                    <a:pt x="2931" y="244"/>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4"/>
            <p:cNvSpPr/>
            <p:nvPr/>
          </p:nvSpPr>
          <p:spPr>
            <a:xfrm>
              <a:off x="-52718575" y="2463275"/>
              <a:ext cx="17350" cy="17350"/>
            </a:xfrm>
            <a:custGeom>
              <a:rect b="b" l="l" r="r" t="t"/>
              <a:pathLst>
                <a:path extrusionOk="0" h="694" w="694">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4"/>
            <p:cNvSpPr/>
            <p:nvPr/>
          </p:nvSpPr>
          <p:spPr>
            <a:xfrm>
              <a:off x="-52906025" y="2293950"/>
              <a:ext cx="317425" cy="319000"/>
            </a:xfrm>
            <a:custGeom>
              <a:rect b="b" l="l" r="r" t="t"/>
              <a:pathLst>
                <a:path extrusionOk="0" h="12760" w="12697">
                  <a:moveTo>
                    <a:pt x="6333" y="788"/>
                  </a:moveTo>
                  <a:cubicBezTo>
                    <a:pt x="7877" y="788"/>
                    <a:pt x="9231" y="1607"/>
                    <a:pt x="9609" y="2773"/>
                  </a:cubicBezTo>
                  <a:cubicBezTo>
                    <a:pt x="8633" y="2458"/>
                    <a:pt x="7530" y="2300"/>
                    <a:pt x="6333" y="2300"/>
                  </a:cubicBezTo>
                  <a:cubicBezTo>
                    <a:pt x="5167" y="2300"/>
                    <a:pt x="4064" y="2458"/>
                    <a:pt x="3088" y="2773"/>
                  </a:cubicBezTo>
                  <a:cubicBezTo>
                    <a:pt x="3434" y="1607"/>
                    <a:pt x="4758" y="788"/>
                    <a:pt x="6333" y="788"/>
                  </a:cubicBezTo>
                  <a:close/>
                  <a:moveTo>
                    <a:pt x="6301" y="3025"/>
                  </a:moveTo>
                  <a:cubicBezTo>
                    <a:pt x="9515" y="3025"/>
                    <a:pt x="11941" y="4285"/>
                    <a:pt x="11941" y="5640"/>
                  </a:cubicBezTo>
                  <a:cubicBezTo>
                    <a:pt x="11941" y="5986"/>
                    <a:pt x="11783" y="6270"/>
                    <a:pt x="11594" y="6553"/>
                  </a:cubicBezTo>
                  <a:cubicBezTo>
                    <a:pt x="11311" y="6238"/>
                    <a:pt x="10901" y="6018"/>
                    <a:pt x="10429" y="6018"/>
                  </a:cubicBezTo>
                  <a:lnTo>
                    <a:pt x="10429" y="5671"/>
                  </a:lnTo>
                  <a:cubicBezTo>
                    <a:pt x="10429" y="5514"/>
                    <a:pt x="10365" y="5388"/>
                    <a:pt x="10208" y="5325"/>
                  </a:cubicBezTo>
                  <a:cubicBezTo>
                    <a:pt x="10113" y="5262"/>
                    <a:pt x="8444" y="4537"/>
                    <a:pt x="6301" y="4537"/>
                  </a:cubicBezTo>
                  <a:cubicBezTo>
                    <a:pt x="4254" y="4537"/>
                    <a:pt x="2552" y="5230"/>
                    <a:pt x="2426" y="5325"/>
                  </a:cubicBezTo>
                  <a:cubicBezTo>
                    <a:pt x="2269" y="5356"/>
                    <a:pt x="2174" y="5514"/>
                    <a:pt x="2174" y="5671"/>
                  </a:cubicBezTo>
                  <a:lnTo>
                    <a:pt x="2174" y="6018"/>
                  </a:lnTo>
                  <a:cubicBezTo>
                    <a:pt x="1733" y="6018"/>
                    <a:pt x="1292" y="6238"/>
                    <a:pt x="1040" y="6553"/>
                  </a:cubicBezTo>
                  <a:cubicBezTo>
                    <a:pt x="851" y="6301"/>
                    <a:pt x="693" y="5986"/>
                    <a:pt x="693" y="5640"/>
                  </a:cubicBezTo>
                  <a:cubicBezTo>
                    <a:pt x="693" y="4285"/>
                    <a:pt x="3119" y="3025"/>
                    <a:pt x="6301" y="3025"/>
                  </a:cubicBezTo>
                  <a:close/>
                  <a:moveTo>
                    <a:pt x="6364" y="5230"/>
                  </a:moveTo>
                  <a:cubicBezTo>
                    <a:pt x="6585" y="5230"/>
                    <a:pt x="6805" y="5230"/>
                    <a:pt x="7026" y="5262"/>
                  </a:cubicBezTo>
                  <a:cubicBezTo>
                    <a:pt x="6270" y="6616"/>
                    <a:pt x="4821" y="7498"/>
                    <a:pt x="3245" y="7498"/>
                  </a:cubicBezTo>
                  <a:lnTo>
                    <a:pt x="2930" y="7498"/>
                  </a:lnTo>
                  <a:cubicBezTo>
                    <a:pt x="2962" y="7341"/>
                    <a:pt x="2962" y="6049"/>
                    <a:pt x="2962" y="5860"/>
                  </a:cubicBezTo>
                  <a:cubicBezTo>
                    <a:pt x="3466" y="5671"/>
                    <a:pt x="4821" y="5230"/>
                    <a:pt x="6364" y="5230"/>
                  </a:cubicBezTo>
                  <a:close/>
                  <a:moveTo>
                    <a:pt x="2206" y="6742"/>
                  </a:moveTo>
                  <a:lnTo>
                    <a:pt x="2206" y="8223"/>
                  </a:lnTo>
                  <a:cubicBezTo>
                    <a:pt x="1765" y="8223"/>
                    <a:pt x="1450" y="7908"/>
                    <a:pt x="1450" y="7498"/>
                  </a:cubicBezTo>
                  <a:cubicBezTo>
                    <a:pt x="1450" y="7089"/>
                    <a:pt x="1765" y="6742"/>
                    <a:pt x="2206" y="6742"/>
                  </a:cubicBezTo>
                  <a:close/>
                  <a:moveTo>
                    <a:pt x="10429" y="6742"/>
                  </a:moveTo>
                  <a:cubicBezTo>
                    <a:pt x="10838" y="6742"/>
                    <a:pt x="11185" y="7057"/>
                    <a:pt x="11185" y="7498"/>
                  </a:cubicBezTo>
                  <a:cubicBezTo>
                    <a:pt x="11185" y="7908"/>
                    <a:pt x="10870" y="8223"/>
                    <a:pt x="10429" y="8223"/>
                  </a:cubicBezTo>
                  <a:lnTo>
                    <a:pt x="10429" y="6742"/>
                  </a:lnTo>
                  <a:close/>
                  <a:moveTo>
                    <a:pt x="7845" y="5356"/>
                  </a:moveTo>
                  <a:cubicBezTo>
                    <a:pt x="8696" y="5514"/>
                    <a:pt x="9420" y="5766"/>
                    <a:pt x="9767" y="5860"/>
                  </a:cubicBezTo>
                  <a:lnTo>
                    <a:pt x="9767" y="8601"/>
                  </a:lnTo>
                  <a:cubicBezTo>
                    <a:pt x="9735" y="10491"/>
                    <a:pt x="8160" y="12004"/>
                    <a:pt x="6333" y="12004"/>
                  </a:cubicBezTo>
                  <a:cubicBezTo>
                    <a:pt x="4506" y="12004"/>
                    <a:pt x="2962" y="10428"/>
                    <a:pt x="2962" y="8601"/>
                  </a:cubicBezTo>
                  <a:lnTo>
                    <a:pt x="2962" y="8223"/>
                  </a:lnTo>
                  <a:lnTo>
                    <a:pt x="3277" y="8223"/>
                  </a:lnTo>
                  <a:cubicBezTo>
                    <a:pt x="5293" y="8223"/>
                    <a:pt x="7026" y="7057"/>
                    <a:pt x="7845" y="5356"/>
                  </a:cubicBezTo>
                  <a:close/>
                  <a:moveTo>
                    <a:pt x="6364" y="0"/>
                  </a:moveTo>
                  <a:cubicBezTo>
                    <a:pt x="4254" y="0"/>
                    <a:pt x="2458" y="1292"/>
                    <a:pt x="2269" y="3025"/>
                  </a:cubicBezTo>
                  <a:cubicBezTo>
                    <a:pt x="1103" y="3560"/>
                    <a:pt x="0" y="4379"/>
                    <a:pt x="0" y="5640"/>
                  </a:cubicBezTo>
                  <a:cubicBezTo>
                    <a:pt x="0" y="6238"/>
                    <a:pt x="284" y="6774"/>
                    <a:pt x="756" y="7246"/>
                  </a:cubicBezTo>
                  <a:cubicBezTo>
                    <a:pt x="599" y="8160"/>
                    <a:pt x="1292" y="8979"/>
                    <a:pt x="2206" y="8979"/>
                  </a:cubicBezTo>
                  <a:cubicBezTo>
                    <a:pt x="2426" y="11059"/>
                    <a:pt x="4191" y="12760"/>
                    <a:pt x="6301" y="12760"/>
                  </a:cubicBezTo>
                  <a:cubicBezTo>
                    <a:pt x="8475" y="12760"/>
                    <a:pt x="10239" y="11059"/>
                    <a:pt x="10397" y="8979"/>
                  </a:cubicBezTo>
                  <a:cubicBezTo>
                    <a:pt x="11216" y="8979"/>
                    <a:pt x="11909" y="8318"/>
                    <a:pt x="11909" y="7498"/>
                  </a:cubicBezTo>
                  <a:lnTo>
                    <a:pt x="11909" y="7246"/>
                  </a:lnTo>
                  <a:cubicBezTo>
                    <a:pt x="12445" y="6774"/>
                    <a:pt x="12697" y="6238"/>
                    <a:pt x="12697" y="5640"/>
                  </a:cubicBezTo>
                  <a:cubicBezTo>
                    <a:pt x="12697" y="4411"/>
                    <a:pt x="11531" y="3529"/>
                    <a:pt x="10429" y="3025"/>
                  </a:cubicBezTo>
                  <a:cubicBezTo>
                    <a:pt x="10239" y="1292"/>
                    <a:pt x="8444" y="0"/>
                    <a:pt x="6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3"/>
                                        </p:tgtEl>
                                        <p:attrNameLst>
                                          <p:attrName>style.visibility</p:attrName>
                                        </p:attrNameLst>
                                      </p:cBhvr>
                                      <p:to>
                                        <p:strVal val="visible"/>
                                      </p:to>
                                    </p:set>
                                    <p:animEffect filter="fade" transition="in">
                                      <p:cBhvr>
                                        <p:cTn dur="1000"/>
                                        <p:tgtEl>
                                          <p:spTgt spid="17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4"/>
                                        </p:tgtEl>
                                        <p:attrNameLst>
                                          <p:attrName>style.visibility</p:attrName>
                                        </p:attrNameLst>
                                      </p:cBhvr>
                                      <p:to>
                                        <p:strVal val="visible"/>
                                      </p:to>
                                    </p:set>
                                    <p:anim calcmode="lin" valueType="num">
                                      <p:cBhvr additive="base">
                                        <p:cTn dur="1000"/>
                                        <p:tgtEl>
                                          <p:spTgt spid="17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5"/>
                                        </p:tgtEl>
                                        <p:attrNameLst>
                                          <p:attrName>style.visibility</p:attrName>
                                        </p:attrNameLst>
                                      </p:cBhvr>
                                      <p:to>
                                        <p:strVal val="visible"/>
                                      </p:to>
                                    </p:set>
                                    <p:anim calcmode="lin" valueType="num">
                                      <p:cBhvr additive="base">
                                        <p:cTn dur="1000"/>
                                        <p:tgtEl>
                                          <p:spTgt spid="17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56"/>
                                        </p:tgtEl>
                                        <p:attrNameLst>
                                          <p:attrName>style.visibility</p:attrName>
                                        </p:attrNameLst>
                                      </p:cBhvr>
                                      <p:to>
                                        <p:strVal val="visible"/>
                                      </p:to>
                                    </p:set>
                                    <p:anim calcmode="lin" valueType="num">
                                      <p:cBhvr additive="base">
                                        <p:cTn dur="1000"/>
                                        <p:tgtEl>
                                          <p:spTgt spid="17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0"/>
                                        </p:tgtEl>
                                        <p:attrNameLst>
                                          <p:attrName>style.visibility</p:attrName>
                                        </p:attrNameLst>
                                      </p:cBhvr>
                                      <p:to>
                                        <p:strVal val="visible"/>
                                      </p:to>
                                    </p:set>
                                    <p:anim calcmode="lin" valueType="num">
                                      <p:cBhvr additive="base">
                                        <p:cTn dur="1000"/>
                                        <p:tgtEl>
                                          <p:spTgt spid="17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1"/>
                                        </p:tgtEl>
                                        <p:attrNameLst>
                                          <p:attrName>style.visibility</p:attrName>
                                        </p:attrNameLst>
                                      </p:cBhvr>
                                      <p:to>
                                        <p:strVal val="visible"/>
                                      </p:to>
                                    </p:set>
                                    <p:anim calcmode="lin" valueType="num">
                                      <p:cBhvr additive="base">
                                        <p:cTn dur="1000"/>
                                        <p:tgtEl>
                                          <p:spTgt spid="17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61"/>
                                        </p:tgtEl>
                                        <p:attrNameLst>
                                          <p:attrName>style.visibility</p:attrName>
                                        </p:attrNameLst>
                                      </p:cBhvr>
                                      <p:to>
                                        <p:strVal val="visible"/>
                                      </p:to>
                                    </p:set>
                                    <p:anim calcmode="lin" valueType="num">
                                      <p:cBhvr additive="base">
                                        <p:cTn dur="1000"/>
                                        <p:tgtEl>
                                          <p:spTgt spid="17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9"/>
                                        </p:tgtEl>
                                        <p:attrNameLst>
                                          <p:attrName>style.visibility</p:attrName>
                                        </p:attrNameLst>
                                      </p:cBhvr>
                                      <p:to>
                                        <p:strVal val="visible"/>
                                      </p:to>
                                    </p:set>
                                    <p:anim calcmode="lin" valueType="num">
                                      <p:cBhvr additive="base">
                                        <p:cTn dur="1000"/>
                                        <p:tgtEl>
                                          <p:spTgt spid="17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2"/>
                                        </p:tgtEl>
                                        <p:attrNameLst>
                                          <p:attrName>style.visibility</p:attrName>
                                        </p:attrNameLst>
                                      </p:cBhvr>
                                      <p:to>
                                        <p:strVal val="visible"/>
                                      </p:to>
                                    </p:set>
                                    <p:anim calcmode="lin" valueType="num">
                                      <p:cBhvr additive="base">
                                        <p:cTn dur="1000"/>
                                        <p:tgtEl>
                                          <p:spTgt spid="17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765"/>
                                        </p:tgtEl>
                                        <p:attrNameLst>
                                          <p:attrName>style.visibility</p:attrName>
                                        </p:attrNameLst>
                                      </p:cBhvr>
                                      <p:to>
                                        <p:strVal val="visible"/>
                                      </p:to>
                                    </p:set>
                                    <p:anim calcmode="lin" valueType="num">
                                      <p:cBhvr additive="base">
                                        <p:cTn dur="1000"/>
                                        <p:tgtEl>
                                          <p:spTgt spid="17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47" name="Shape 1447"/>
        <p:cNvGrpSpPr/>
        <p:nvPr/>
      </p:nvGrpSpPr>
      <p:grpSpPr>
        <a:xfrm>
          <a:off x="0" y="0"/>
          <a:ext cx="0" cy="0"/>
          <a:chOff x="0" y="0"/>
          <a:chExt cx="0" cy="0"/>
        </a:xfrm>
      </p:grpSpPr>
      <p:sp>
        <p:nvSpPr>
          <p:cNvPr id="1448" name="Google Shape;1448;p64"/>
          <p:cNvSpPr txBox="1"/>
          <p:nvPr>
            <p:ph idx="1" type="subTitle"/>
          </p:nvPr>
        </p:nvSpPr>
        <p:spPr>
          <a:xfrm flipH="1">
            <a:off x="3320275" y="1015350"/>
            <a:ext cx="5457000" cy="720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200"/>
              <a:t>Alzheimer's (AD) disease is a high-risk and atrophic neurological illness that slowly and gradually destroys brain cells, On the other hand Parkinson’s disease is a neurological disorder with more than 6 million people worldwide suffering from it.</a:t>
            </a:r>
            <a:endParaRPr sz="1200"/>
          </a:p>
          <a:p>
            <a:pPr indent="-292100" lvl="0" marL="457200" rtl="0" algn="l">
              <a:spcBef>
                <a:spcPts val="0"/>
              </a:spcBef>
              <a:spcAft>
                <a:spcPts val="0"/>
              </a:spcAft>
              <a:buSzPts val="1000"/>
              <a:buChar char="●"/>
            </a:pPr>
            <a:r>
              <a:rPr lang="en" sz="1200"/>
              <a:t>It is commonly diagnosed using clinical assessments and progression scale which usually depends on the medical practitioner’s expertise ,and accuracy varies greatly between various examiners which also takes a long time to accurately diagnose (i.e. neurons) whereas, </a:t>
            </a:r>
            <a:endParaRPr sz="1200"/>
          </a:p>
          <a:p>
            <a:pPr indent="-292100" lvl="0" marL="457200" rtl="0" algn="l">
              <a:spcBef>
                <a:spcPts val="0"/>
              </a:spcBef>
              <a:spcAft>
                <a:spcPts val="0"/>
              </a:spcAft>
              <a:buSzPts val="1000"/>
              <a:buChar char="●"/>
            </a:pPr>
            <a:r>
              <a:rPr lang="en" sz="1200"/>
              <a:t>Brain Tumors could lead to life threatening conditions. Therefore, the early detection of AD and other brain related plays a crucial role in preventing and controlling its progression. </a:t>
            </a:r>
            <a:endParaRPr sz="1200"/>
          </a:p>
          <a:p>
            <a:pPr indent="-292100" lvl="0" marL="457200" rtl="0" algn="l">
              <a:spcBef>
                <a:spcPts val="0"/>
              </a:spcBef>
              <a:spcAft>
                <a:spcPts val="0"/>
              </a:spcAft>
              <a:buSzPts val="1000"/>
              <a:buChar char="●"/>
            </a:pPr>
            <a:r>
              <a:rPr lang="en" sz="1200"/>
              <a:t>For classification of AD, Parkinson’s and Brain Tumour in the early stage, classification systems and computeraided diagnostic techniques have been developed. Previously, machine learning approaches were applied to develop diagnostic systems by extracting features from neural images. </a:t>
            </a:r>
            <a:endParaRPr sz="1200"/>
          </a:p>
          <a:p>
            <a:pPr indent="-292100" lvl="0" marL="457200" rtl="0" algn="l">
              <a:spcBef>
                <a:spcPts val="0"/>
              </a:spcBef>
              <a:spcAft>
                <a:spcPts val="0"/>
              </a:spcAft>
              <a:buSzPts val="1000"/>
              <a:buChar char="●"/>
            </a:pPr>
            <a:r>
              <a:rPr lang="en" sz="1200"/>
              <a:t>Currently, deep learning approaches have been used in many real-time medical imaging applications</a:t>
            </a:r>
            <a:endParaRPr sz="1200"/>
          </a:p>
        </p:txBody>
      </p:sp>
      <p:sp>
        <p:nvSpPr>
          <p:cNvPr id="1449" name="Google Shape;1449;p64"/>
          <p:cNvSpPr txBox="1"/>
          <p:nvPr>
            <p:ph type="ctrTitle"/>
          </p:nvPr>
        </p:nvSpPr>
        <p:spPr>
          <a:xfrm flipH="1">
            <a:off x="3320125" y="295275"/>
            <a:ext cx="4828500" cy="7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sz="5000"/>
          </a:p>
        </p:txBody>
      </p:sp>
      <p:grpSp>
        <p:nvGrpSpPr>
          <p:cNvPr id="1450" name="Google Shape;1450;p64"/>
          <p:cNvGrpSpPr/>
          <p:nvPr/>
        </p:nvGrpSpPr>
        <p:grpSpPr>
          <a:xfrm>
            <a:off x="719550" y="1015355"/>
            <a:ext cx="2973437" cy="3338123"/>
            <a:chOff x="1158225" y="1243955"/>
            <a:chExt cx="2973437" cy="3338123"/>
          </a:xfrm>
        </p:grpSpPr>
        <p:grpSp>
          <p:nvGrpSpPr>
            <p:cNvPr id="1451" name="Google Shape;1451;p64"/>
            <p:cNvGrpSpPr/>
            <p:nvPr/>
          </p:nvGrpSpPr>
          <p:grpSpPr>
            <a:xfrm flipH="1">
              <a:off x="2707966" y="1243955"/>
              <a:ext cx="1423697" cy="3337606"/>
              <a:chOff x="7164717" y="1668932"/>
              <a:chExt cx="997546" cy="2338569"/>
            </a:xfrm>
          </p:grpSpPr>
          <p:sp>
            <p:nvSpPr>
              <p:cNvPr id="1452" name="Google Shape;1452;p64"/>
              <p:cNvSpPr/>
              <p:nvPr/>
            </p:nvSpPr>
            <p:spPr>
              <a:xfrm>
                <a:off x="7164717" y="1668932"/>
                <a:ext cx="997546" cy="2338569"/>
              </a:xfrm>
              <a:custGeom>
                <a:rect b="b" l="l" r="r" t="t"/>
                <a:pathLst>
                  <a:path extrusionOk="0" h="54822" w="23385">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4"/>
              <p:cNvSpPr/>
              <p:nvPr/>
            </p:nvSpPr>
            <p:spPr>
              <a:xfrm>
                <a:off x="7291066" y="3415047"/>
                <a:ext cx="7678" cy="18428"/>
              </a:xfrm>
              <a:custGeom>
                <a:rect b="b" l="l" r="r" t="t"/>
                <a:pathLst>
                  <a:path extrusionOk="0" h="432" w="180">
                    <a:moveTo>
                      <a:pt x="1" y="0"/>
                    </a:moveTo>
                    <a:lnTo>
                      <a:pt x="179" y="432"/>
                    </a:lnTo>
                    <a:lnTo>
                      <a:pt x="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4"/>
              <p:cNvSpPr/>
              <p:nvPr/>
            </p:nvSpPr>
            <p:spPr>
              <a:xfrm>
                <a:off x="7706970" y="3942670"/>
                <a:ext cx="11475" cy="7038"/>
              </a:xfrm>
              <a:custGeom>
                <a:rect b="b" l="l" r="r" t="t"/>
                <a:pathLst>
                  <a:path extrusionOk="0" h="165" w="269">
                    <a:moveTo>
                      <a:pt x="0" y="0"/>
                    </a:moveTo>
                    <a:cubicBezTo>
                      <a:pt x="90" y="60"/>
                      <a:pt x="179" y="120"/>
                      <a:pt x="268" y="164"/>
                    </a:cubicBezTo>
                    <a:cubicBezTo>
                      <a:pt x="179" y="120"/>
                      <a:pt x="90" y="60"/>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4"/>
              <p:cNvSpPr/>
              <p:nvPr/>
            </p:nvSpPr>
            <p:spPr>
              <a:xfrm>
                <a:off x="7333595" y="3513457"/>
                <a:ext cx="7038" cy="11475"/>
              </a:xfrm>
              <a:custGeom>
                <a:rect b="b" l="l" r="r" t="t"/>
                <a:pathLst>
                  <a:path extrusionOk="0" h="269" w="165">
                    <a:moveTo>
                      <a:pt x="1" y="0"/>
                    </a:moveTo>
                    <a:cubicBezTo>
                      <a:pt x="60" y="90"/>
                      <a:pt x="105" y="179"/>
                      <a:pt x="165" y="268"/>
                    </a:cubicBezTo>
                    <a:cubicBezTo>
                      <a:pt x="105" y="179"/>
                      <a:pt x="60" y="90"/>
                      <a:pt x="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4"/>
              <p:cNvSpPr/>
              <p:nvPr/>
            </p:nvSpPr>
            <p:spPr>
              <a:xfrm>
                <a:off x="7723478" y="3952182"/>
                <a:ext cx="11475" cy="7038"/>
              </a:xfrm>
              <a:custGeom>
                <a:rect b="b" l="l" r="r" t="t"/>
                <a:pathLst>
                  <a:path extrusionOk="0" h="165" w="269">
                    <a:moveTo>
                      <a:pt x="0" y="1"/>
                    </a:moveTo>
                    <a:cubicBezTo>
                      <a:pt x="90" y="60"/>
                      <a:pt x="179" y="120"/>
                      <a:pt x="268" y="164"/>
                    </a:cubicBezTo>
                    <a:cubicBezTo>
                      <a:pt x="179" y="120"/>
                      <a:pt x="90" y="60"/>
                      <a:pt x="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4"/>
              <p:cNvSpPr/>
              <p:nvPr/>
            </p:nvSpPr>
            <p:spPr>
              <a:xfrm>
                <a:off x="7430127" y="3651878"/>
                <a:ext cx="4479" cy="11475"/>
              </a:xfrm>
              <a:custGeom>
                <a:rect b="b" l="l" r="r" t="t"/>
                <a:pathLst>
                  <a:path extrusionOk="0" h="269" w="105">
                    <a:moveTo>
                      <a:pt x="0" y="0"/>
                    </a:moveTo>
                    <a:cubicBezTo>
                      <a:pt x="30" y="89"/>
                      <a:pt x="60" y="179"/>
                      <a:pt x="105" y="268"/>
                    </a:cubicBezTo>
                    <a:cubicBezTo>
                      <a:pt x="60" y="179"/>
                      <a:pt x="30" y="89"/>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4"/>
              <p:cNvSpPr/>
              <p:nvPr/>
            </p:nvSpPr>
            <p:spPr>
              <a:xfrm>
                <a:off x="7652966" y="1778773"/>
                <a:ext cx="11475" cy="9555"/>
              </a:xfrm>
              <a:custGeom>
                <a:rect b="b" l="l" r="r" t="t"/>
                <a:pathLst>
                  <a:path extrusionOk="0" h="224" w="269">
                    <a:moveTo>
                      <a:pt x="269" y="1"/>
                    </a:moveTo>
                    <a:cubicBezTo>
                      <a:pt x="180" y="75"/>
                      <a:pt x="90" y="149"/>
                      <a:pt x="1" y="224"/>
                    </a:cubicBezTo>
                    <a:cubicBezTo>
                      <a:pt x="90" y="149"/>
                      <a:pt x="180" y="75"/>
                      <a:pt x="26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4"/>
              <p:cNvSpPr/>
              <p:nvPr/>
            </p:nvSpPr>
            <p:spPr>
              <a:xfrm>
                <a:off x="7286630" y="2485469"/>
                <a:ext cx="7038" cy="11475"/>
              </a:xfrm>
              <a:custGeom>
                <a:rect b="b" l="l" r="r" t="t"/>
                <a:pathLst>
                  <a:path extrusionOk="0" h="269" w="165">
                    <a:moveTo>
                      <a:pt x="164" y="1"/>
                    </a:moveTo>
                    <a:lnTo>
                      <a:pt x="0" y="268"/>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4"/>
              <p:cNvSpPr/>
              <p:nvPr/>
            </p:nvSpPr>
            <p:spPr>
              <a:xfrm>
                <a:off x="7258690" y="2548985"/>
                <a:ext cx="4479" cy="11432"/>
              </a:xfrm>
              <a:custGeom>
                <a:rect b="b" l="l" r="r" t="t"/>
                <a:pathLst>
                  <a:path extrusionOk="0" h="268" w="105">
                    <a:moveTo>
                      <a:pt x="105" y="0"/>
                    </a:moveTo>
                    <a:cubicBezTo>
                      <a:pt x="75" y="89"/>
                      <a:pt x="30" y="179"/>
                      <a:pt x="1" y="268"/>
                    </a:cubicBezTo>
                    <a:cubicBezTo>
                      <a:pt x="30" y="179"/>
                      <a:pt x="75" y="89"/>
                      <a:pt x="10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4"/>
              <p:cNvSpPr/>
              <p:nvPr/>
            </p:nvSpPr>
            <p:spPr>
              <a:xfrm>
                <a:off x="7411060" y="2084196"/>
                <a:ext cx="5119" cy="12115"/>
              </a:xfrm>
              <a:custGeom>
                <a:rect b="b" l="l" r="r" t="t"/>
                <a:pathLst>
                  <a:path extrusionOk="0" h="284" w="120">
                    <a:moveTo>
                      <a:pt x="120" y="0"/>
                    </a:moveTo>
                    <a:cubicBezTo>
                      <a:pt x="75" y="90"/>
                      <a:pt x="46" y="179"/>
                      <a:pt x="1" y="283"/>
                    </a:cubicBezTo>
                    <a:cubicBezTo>
                      <a:pt x="46" y="179"/>
                      <a:pt x="75" y="90"/>
                      <a:pt x="12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4"/>
              <p:cNvSpPr/>
              <p:nvPr/>
            </p:nvSpPr>
            <p:spPr>
              <a:xfrm>
                <a:off x="7387598" y="2196554"/>
                <a:ext cx="5119" cy="11475"/>
              </a:xfrm>
              <a:custGeom>
                <a:rect b="b" l="l" r="r" t="t"/>
                <a:pathLst>
                  <a:path extrusionOk="0" h="269" w="120">
                    <a:moveTo>
                      <a:pt x="119" y="1"/>
                    </a:moveTo>
                    <a:cubicBezTo>
                      <a:pt x="75" y="90"/>
                      <a:pt x="45" y="180"/>
                      <a:pt x="0" y="269"/>
                    </a:cubicBezTo>
                    <a:cubicBezTo>
                      <a:pt x="45" y="180"/>
                      <a:pt x="75" y="90"/>
                      <a:pt x="11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4"/>
              <p:cNvSpPr/>
              <p:nvPr/>
            </p:nvSpPr>
            <p:spPr>
              <a:xfrm>
                <a:off x="7329159" y="2417517"/>
                <a:ext cx="7038" cy="9598"/>
              </a:xfrm>
              <a:custGeom>
                <a:rect b="b" l="l" r="r" t="t"/>
                <a:pathLst>
                  <a:path extrusionOk="0" h="225" w="165">
                    <a:moveTo>
                      <a:pt x="164" y="1"/>
                    </a:moveTo>
                    <a:cubicBezTo>
                      <a:pt x="105" y="75"/>
                      <a:pt x="45" y="150"/>
                      <a:pt x="1" y="224"/>
                    </a:cubicBezTo>
                    <a:cubicBezTo>
                      <a:pt x="45" y="150"/>
                      <a:pt x="105" y="75"/>
                      <a:pt x="16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4"/>
              <p:cNvSpPr/>
              <p:nvPr/>
            </p:nvSpPr>
            <p:spPr>
              <a:xfrm>
                <a:off x="7885360" y="3588362"/>
                <a:ext cx="23547" cy="26064"/>
              </a:xfrm>
              <a:custGeom>
                <a:rect b="b" l="l" r="r" t="t"/>
                <a:pathLst>
                  <a:path extrusionOk="0" h="611" w="552">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4"/>
              <p:cNvSpPr/>
              <p:nvPr/>
            </p:nvSpPr>
            <p:spPr>
              <a:xfrm>
                <a:off x="7494880" y="3748368"/>
                <a:ext cx="28623" cy="28623"/>
              </a:xfrm>
              <a:custGeom>
                <a:rect b="b" l="l" r="r" t="t"/>
                <a:pathLst>
                  <a:path extrusionOk="0" h="671" w="671">
                    <a:moveTo>
                      <a:pt x="1" y="1"/>
                    </a:moveTo>
                    <a:cubicBezTo>
                      <a:pt x="224" y="224"/>
                      <a:pt x="447" y="447"/>
                      <a:pt x="670" y="670"/>
                    </a:cubicBezTo>
                    <a:cubicBezTo>
                      <a:pt x="447" y="447"/>
                      <a:pt x="224" y="224"/>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4"/>
              <p:cNvSpPr/>
              <p:nvPr/>
            </p:nvSpPr>
            <p:spPr>
              <a:xfrm>
                <a:off x="7868212" y="3990275"/>
                <a:ext cx="21670" cy="1962"/>
              </a:xfrm>
              <a:custGeom>
                <a:rect b="b" l="l" r="r" t="t"/>
                <a:pathLst>
                  <a:path extrusionOk="0" h="46" w="508">
                    <a:moveTo>
                      <a:pt x="1" y="1"/>
                    </a:moveTo>
                    <a:cubicBezTo>
                      <a:pt x="165" y="16"/>
                      <a:pt x="343" y="31"/>
                      <a:pt x="507" y="45"/>
                    </a:cubicBezTo>
                    <a:cubicBezTo>
                      <a:pt x="343" y="31"/>
                      <a:pt x="165" y="16"/>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4"/>
              <p:cNvSpPr/>
              <p:nvPr/>
            </p:nvSpPr>
            <p:spPr>
              <a:xfrm>
                <a:off x="8087297" y="3898221"/>
                <a:ext cx="6996" cy="13992"/>
              </a:xfrm>
              <a:custGeom>
                <a:rect b="b" l="l" r="r" t="t"/>
                <a:pathLst>
                  <a:path extrusionOk="0" h="328" w="164">
                    <a:moveTo>
                      <a:pt x="0" y="328"/>
                    </a:moveTo>
                    <a:cubicBezTo>
                      <a:pt x="45" y="224"/>
                      <a:pt x="104" y="120"/>
                      <a:pt x="164" y="1"/>
                    </a:cubicBezTo>
                    <a:cubicBezTo>
                      <a:pt x="104" y="120"/>
                      <a:pt x="45" y="224"/>
                      <a:pt x="0" y="32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4"/>
              <p:cNvSpPr/>
              <p:nvPr/>
            </p:nvSpPr>
            <p:spPr>
              <a:xfrm>
                <a:off x="8084738" y="2635323"/>
                <a:ext cx="7038" cy="12115"/>
              </a:xfrm>
              <a:custGeom>
                <a:rect b="b" l="l" r="r" t="t"/>
                <a:pathLst>
                  <a:path extrusionOk="0" h="284" w="165">
                    <a:moveTo>
                      <a:pt x="1" y="283"/>
                    </a:moveTo>
                    <a:cubicBezTo>
                      <a:pt x="60" y="194"/>
                      <a:pt x="105" y="105"/>
                      <a:pt x="164" y="0"/>
                    </a:cubicBezTo>
                    <a:cubicBezTo>
                      <a:pt x="105" y="105"/>
                      <a:pt x="60" y="194"/>
                      <a:pt x="1" y="28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4"/>
              <p:cNvSpPr/>
              <p:nvPr/>
            </p:nvSpPr>
            <p:spPr>
              <a:xfrm>
                <a:off x="8072666" y="2654348"/>
                <a:ext cx="7038" cy="9598"/>
              </a:xfrm>
              <a:custGeom>
                <a:rect b="b" l="l" r="r" t="t"/>
                <a:pathLst>
                  <a:path extrusionOk="0" h="225" w="165">
                    <a:moveTo>
                      <a:pt x="1" y="224"/>
                    </a:moveTo>
                    <a:cubicBezTo>
                      <a:pt x="60" y="150"/>
                      <a:pt x="120" y="75"/>
                      <a:pt x="165" y="1"/>
                    </a:cubicBezTo>
                    <a:cubicBezTo>
                      <a:pt x="120" y="75"/>
                      <a:pt x="60" y="150"/>
                      <a:pt x="1" y="22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4"/>
              <p:cNvSpPr/>
              <p:nvPr/>
            </p:nvSpPr>
            <p:spPr>
              <a:xfrm>
                <a:off x="8072666" y="3921725"/>
                <a:ext cx="7678" cy="8915"/>
              </a:xfrm>
              <a:custGeom>
                <a:rect b="b" l="l" r="r" t="t"/>
                <a:pathLst>
                  <a:path extrusionOk="0" h="209" w="180">
                    <a:moveTo>
                      <a:pt x="1" y="209"/>
                    </a:moveTo>
                    <a:cubicBezTo>
                      <a:pt x="60" y="149"/>
                      <a:pt x="120" y="75"/>
                      <a:pt x="179" y="0"/>
                    </a:cubicBezTo>
                    <a:cubicBezTo>
                      <a:pt x="120" y="75"/>
                      <a:pt x="60" y="149"/>
                      <a:pt x="1" y="20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4"/>
              <p:cNvSpPr/>
              <p:nvPr/>
            </p:nvSpPr>
            <p:spPr>
              <a:xfrm>
                <a:off x="8094251" y="3358527"/>
                <a:ext cx="7038" cy="8915"/>
              </a:xfrm>
              <a:custGeom>
                <a:rect b="b" l="l" r="r" t="t"/>
                <a:pathLst>
                  <a:path extrusionOk="0" h="209" w="165">
                    <a:moveTo>
                      <a:pt x="1" y="209"/>
                    </a:moveTo>
                    <a:cubicBezTo>
                      <a:pt x="60" y="134"/>
                      <a:pt x="105" y="75"/>
                      <a:pt x="165" y="0"/>
                    </a:cubicBezTo>
                    <a:cubicBezTo>
                      <a:pt x="105" y="75"/>
                      <a:pt x="60" y="134"/>
                      <a:pt x="1" y="20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4"/>
              <p:cNvSpPr/>
              <p:nvPr/>
            </p:nvSpPr>
            <p:spPr>
              <a:xfrm>
                <a:off x="7258050" y="2769308"/>
                <a:ext cx="798804" cy="1149918"/>
              </a:xfrm>
              <a:custGeom>
                <a:rect b="b" l="l" r="r" t="t"/>
                <a:pathLst>
                  <a:path extrusionOk="0" h="26957" w="18726">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4"/>
              <p:cNvSpPr/>
              <p:nvPr/>
            </p:nvSpPr>
            <p:spPr>
              <a:xfrm>
                <a:off x="7342510" y="2034032"/>
                <a:ext cx="692758" cy="1040715"/>
              </a:xfrm>
              <a:custGeom>
                <a:rect b="b" l="l" r="r" t="t"/>
                <a:pathLst>
                  <a:path extrusionOk="0" h="24397" w="1624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4"/>
              <p:cNvSpPr/>
              <p:nvPr/>
            </p:nvSpPr>
            <p:spPr>
              <a:xfrm>
                <a:off x="7575544" y="1791485"/>
                <a:ext cx="318140" cy="747999"/>
              </a:xfrm>
              <a:custGeom>
                <a:rect b="b" l="l" r="r" t="t"/>
                <a:pathLst>
                  <a:path extrusionOk="0" h="17535" w="7458">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4"/>
              <p:cNvSpPr/>
              <p:nvPr/>
            </p:nvSpPr>
            <p:spPr>
              <a:xfrm>
                <a:off x="7831399" y="2118492"/>
                <a:ext cx="211496" cy="606419"/>
              </a:xfrm>
              <a:custGeom>
                <a:rect b="b" l="l" r="r" t="t"/>
                <a:pathLst>
                  <a:path extrusionOk="0" h="14216" w="4958">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4"/>
              <p:cNvSpPr/>
              <p:nvPr/>
            </p:nvSpPr>
            <p:spPr>
              <a:xfrm>
                <a:off x="7534892" y="1809273"/>
                <a:ext cx="178479" cy="323856"/>
              </a:xfrm>
              <a:custGeom>
                <a:rect b="b" l="l" r="r" t="t"/>
                <a:pathLst>
                  <a:path extrusionOk="0" h="7592" w="4184">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4"/>
              <p:cNvSpPr/>
              <p:nvPr/>
            </p:nvSpPr>
            <p:spPr>
              <a:xfrm>
                <a:off x="7273278" y="2637839"/>
                <a:ext cx="156894" cy="148022"/>
              </a:xfrm>
              <a:custGeom>
                <a:rect b="b" l="l" r="r" t="t"/>
                <a:pathLst>
                  <a:path extrusionOk="0" h="3470" w="3678">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4"/>
              <p:cNvSpPr/>
              <p:nvPr/>
            </p:nvSpPr>
            <p:spPr>
              <a:xfrm>
                <a:off x="7924093" y="1952770"/>
                <a:ext cx="99733" cy="50805"/>
              </a:xfrm>
              <a:custGeom>
                <a:rect b="b" l="l" r="r" t="t"/>
                <a:pathLst>
                  <a:path extrusionOk="0" h="1191" w="2338">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4"/>
              <p:cNvSpPr/>
              <p:nvPr/>
            </p:nvSpPr>
            <p:spPr>
              <a:xfrm>
                <a:off x="7572345" y="2879789"/>
                <a:ext cx="122598" cy="60360"/>
              </a:xfrm>
              <a:custGeom>
                <a:rect b="b" l="l" r="r" t="t"/>
                <a:pathLst>
                  <a:path extrusionOk="0" h="1415" w="2874">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4"/>
              <p:cNvSpPr/>
              <p:nvPr/>
            </p:nvSpPr>
            <p:spPr>
              <a:xfrm>
                <a:off x="7534892" y="2994707"/>
                <a:ext cx="12115" cy="12712"/>
              </a:xfrm>
              <a:custGeom>
                <a:rect b="b" l="l" r="r" t="t"/>
                <a:pathLst>
                  <a:path extrusionOk="0" h="298" w="284">
                    <a:moveTo>
                      <a:pt x="283" y="298"/>
                    </a:moveTo>
                    <a:cubicBezTo>
                      <a:pt x="179" y="194"/>
                      <a:pt x="90" y="104"/>
                      <a:pt x="0" y="0"/>
                    </a:cubicBezTo>
                    <a:cubicBezTo>
                      <a:pt x="90" y="104"/>
                      <a:pt x="179" y="194"/>
                      <a:pt x="283" y="29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4"/>
              <p:cNvSpPr/>
              <p:nvPr/>
            </p:nvSpPr>
            <p:spPr>
              <a:xfrm>
                <a:off x="7267562" y="3067735"/>
                <a:ext cx="4522" cy="19708"/>
              </a:xfrm>
              <a:custGeom>
                <a:rect b="b" l="l" r="r" t="t"/>
                <a:pathLst>
                  <a:path extrusionOk="0" h="462" w="106">
                    <a:moveTo>
                      <a:pt x="105" y="461"/>
                    </a:moveTo>
                    <a:cubicBezTo>
                      <a:pt x="75" y="298"/>
                      <a:pt x="46" y="149"/>
                      <a:pt x="1" y="0"/>
                    </a:cubicBezTo>
                    <a:cubicBezTo>
                      <a:pt x="46" y="149"/>
                      <a:pt x="75" y="298"/>
                      <a:pt x="105" y="46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4"/>
              <p:cNvSpPr/>
              <p:nvPr/>
            </p:nvSpPr>
            <p:spPr>
              <a:xfrm>
                <a:off x="7797743" y="3145157"/>
                <a:ext cx="19111" cy="1962"/>
              </a:xfrm>
              <a:custGeom>
                <a:rect b="b" l="l" r="r" t="t"/>
                <a:pathLst>
                  <a:path extrusionOk="0" h="46" w="448">
                    <a:moveTo>
                      <a:pt x="447" y="46"/>
                    </a:moveTo>
                    <a:cubicBezTo>
                      <a:pt x="298" y="31"/>
                      <a:pt x="150" y="16"/>
                      <a:pt x="1" y="1"/>
                    </a:cubicBezTo>
                    <a:cubicBezTo>
                      <a:pt x="150" y="16"/>
                      <a:pt x="298" y="31"/>
                      <a:pt x="447" y="4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4"/>
              <p:cNvSpPr/>
              <p:nvPr/>
            </p:nvSpPr>
            <p:spPr>
              <a:xfrm>
                <a:off x="7739346" y="2762312"/>
                <a:ext cx="7038" cy="14632"/>
              </a:xfrm>
              <a:custGeom>
                <a:rect b="b" l="l" r="r" t="t"/>
                <a:pathLst>
                  <a:path extrusionOk="0" h="343" w="165">
                    <a:moveTo>
                      <a:pt x="164" y="343"/>
                    </a:moveTo>
                    <a:cubicBezTo>
                      <a:pt x="105" y="224"/>
                      <a:pt x="45" y="119"/>
                      <a:pt x="0" y="0"/>
                    </a:cubicBezTo>
                    <a:cubicBezTo>
                      <a:pt x="45" y="119"/>
                      <a:pt x="105" y="224"/>
                      <a:pt x="164" y="34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4"/>
              <p:cNvSpPr/>
              <p:nvPr/>
            </p:nvSpPr>
            <p:spPr>
              <a:xfrm>
                <a:off x="7340591" y="2771825"/>
                <a:ext cx="17191" cy="2602"/>
              </a:xfrm>
              <a:custGeom>
                <a:rect b="b" l="l" r="r" t="t"/>
                <a:pathLst>
                  <a:path extrusionOk="0" h="61" w="403">
                    <a:moveTo>
                      <a:pt x="403" y="1"/>
                    </a:moveTo>
                    <a:cubicBezTo>
                      <a:pt x="269" y="16"/>
                      <a:pt x="135" y="30"/>
                      <a:pt x="1" y="60"/>
                    </a:cubicBezTo>
                    <a:cubicBezTo>
                      <a:pt x="135" y="30"/>
                      <a:pt x="269" y="16"/>
                      <a:pt x="40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4"/>
              <p:cNvSpPr/>
              <p:nvPr/>
            </p:nvSpPr>
            <p:spPr>
              <a:xfrm>
                <a:off x="7486008" y="3515973"/>
                <a:ext cx="17831" cy="1962"/>
              </a:xfrm>
              <a:custGeom>
                <a:rect b="b" l="l" r="r" t="t"/>
                <a:pathLst>
                  <a:path extrusionOk="0" h="46" w="418">
                    <a:moveTo>
                      <a:pt x="417" y="1"/>
                    </a:moveTo>
                    <a:cubicBezTo>
                      <a:pt x="283" y="16"/>
                      <a:pt x="134" y="31"/>
                      <a:pt x="0" y="45"/>
                    </a:cubicBezTo>
                    <a:cubicBezTo>
                      <a:pt x="134" y="31"/>
                      <a:pt x="283" y="16"/>
                      <a:pt x="4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4"/>
              <p:cNvSpPr/>
              <p:nvPr/>
            </p:nvSpPr>
            <p:spPr>
              <a:xfrm>
                <a:off x="7699974" y="3192165"/>
                <a:ext cx="13992" cy="1962"/>
              </a:xfrm>
              <a:custGeom>
                <a:rect b="b" l="l" r="r" t="t"/>
                <a:pathLst>
                  <a:path extrusionOk="0" h="46" w="328">
                    <a:moveTo>
                      <a:pt x="328" y="0"/>
                    </a:moveTo>
                    <a:cubicBezTo>
                      <a:pt x="224" y="15"/>
                      <a:pt x="105" y="30"/>
                      <a:pt x="0" y="45"/>
                    </a:cubicBezTo>
                    <a:cubicBezTo>
                      <a:pt x="105" y="30"/>
                      <a:pt x="224" y="15"/>
                      <a:pt x="3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4"/>
              <p:cNvSpPr/>
              <p:nvPr/>
            </p:nvSpPr>
            <p:spPr>
              <a:xfrm>
                <a:off x="7661881" y="3651878"/>
                <a:ext cx="14632" cy="2559"/>
              </a:xfrm>
              <a:custGeom>
                <a:rect b="b" l="l" r="r" t="t"/>
                <a:pathLst>
                  <a:path extrusionOk="0" h="60" w="343">
                    <a:moveTo>
                      <a:pt x="343" y="60"/>
                    </a:moveTo>
                    <a:cubicBezTo>
                      <a:pt x="224" y="45"/>
                      <a:pt x="119" y="15"/>
                      <a:pt x="0" y="0"/>
                    </a:cubicBezTo>
                    <a:cubicBezTo>
                      <a:pt x="119" y="15"/>
                      <a:pt x="224" y="45"/>
                      <a:pt x="343" y="6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4"/>
              <p:cNvSpPr/>
              <p:nvPr/>
            </p:nvSpPr>
            <p:spPr>
              <a:xfrm>
                <a:off x="7376166" y="2767388"/>
                <a:ext cx="13992" cy="1962"/>
              </a:xfrm>
              <a:custGeom>
                <a:rect b="b" l="l" r="r" t="t"/>
                <a:pathLst>
                  <a:path extrusionOk="0" h="46" w="328">
                    <a:moveTo>
                      <a:pt x="328" y="0"/>
                    </a:moveTo>
                    <a:cubicBezTo>
                      <a:pt x="223" y="15"/>
                      <a:pt x="104" y="30"/>
                      <a:pt x="0" y="45"/>
                    </a:cubicBezTo>
                    <a:cubicBezTo>
                      <a:pt x="104" y="30"/>
                      <a:pt x="223" y="15"/>
                      <a:pt x="3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4"/>
              <p:cNvSpPr/>
              <p:nvPr/>
            </p:nvSpPr>
            <p:spPr>
              <a:xfrm>
                <a:off x="7359658" y="2769905"/>
                <a:ext cx="14632" cy="1962"/>
              </a:xfrm>
              <a:custGeom>
                <a:rect b="b" l="l" r="r" t="t"/>
                <a:pathLst>
                  <a:path extrusionOk="0" h="46" w="343">
                    <a:moveTo>
                      <a:pt x="343" y="1"/>
                    </a:moveTo>
                    <a:cubicBezTo>
                      <a:pt x="223" y="16"/>
                      <a:pt x="104" y="31"/>
                      <a:pt x="0" y="46"/>
                    </a:cubicBezTo>
                    <a:cubicBezTo>
                      <a:pt x="104" y="31"/>
                      <a:pt x="223" y="16"/>
                      <a:pt x="34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4"/>
              <p:cNvSpPr/>
              <p:nvPr/>
            </p:nvSpPr>
            <p:spPr>
              <a:xfrm>
                <a:off x="7957749" y="3724864"/>
                <a:ext cx="12115" cy="4522"/>
              </a:xfrm>
              <a:custGeom>
                <a:rect b="b" l="l" r="r" t="t"/>
                <a:pathLst>
                  <a:path extrusionOk="0" h="106" w="284">
                    <a:moveTo>
                      <a:pt x="284" y="1"/>
                    </a:moveTo>
                    <a:cubicBezTo>
                      <a:pt x="194" y="31"/>
                      <a:pt x="90" y="75"/>
                      <a:pt x="1" y="105"/>
                    </a:cubicBezTo>
                    <a:cubicBezTo>
                      <a:pt x="90" y="75"/>
                      <a:pt x="194" y="31"/>
                      <a:pt x="2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4"/>
              <p:cNvSpPr/>
              <p:nvPr/>
            </p:nvSpPr>
            <p:spPr>
              <a:xfrm>
                <a:off x="7476495" y="3236614"/>
                <a:ext cx="5119" cy="11475"/>
              </a:xfrm>
              <a:custGeom>
                <a:rect b="b" l="l" r="r" t="t"/>
                <a:pathLst>
                  <a:path extrusionOk="0" h="269" w="120">
                    <a:moveTo>
                      <a:pt x="119" y="0"/>
                    </a:moveTo>
                    <a:cubicBezTo>
                      <a:pt x="89" y="90"/>
                      <a:pt x="45" y="179"/>
                      <a:pt x="0" y="268"/>
                    </a:cubicBezTo>
                    <a:cubicBezTo>
                      <a:pt x="45" y="179"/>
                      <a:pt x="89" y="90"/>
                      <a:pt x="11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4"/>
              <p:cNvSpPr/>
              <p:nvPr/>
            </p:nvSpPr>
            <p:spPr>
              <a:xfrm>
                <a:off x="7873331" y="2333099"/>
                <a:ext cx="7636" cy="8915"/>
              </a:xfrm>
              <a:custGeom>
                <a:rect b="b" l="l" r="r" t="t"/>
                <a:pathLst>
                  <a:path extrusionOk="0" h="209" w="179">
                    <a:moveTo>
                      <a:pt x="179" y="0"/>
                    </a:moveTo>
                    <a:cubicBezTo>
                      <a:pt x="119" y="60"/>
                      <a:pt x="60" y="134"/>
                      <a:pt x="0" y="209"/>
                    </a:cubicBezTo>
                    <a:cubicBezTo>
                      <a:pt x="60" y="134"/>
                      <a:pt x="119" y="60"/>
                      <a:pt x="17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4"/>
              <p:cNvSpPr/>
              <p:nvPr/>
            </p:nvSpPr>
            <p:spPr>
              <a:xfrm>
                <a:off x="7852344" y="3126132"/>
                <a:ext cx="14674" cy="2559"/>
              </a:xfrm>
              <a:custGeom>
                <a:rect b="b" l="l" r="r" t="t"/>
                <a:pathLst>
                  <a:path extrusionOk="0" h="60" w="344">
                    <a:moveTo>
                      <a:pt x="343" y="0"/>
                    </a:moveTo>
                    <a:cubicBezTo>
                      <a:pt x="224" y="30"/>
                      <a:pt x="120" y="45"/>
                      <a:pt x="1" y="60"/>
                    </a:cubicBezTo>
                    <a:cubicBezTo>
                      <a:pt x="120" y="45"/>
                      <a:pt x="224" y="30"/>
                      <a:pt x="34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4"/>
              <p:cNvSpPr/>
              <p:nvPr/>
            </p:nvSpPr>
            <p:spPr>
              <a:xfrm>
                <a:off x="7880284" y="3121696"/>
                <a:ext cx="14674" cy="2559"/>
              </a:xfrm>
              <a:custGeom>
                <a:rect b="b" l="l" r="r" t="t"/>
                <a:pathLst>
                  <a:path extrusionOk="0" h="60" w="344">
                    <a:moveTo>
                      <a:pt x="343" y="0"/>
                    </a:moveTo>
                    <a:cubicBezTo>
                      <a:pt x="239" y="15"/>
                      <a:pt x="120" y="30"/>
                      <a:pt x="1" y="60"/>
                    </a:cubicBezTo>
                    <a:cubicBezTo>
                      <a:pt x="120" y="30"/>
                      <a:pt x="239" y="15"/>
                      <a:pt x="34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4"/>
              <p:cNvSpPr/>
              <p:nvPr/>
            </p:nvSpPr>
            <p:spPr>
              <a:xfrm>
                <a:off x="7549481" y="3581366"/>
                <a:ext cx="5119" cy="12115"/>
              </a:xfrm>
              <a:custGeom>
                <a:rect b="b" l="l" r="r" t="t"/>
                <a:pathLst>
                  <a:path extrusionOk="0" h="284" w="120">
                    <a:moveTo>
                      <a:pt x="1" y="1"/>
                    </a:moveTo>
                    <a:cubicBezTo>
                      <a:pt x="45" y="90"/>
                      <a:pt x="75" y="180"/>
                      <a:pt x="120" y="284"/>
                    </a:cubicBezTo>
                    <a:cubicBezTo>
                      <a:pt x="75" y="180"/>
                      <a:pt x="45" y="90"/>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4"/>
              <p:cNvSpPr/>
              <p:nvPr/>
            </p:nvSpPr>
            <p:spPr>
              <a:xfrm>
                <a:off x="7526020" y="2347048"/>
                <a:ext cx="64157" cy="95297"/>
              </a:xfrm>
              <a:custGeom>
                <a:rect b="b" l="l" r="r" t="t"/>
                <a:pathLst>
                  <a:path extrusionOk="0" h="2234" w="1504">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4"/>
              <p:cNvSpPr/>
              <p:nvPr/>
            </p:nvSpPr>
            <p:spPr>
              <a:xfrm>
                <a:off x="7725355" y="2536913"/>
                <a:ext cx="5119" cy="11475"/>
              </a:xfrm>
              <a:custGeom>
                <a:rect b="b" l="l" r="r" t="t"/>
                <a:pathLst>
                  <a:path extrusionOk="0" h="269" w="12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4"/>
              <p:cNvSpPr/>
              <p:nvPr/>
            </p:nvSpPr>
            <p:spPr>
              <a:xfrm>
                <a:off x="7732990" y="2515329"/>
                <a:ext cx="1322" cy="22267"/>
              </a:xfrm>
              <a:custGeom>
                <a:rect b="b" l="l" r="r" t="t"/>
                <a:pathLst>
                  <a:path extrusionOk="0" h="522" w="31">
                    <a:moveTo>
                      <a:pt x="0" y="0"/>
                    </a:moveTo>
                    <a:cubicBezTo>
                      <a:pt x="15" y="15"/>
                      <a:pt x="30" y="15"/>
                      <a:pt x="30" y="30"/>
                    </a:cubicBezTo>
                    <a:cubicBezTo>
                      <a:pt x="30" y="194"/>
                      <a:pt x="15" y="357"/>
                      <a:pt x="0" y="521"/>
                    </a:cubicBezTo>
                    <a:cubicBezTo>
                      <a:pt x="0" y="342"/>
                      <a:pt x="0" y="179"/>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4"/>
              <p:cNvSpPr/>
              <p:nvPr/>
            </p:nvSpPr>
            <p:spPr>
              <a:xfrm>
                <a:off x="7728554" y="2302599"/>
                <a:ext cx="1322" cy="9555"/>
              </a:xfrm>
              <a:custGeom>
                <a:rect b="b" l="l" r="r" t="t"/>
                <a:pathLst>
                  <a:path extrusionOk="0" h="224" w="31">
                    <a:moveTo>
                      <a:pt x="30" y="1"/>
                    </a:moveTo>
                    <a:lnTo>
                      <a:pt x="30" y="224"/>
                    </a:lnTo>
                    <a:lnTo>
                      <a:pt x="0" y="224"/>
                    </a:lnTo>
                    <a:lnTo>
                      <a:pt x="0" y="1"/>
                    </a:lnTo>
                    <a:cubicBezTo>
                      <a:pt x="0" y="1"/>
                      <a:pt x="15" y="1"/>
                      <a:pt x="3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4"/>
              <p:cNvSpPr/>
              <p:nvPr/>
            </p:nvSpPr>
            <p:spPr>
              <a:xfrm>
                <a:off x="7915860" y="2213702"/>
                <a:ext cx="3839" cy="7678"/>
              </a:xfrm>
              <a:custGeom>
                <a:rect b="b" l="l" r="r" t="t"/>
                <a:pathLst>
                  <a:path extrusionOk="0" h="180" w="9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64"/>
            <p:cNvGrpSpPr/>
            <p:nvPr/>
          </p:nvGrpSpPr>
          <p:grpSpPr>
            <a:xfrm>
              <a:off x="1158225" y="1244472"/>
              <a:ext cx="1423697" cy="3337606"/>
              <a:chOff x="7164717" y="1668932"/>
              <a:chExt cx="997546" cy="2338569"/>
            </a:xfrm>
          </p:grpSpPr>
          <p:sp>
            <p:nvSpPr>
              <p:cNvPr id="1502" name="Google Shape;1502;p64"/>
              <p:cNvSpPr/>
              <p:nvPr/>
            </p:nvSpPr>
            <p:spPr>
              <a:xfrm>
                <a:off x="7164717" y="1668932"/>
                <a:ext cx="997546" cy="2338569"/>
              </a:xfrm>
              <a:custGeom>
                <a:rect b="b" l="l" r="r" t="t"/>
                <a:pathLst>
                  <a:path extrusionOk="0" h="54822" w="23385">
                    <a:moveTo>
                      <a:pt x="2248" y="28877"/>
                    </a:moveTo>
                    <a:lnTo>
                      <a:pt x="2189" y="28877"/>
                    </a:lnTo>
                    <a:cubicBezTo>
                      <a:pt x="2189" y="28967"/>
                      <a:pt x="2204" y="29056"/>
                      <a:pt x="2204" y="29160"/>
                    </a:cubicBezTo>
                    <a:cubicBezTo>
                      <a:pt x="2218" y="29160"/>
                      <a:pt x="2233" y="29145"/>
                      <a:pt x="2248" y="29145"/>
                    </a:cubicBezTo>
                    <a:close/>
                    <a:moveTo>
                      <a:pt x="12206" y="52544"/>
                    </a:moveTo>
                    <a:lnTo>
                      <a:pt x="12206" y="52544"/>
                    </a:lnTo>
                    <a:lnTo>
                      <a:pt x="12206" y="52544"/>
                    </a:lnTo>
                    <a:lnTo>
                      <a:pt x="12429" y="52723"/>
                    </a:lnTo>
                    <a:cubicBezTo>
                      <a:pt x="12444" y="52738"/>
                      <a:pt x="12474" y="52782"/>
                      <a:pt x="12504" y="52797"/>
                    </a:cubicBezTo>
                    <a:cubicBezTo>
                      <a:pt x="13040" y="53155"/>
                      <a:pt x="13605" y="53482"/>
                      <a:pt x="14201" y="53765"/>
                    </a:cubicBezTo>
                    <a:cubicBezTo>
                      <a:pt x="14245" y="53780"/>
                      <a:pt x="14290" y="53795"/>
                      <a:pt x="14350" y="53810"/>
                    </a:cubicBezTo>
                    <a:cubicBezTo>
                      <a:pt x="14439" y="53854"/>
                      <a:pt x="14528" y="53899"/>
                      <a:pt x="14632" y="53929"/>
                    </a:cubicBezTo>
                    <a:cubicBezTo>
                      <a:pt x="14915" y="54033"/>
                      <a:pt x="15213" y="54167"/>
                      <a:pt x="15511" y="54241"/>
                    </a:cubicBezTo>
                    <a:cubicBezTo>
                      <a:pt x="15838" y="54316"/>
                      <a:pt x="16165" y="54360"/>
                      <a:pt x="16493" y="54420"/>
                    </a:cubicBezTo>
                    <a:cubicBezTo>
                      <a:pt x="16657" y="54435"/>
                      <a:pt x="16835" y="54450"/>
                      <a:pt x="16999" y="54464"/>
                    </a:cubicBezTo>
                    <a:lnTo>
                      <a:pt x="17996" y="54464"/>
                    </a:lnTo>
                    <a:cubicBezTo>
                      <a:pt x="18220" y="54450"/>
                      <a:pt x="18443" y="54435"/>
                      <a:pt x="18666" y="54420"/>
                    </a:cubicBezTo>
                    <a:lnTo>
                      <a:pt x="18696" y="54420"/>
                    </a:lnTo>
                    <a:lnTo>
                      <a:pt x="18711" y="54405"/>
                    </a:lnTo>
                    <a:cubicBezTo>
                      <a:pt x="18830" y="54390"/>
                      <a:pt x="18964" y="54375"/>
                      <a:pt x="19098" y="54360"/>
                    </a:cubicBezTo>
                    <a:lnTo>
                      <a:pt x="19366" y="54301"/>
                    </a:lnTo>
                    <a:cubicBezTo>
                      <a:pt x="19470" y="54256"/>
                      <a:pt x="19559" y="54226"/>
                      <a:pt x="19663" y="54197"/>
                    </a:cubicBezTo>
                    <a:cubicBezTo>
                      <a:pt x="20289" y="53929"/>
                      <a:pt x="20824" y="53527"/>
                      <a:pt x="21286" y="53021"/>
                    </a:cubicBezTo>
                    <a:cubicBezTo>
                      <a:pt x="21345" y="52961"/>
                      <a:pt x="21405" y="52887"/>
                      <a:pt x="21464" y="52812"/>
                    </a:cubicBezTo>
                    <a:cubicBezTo>
                      <a:pt x="21524" y="52738"/>
                      <a:pt x="21569" y="52663"/>
                      <a:pt x="21628" y="52589"/>
                    </a:cubicBezTo>
                    <a:cubicBezTo>
                      <a:pt x="21673" y="52485"/>
                      <a:pt x="21732" y="52381"/>
                      <a:pt x="21792" y="52262"/>
                    </a:cubicBezTo>
                    <a:lnTo>
                      <a:pt x="21792" y="52276"/>
                    </a:lnTo>
                    <a:cubicBezTo>
                      <a:pt x="21956" y="51949"/>
                      <a:pt x="21971" y="51607"/>
                      <a:pt x="22000" y="51264"/>
                    </a:cubicBezTo>
                    <a:cubicBezTo>
                      <a:pt x="22045" y="50609"/>
                      <a:pt x="21673" y="50178"/>
                      <a:pt x="21167" y="49805"/>
                    </a:cubicBezTo>
                    <a:cubicBezTo>
                      <a:pt x="20958" y="49984"/>
                      <a:pt x="20765" y="50148"/>
                      <a:pt x="20571" y="50326"/>
                    </a:cubicBezTo>
                    <a:lnTo>
                      <a:pt x="20571" y="50341"/>
                    </a:lnTo>
                    <a:lnTo>
                      <a:pt x="20571" y="50326"/>
                    </a:lnTo>
                    <a:cubicBezTo>
                      <a:pt x="20452" y="50386"/>
                      <a:pt x="20348" y="50446"/>
                      <a:pt x="20229" y="50490"/>
                    </a:cubicBezTo>
                    <a:cubicBezTo>
                      <a:pt x="20199" y="50505"/>
                      <a:pt x="20170" y="50520"/>
                      <a:pt x="20125" y="50535"/>
                    </a:cubicBezTo>
                    <a:cubicBezTo>
                      <a:pt x="20021" y="50580"/>
                      <a:pt x="19902" y="50609"/>
                      <a:pt x="19797" y="50654"/>
                    </a:cubicBezTo>
                    <a:lnTo>
                      <a:pt x="19797" y="50654"/>
                    </a:lnTo>
                    <a:cubicBezTo>
                      <a:pt x="19515" y="50713"/>
                      <a:pt x="19232" y="50803"/>
                      <a:pt x="18949" y="50833"/>
                    </a:cubicBezTo>
                    <a:cubicBezTo>
                      <a:pt x="17267" y="50981"/>
                      <a:pt x="15764" y="50490"/>
                      <a:pt x="14439" y="49478"/>
                    </a:cubicBezTo>
                    <a:cubicBezTo>
                      <a:pt x="14260" y="49344"/>
                      <a:pt x="14111" y="49151"/>
                      <a:pt x="13963" y="48987"/>
                    </a:cubicBezTo>
                    <a:cubicBezTo>
                      <a:pt x="13933" y="48957"/>
                      <a:pt x="13948" y="48898"/>
                      <a:pt x="13918" y="48793"/>
                    </a:cubicBezTo>
                    <a:cubicBezTo>
                      <a:pt x="14037" y="48898"/>
                      <a:pt x="14111" y="48957"/>
                      <a:pt x="14186" y="49017"/>
                    </a:cubicBezTo>
                    <a:cubicBezTo>
                      <a:pt x="14275" y="49106"/>
                      <a:pt x="14364" y="49180"/>
                      <a:pt x="14469" y="49255"/>
                    </a:cubicBezTo>
                    <a:cubicBezTo>
                      <a:pt x="14573" y="49329"/>
                      <a:pt x="14677" y="49389"/>
                      <a:pt x="14781" y="49463"/>
                    </a:cubicBezTo>
                    <a:cubicBezTo>
                      <a:pt x="14871" y="49523"/>
                      <a:pt x="14975" y="49582"/>
                      <a:pt x="15064" y="49642"/>
                    </a:cubicBezTo>
                    <a:lnTo>
                      <a:pt x="15079" y="49627"/>
                    </a:lnTo>
                    <a:lnTo>
                      <a:pt x="15064" y="49642"/>
                    </a:lnTo>
                    <a:cubicBezTo>
                      <a:pt x="15362" y="49791"/>
                      <a:pt x="15659" y="49939"/>
                      <a:pt x="15942" y="50088"/>
                    </a:cubicBezTo>
                    <a:cubicBezTo>
                      <a:pt x="16136" y="50148"/>
                      <a:pt x="16314" y="50222"/>
                      <a:pt x="16493" y="50282"/>
                    </a:cubicBezTo>
                    <a:cubicBezTo>
                      <a:pt x="16538" y="50312"/>
                      <a:pt x="16567" y="50326"/>
                      <a:pt x="16612" y="50341"/>
                    </a:cubicBezTo>
                    <a:cubicBezTo>
                      <a:pt x="17193" y="50520"/>
                      <a:pt x="17803" y="50580"/>
                      <a:pt x="18398" y="50580"/>
                    </a:cubicBezTo>
                    <a:cubicBezTo>
                      <a:pt x="19336" y="50580"/>
                      <a:pt x="20199" y="50341"/>
                      <a:pt x="20884" y="49672"/>
                    </a:cubicBezTo>
                    <a:cubicBezTo>
                      <a:pt x="21167" y="49404"/>
                      <a:pt x="21375" y="49091"/>
                      <a:pt x="21524" y="48734"/>
                    </a:cubicBezTo>
                    <a:cubicBezTo>
                      <a:pt x="21613" y="48511"/>
                      <a:pt x="21673" y="48287"/>
                      <a:pt x="21703" y="48049"/>
                    </a:cubicBezTo>
                    <a:cubicBezTo>
                      <a:pt x="21747" y="47751"/>
                      <a:pt x="21628" y="47483"/>
                      <a:pt x="21539" y="47230"/>
                    </a:cubicBezTo>
                    <a:cubicBezTo>
                      <a:pt x="21211" y="47156"/>
                      <a:pt x="20899" y="47096"/>
                      <a:pt x="20586" y="47022"/>
                    </a:cubicBezTo>
                    <a:lnTo>
                      <a:pt x="20586" y="47022"/>
                    </a:lnTo>
                    <a:cubicBezTo>
                      <a:pt x="20452" y="46977"/>
                      <a:pt x="20333" y="46918"/>
                      <a:pt x="20199" y="46858"/>
                    </a:cubicBezTo>
                    <a:lnTo>
                      <a:pt x="20199" y="46858"/>
                    </a:lnTo>
                    <a:cubicBezTo>
                      <a:pt x="20095" y="46799"/>
                      <a:pt x="19976" y="46724"/>
                      <a:pt x="19872" y="46665"/>
                    </a:cubicBezTo>
                    <a:cubicBezTo>
                      <a:pt x="19425" y="46397"/>
                      <a:pt x="18949" y="46203"/>
                      <a:pt x="18443" y="46084"/>
                    </a:cubicBezTo>
                    <a:cubicBezTo>
                      <a:pt x="18145" y="46025"/>
                      <a:pt x="17862" y="45906"/>
                      <a:pt x="17565" y="45816"/>
                    </a:cubicBezTo>
                    <a:lnTo>
                      <a:pt x="17550" y="45816"/>
                    </a:lnTo>
                    <a:lnTo>
                      <a:pt x="17565" y="45816"/>
                    </a:lnTo>
                    <a:cubicBezTo>
                      <a:pt x="17505" y="45742"/>
                      <a:pt x="17446" y="45682"/>
                      <a:pt x="17386" y="45608"/>
                    </a:cubicBezTo>
                    <a:cubicBezTo>
                      <a:pt x="17401" y="45593"/>
                      <a:pt x="17431" y="45563"/>
                      <a:pt x="17446" y="45548"/>
                    </a:cubicBezTo>
                    <a:cubicBezTo>
                      <a:pt x="17862" y="45831"/>
                      <a:pt x="18324" y="45891"/>
                      <a:pt x="18800" y="45935"/>
                    </a:cubicBezTo>
                    <a:cubicBezTo>
                      <a:pt x="19053" y="46010"/>
                      <a:pt x="19291" y="46084"/>
                      <a:pt x="19529" y="46159"/>
                    </a:cubicBezTo>
                    <a:lnTo>
                      <a:pt x="19529" y="46159"/>
                    </a:lnTo>
                    <a:cubicBezTo>
                      <a:pt x="19678" y="46233"/>
                      <a:pt x="19812" y="46322"/>
                      <a:pt x="19961" y="46397"/>
                    </a:cubicBezTo>
                    <a:cubicBezTo>
                      <a:pt x="20125" y="46486"/>
                      <a:pt x="20289" y="46590"/>
                      <a:pt x="20452" y="46650"/>
                    </a:cubicBezTo>
                    <a:cubicBezTo>
                      <a:pt x="20646" y="46724"/>
                      <a:pt x="20854" y="46769"/>
                      <a:pt x="21063" y="46829"/>
                    </a:cubicBezTo>
                    <a:cubicBezTo>
                      <a:pt x="21316" y="46903"/>
                      <a:pt x="21554" y="46933"/>
                      <a:pt x="21792" y="46769"/>
                    </a:cubicBezTo>
                    <a:cubicBezTo>
                      <a:pt x="21866" y="46709"/>
                      <a:pt x="21941" y="46650"/>
                      <a:pt x="22000" y="46590"/>
                    </a:cubicBezTo>
                    <a:cubicBezTo>
                      <a:pt x="22194" y="46516"/>
                      <a:pt x="22313" y="46382"/>
                      <a:pt x="22387" y="46203"/>
                    </a:cubicBezTo>
                    <a:cubicBezTo>
                      <a:pt x="22417" y="46174"/>
                      <a:pt x="22432" y="46129"/>
                      <a:pt x="22447" y="46099"/>
                    </a:cubicBezTo>
                    <a:cubicBezTo>
                      <a:pt x="22596" y="45831"/>
                      <a:pt x="22670" y="45548"/>
                      <a:pt x="22640" y="45266"/>
                    </a:cubicBezTo>
                    <a:cubicBezTo>
                      <a:pt x="22611" y="44789"/>
                      <a:pt x="22551" y="44328"/>
                      <a:pt x="22462" y="43881"/>
                    </a:cubicBezTo>
                    <a:cubicBezTo>
                      <a:pt x="22387" y="43465"/>
                      <a:pt x="22387" y="43063"/>
                      <a:pt x="22417" y="42646"/>
                    </a:cubicBezTo>
                    <a:cubicBezTo>
                      <a:pt x="22447" y="42140"/>
                      <a:pt x="22462" y="41619"/>
                      <a:pt x="22447" y="41113"/>
                    </a:cubicBezTo>
                    <a:cubicBezTo>
                      <a:pt x="22432" y="40711"/>
                      <a:pt x="22298" y="40324"/>
                      <a:pt x="22030" y="40011"/>
                    </a:cubicBezTo>
                    <a:cubicBezTo>
                      <a:pt x="22000" y="40026"/>
                      <a:pt x="22000" y="40026"/>
                      <a:pt x="21985" y="40041"/>
                    </a:cubicBezTo>
                    <a:cubicBezTo>
                      <a:pt x="21956" y="40071"/>
                      <a:pt x="21926" y="40101"/>
                      <a:pt x="21896" y="40130"/>
                    </a:cubicBezTo>
                    <a:cubicBezTo>
                      <a:pt x="21658" y="40443"/>
                      <a:pt x="21301" y="40577"/>
                      <a:pt x="20929" y="40592"/>
                    </a:cubicBezTo>
                    <a:cubicBezTo>
                      <a:pt x="20467" y="40592"/>
                      <a:pt x="19991" y="40592"/>
                      <a:pt x="19544" y="40502"/>
                    </a:cubicBezTo>
                    <a:cubicBezTo>
                      <a:pt x="18666" y="40309"/>
                      <a:pt x="17892" y="39892"/>
                      <a:pt x="17341" y="39148"/>
                    </a:cubicBezTo>
                    <a:cubicBezTo>
                      <a:pt x="17178" y="38940"/>
                      <a:pt x="17014" y="38716"/>
                      <a:pt x="16850" y="38493"/>
                    </a:cubicBezTo>
                    <a:lnTo>
                      <a:pt x="16850" y="38493"/>
                    </a:lnTo>
                    <a:cubicBezTo>
                      <a:pt x="16820" y="38404"/>
                      <a:pt x="16776" y="38314"/>
                      <a:pt x="16746" y="38225"/>
                    </a:cubicBezTo>
                    <a:cubicBezTo>
                      <a:pt x="16731" y="38180"/>
                      <a:pt x="16746" y="38121"/>
                      <a:pt x="16761" y="38076"/>
                    </a:cubicBezTo>
                    <a:cubicBezTo>
                      <a:pt x="16850" y="38180"/>
                      <a:pt x="16939" y="38299"/>
                      <a:pt x="17029" y="38404"/>
                    </a:cubicBezTo>
                    <a:cubicBezTo>
                      <a:pt x="17133" y="38523"/>
                      <a:pt x="17222" y="38627"/>
                      <a:pt x="17312" y="38746"/>
                    </a:cubicBezTo>
                    <a:lnTo>
                      <a:pt x="17326" y="38731"/>
                    </a:lnTo>
                    <a:lnTo>
                      <a:pt x="17312" y="38746"/>
                    </a:lnTo>
                    <a:cubicBezTo>
                      <a:pt x="17520" y="39044"/>
                      <a:pt x="17743" y="39312"/>
                      <a:pt x="18041" y="39505"/>
                    </a:cubicBezTo>
                    <a:lnTo>
                      <a:pt x="18041" y="39505"/>
                    </a:lnTo>
                    <a:cubicBezTo>
                      <a:pt x="18145" y="39580"/>
                      <a:pt x="18264" y="39654"/>
                      <a:pt x="18368" y="39743"/>
                    </a:cubicBezTo>
                    <a:cubicBezTo>
                      <a:pt x="18398" y="39758"/>
                      <a:pt x="18428" y="39773"/>
                      <a:pt x="18458" y="39788"/>
                    </a:cubicBezTo>
                    <a:cubicBezTo>
                      <a:pt x="18607" y="39862"/>
                      <a:pt x="18770" y="39937"/>
                      <a:pt x="18919" y="40011"/>
                    </a:cubicBezTo>
                    <a:cubicBezTo>
                      <a:pt x="18949" y="40026"/>
                      <a:pt x="18994" y="40041"/>
                      <a:pt x="19023" y="40056"/>
                    </a:cubicBezTo>
                    <a:cubicBezTo>
                      <a:pt x="19187" y="40115"/>
                      <a:pt x="19351" y="40175"/>
                      <a:pt x="19529" y="40220"/>
                    </a:cubicBezTo>
                    <a:lnTo>
                      <a:pt x="19529" y="40220"/>
                    </a:lnTo>
                    <a:cubicBezTo>
                      <a:pt x="19738" y="40234"/>
                      <a:pt x="19961" y="40264"/>
                      <a:pt x="20184" y="40279"/>
                    </a:cubicBezTo>
                    <a:lnTo>
                      <a:pt x="20184" y="40279"/>
                    </a:lnTo>
                    <a:cubicBezTo>
                      <a:pt x="20452" y="40294"/>
                      <a:pt x="20720" y="40339"/>
                      <a:pt x="20973" y="40324"/>
                    </a:cubicBezTo>
                    <a:cubicBezTo>
                      <a:pt x="21167" y="40309"/>
                      <a:pt x="21375" y="40279"/>
                      <a:pt x="21509" y="40101"/>
                    </a:cubicBezTo>
                    <a:cubicBezTo>
                      <a:pt x="21598" y="40011"/>
                      <a:pt x="21688" y="39922"/>
                      <a:pt x="21792" y="39818"/>
                    </a:cubicBezTo>
                    <a:cubicBezTo>
                      <a:pt x="21851" y="39743"/>
                      <a:pt x="21896" y="39684"/>
                      <a:pt x="21956" y="39609"/>
                    </a:cubicBezTo>
                    <a:cubicBezTo>
                      <a:pt x="22015" y="39535"/>
                      <a:pt x="22060" y="39460"/>
                      <a:pt x="22119" y="39386"/>
                    </a:cubicBezTo>
                    <a:cubicBezTo>
                      <a:pt x="22179" y="39297"/>
                      <a:pt x="22224" y="39207"/>
                      <a:pt x="22283" y="39118"/>
                    </a:cubicBezTo>
                    <a:lnTo>
                      <a:pt x="22283" y="39118"/>
                    </a:lnTo>
                    <a:cubicBezTo>
                      <a:pt x="22536" y="38463"/>
                      <a:pt x="22670" y="37793"/>
                      <a:pt x="22670" y="37094"/>
                    </a:cubicBezTo>
                    <a:cubicBezTo>
                      <a:pt x="22700" y="36766"/>
                      <a:pt x="22715" y="36424"/>
                      <a:pt x="22730" y="36082"/>
                    </a:cubicBezTo>
                    <a:cubicBezTo>
                      <a:pt x="22730" y="35933"/>
                      <a:pt x="22700" y="35784"/>
                      <a:pt x="22670" y="35620"/>
                    </a:cubicBezTo>
                    <a:lnTo>
                      <a:pt x="22685" y="35605"/>
                    </a:lnTo>
                    <a:lnTo>
                      <a:pt x="22670" y="35590"/>
                    </a:lnTo>
                    <a:cubicBezTo>
                      <a:pt x="22655" y="35471"/>
                      <a:pt x="22640" y="35367"/>
                      <a:pt x="22625" y="35248"/>
                    </a:cubicBezTo>
                    <a:cubicBezTo>
                      <a:pt x="22521" y="34876"/>
                      <a:pt x="22432" y="34519"/>
                      <a:pt x="22343" y="34161"/>
                    </a:cubicBezTo>
                    <a:cubicBezTo>
                      <a:pt x="22313" y="34042"/>
                      <a:pt x="22268" y="33938"/>
                      <a:pt x="22224" y="33819"/>
                    </a:cubicBezTo>
                    <a:cubicBezTo>
                      <a:pt x="22224" y="33774"/>
                      <a:pt x="22209" y="33730"/>
                      <a:pt x="22194" y="33685"/>
                    </a:cubicBezTo>
                    <a:cubicBezTo>
                      <a:pt x="21971" y="33164"/>
                      <a:pt x="21747" y="32628"/>
                      <a:pt x="21524" y="32107"/>
                    </a:cubicBezTo>
                    <a:cubicBezTo>
                      <a:pt x="21479" y="31973"/>
                      <a:pt x="21450" y="31825"/>
                      <a:pt x="21405" y="31691"/>
                    </a:cubicBezTo>
                    <a:cubicBezTo>
                      <a:pt x="21435" y="31661"/>
                      <a:pt x="21464" y="31646"/>
                      <a:pt x="21494" y="31631"/>
                    </a:cubicBezTo>
                    <a:cubicBezTo>
                      <a:pt x="21569" y="31750"/>
                      <a:pt x="21673" y="31854"/>
                      <a:pt x="21732" y="31973"/>
                    </a:cubicBezTo>
                    <a:cubicBezTo>
                      <a:pt x="21822" y="32137"/>
                      <a:pt x="21896" y="32316"/>
                      <a:pt x="21971" y="32494"/>
                    </a:cubicBezTo>
                    <a:cubicBezTo>
                      <a:pt x="22015" y="32420"/>
                      <a:pt x="22030" y="32360"/>
                      <a:pt x="22030" y="32301"/>
                    </a:cubicBezTo>
                    <a:cubicBezTo>
                      <a:pt x="22015" y="31914"/>
                      <a:pt x="22075" y="31527"/>
                      <a:pt x="22179" y="31140"/>
                    </a:cubicBezTo>
                    <a:cubicBezTo>
                      <a:pt x="22268" y="30753"/>
                      <a:pt x="22328" y="30366"/>
                      <a:pt x="22402" y="29979"/>
                    </a:cubicBezTo>
                    <a:lnTo>
                      <a:pt x="22402" y="29994"/>
                    </a:lnTo>
                    <a:cubicBezTo>
                      <a:pt x="22432" y="29815"/>
                      <a:pt x="22492" y="29636"/>
                      <a:pt x="22492" y="29458"/>
                    </a:cubicBezTo>
                    <a:cubicBezTo>
                      <a:pt x="22521" y="28312"/>
                      <a:pt x="22551" y="27151"/>
                      <a:pt x="22492" y="26004"/>
                    </a:cubicBezTo>
                    <a:cubicBezTo>
                      <a:pt x="22492" y="25781"/>
                      <a:pt x="22402" y="25573"/>
                      <a:pt x="22343" y="25350"/>
                    </a:cubicBezTo>
                    <a:lnTo>
                      <a:pt x="22343" y="25350"/>
                    </a:lnTo>
                    <a:cubicBezTo>
                      <a:pt x="22238" y="25171"/>
                      <a:pt x="22164" y="24963"/>
                      <a:pt x="22030" y="24814"/>
                    </a:cubicBezTo>
                    <a:cubicBezTo>
                      <a:pt x="21539" y="24263"/>
                      <a:pt x="20973" y="23802"/>
                      <a:pt x="20229" y="23593"/>
                    </a:cubicBezTo>
                    <a:cubicBezTo>
                      <a:pt x="20095" y="23548"/>
                      <a:pt x="19976" y="23459"/>
                      <a:pt x="19857" y="23370"/>
                    </a:cubicBezTo>
                    <a:cubicBezTo>
                      <a:pt x="19812" y="23340"/>
                      <a:pt x="19812" y="23281"/>
                      <a:pt x="19782" y="23191"/>
                    </a:cubicBezTo>
                    <a:cubicBezTo>
                      <a:pt x="19961" y="23266"/>
                      <a:pt x="20095" y="23325"/>
                      <a:pt x="20244" y="23385"/>
                    </a:cubicBezTo>
                    <a:cubicBezTo>
                      <a:pt x="20482" y="23474"/>
                      <a:pt x="20735" y="23563"/>
                      <a:pt x="21018" y="23653"/>
                    </a:cubicBezTo>
                    <a:cubicBezTo>
                      <a:pt x="21092" y="23548"/>
                      <a:pt x="21197" y="23444"/>
                      <a:pt x="21286" y="23325"/>
                    </a:cubicBezTo>
                    <a:cubicBezTo>
                      <a:pt x="21345" y="23251"/>
                      <a:pt x="21405" y="23176"/>
                      <a:pt x="21450" y="23102"/>
                    </a:cubicBezTo>
                    <a:cubicBezTo>
                      <a:pt x="21494" y="23042"/>
                      <a:pt x="21524" y="22983"/>
                      <a:pt x="21569" y="22938"/>
                    </a:cubicBezTo>
                    <a:cubicBezTo>
                      <a:pt x="21628" y="22849"/>
                      <a:pt x="21673" y="22760"/>
                      <a:pt x="21732" y="22655"/>
                    </a:cubicBezTo>
                    <a:cubicBezTo>
                      <a:pt x="21792" y="22536"/>
                      <a:pt x="21837" y="22402"/>
                      <a:pt x="21896" y="22268"/>
                    </a:cubicBezTo>
                    <a:cubicBezTo>
                      <a:pt x="22045" y="22060"/>
                      <a:pt x="22045" y="21807"/>
                      <a:pt x="22060" y="21569"/>
                    </a:cubicBezTo>
                    <a:cubicBezTo>
                      <a:pt x="22060" y="21122"/>
                      <a:pt x="22075" y="20691"/>
                      <a:pt x="22045" y="20244"/>
                    </a:cubicBezTo>
                    <a:cubicBezTo>
                      <a:pt x="22030" y="19872"/>
                      <a:pt x="22015" y="19485"/>
                      <a:pt x="21851" y="19128"/>
                    </a:cubicBezTo>
                    <a:lnTo>
                      <a:pt x="21851" y="19128"/>
                    </a:lnTo>
                    <a:cubicBezTo>
                      <a:pt x="21762" y="18815"/>
                      <a:pt x="21688" y="18473"/>
                      <a:pt x="21554" y="18175"/>
                    </a:cubicBezTo>
                    <a:cubicBezTo>
                      <a:pt x="21405" y="17892"/>
                      <a:pt x="21197" y="17624"/>
                      <a:pt x="20988" y="17312"/>
                    </a:cubicBezTo>
                    <a:cubicBezTo>
                      <a:pt x="21107" y="17341"/>
                      <a:pt x="21167" y="17371"/>
                      <a:pt x="21226" y="17386"/>
                    </a:cubicBezTo>
                    <a:lnTo>
                      <a:pt x="21241" y="17386"/>
                    </a:lnTo>
                    <a:lnTo>
                      <a:pt x="21226" y="17386"/>
                    </a:lnTo>
                    <a:cubicBezTo>
                      <a:pt x="21316" y="17475"/>
                      <a:pt x="21390" y="17565"/>
                      <a:pt x="21494" y="17669"/>
                    </a:cubicBezTo>
                    <a:cubicBezTo>
                      <a:pt x="21539" y="17505"/>
                      <a:pt x="21554" y="17386"/>
                      <a:pt x="21584" y="17282"/>
                    </a:cubicBezTo>
                    <a:lnTo>
                      <a:pt x="21584" y="17282"/>
                    </a:lnTo>
                    <a:cubicBezTo>
                      <a:pt x="21628" y="17103"/>
                      <a:pt x="21673" y="16925"/>
                      <a:pt x="21703" y="16746"/>
                    </a:cubicBezTo>
                    <a:cubicBezTo>
                      <a:pt x="21792" y="16329"/>
                      <a:pt x="21911" y="15898"/>
                      <a:pt x="21896" y="15451"/>
                    </a:cubicBezTo>
                    <a:cubicBezTo>
                      <a:pt x="21881" y="14811"/>
                      <a:pt x="21688" y="14245"/>
                      <a:pt x="21226" y="13784"/>
                    </a:cubicBezTo>
                    <a:cubicBezTo>
                      <a:pt x="21122" y="13680"/>
                      <a:pt x="21018" y="13590"/>
                      <a:pt x="20884" y="13486"/>
                    </a:cubicBezTo>
                    <a:cubicBezTo>
                      <a:pt x="21077" y="13442"/>
                      <a:pt x="21167" y="13605"/>
                      <a:pt x="21286" y="13635"/>
                    </a:cubicBezTo>
                    <a:lnTo>
                      <a:pt x="21316" y="13650"/>
                    </a:lnTo>
                    <a:lnTo>
                      <a:pt x="21331" y="13650"/>
                    </a:lnTo>
                    <a:cubicBezTo>
                      <a:pt x="21464" y="13769"/>
                      <a:pt x="21598" y="13903"/>
                      <a:pt x="21718" y="14037"/>
                    </a:cubicBezTo>
                    <a:lnTo>
                      <a:pt x="21718" y="14037"/>
                    </a:lnTo>
                    <a:cubicBezTo>
                      <a:pt x="21762" y="14097"/>
                      <a:pt x="21807" y="14171"/>
                      <a:pt x="21881" y="14275"/>
                    </a:cubicBezTo>
                    <a:cubicBezTo>
                      <a:pt x="21911" y="14171"/>
                      <a:pt x="21941" y="14097"/>
                      <a:pt x="21971" y="14037"/>
                    </a:cubicBezTo>
                    <a:lnTo>
                      <a:pt x="21971" y="14037"/>
                    </a:lnTo>
                    <a:cubicBezTo>
                      <a:pt x="22015" y="13888"/>
                      <a:pt x="22090" y="13739"/>
                      <a:pt x="22119" y="13576"/>
                    </a:cubicBezTo>
                    <a:cubicBezTo>
                      <a:pt x="22149" y="13248"/>
                      <a:pt x="22164" y="12921"/>
                      <a:pt x="22194" y="12593"/>
                    </a:cubicBezTo>
                    <a:cubicBezTo>
                      <a:pt x="22253" y="11864"/>
                      <a:pt x="22224" y="11149"/>
                      <a:pt x="22105" y="10435"/>
                    </a:cubicBezTo>
                    <a:cubicBezTo>
                      <a:pt x="22000" y="9795"/>
                      <a:pt x="21956" y="9140"/>
                      <a:pt x="21360" y="8649"/>
                    </a:cubicBezTo>
                    <a:lnTo>
                      <a:pt x="21673" y="8649"/>
                    </a:lnTo>
                    <a:lnTo>
                      <a:pt x="21673" y="8634"/>
                    </a:lnTo>
                    <a:cubicBezTo>
                      <a:pt x="21926" y="8872"/>
                      <a:pt x="22075" y="9185"/>
                      <a:pt x="22224" y="9572"/>
                    </a:cubicBezTo>
                    <a:cubicBezTo>
                      <a:pt x="22313" y="9333"/>
                      <a:pt x="22402" y="9155"/>
                      <a:pt x="22432" y="8976"/>
                    </a:cubicBezTo>
                    <a:cubicBezTo>
                      <a:pt x="22566" y="8306"/>
                      <a:pt x="22700" y="7636"/>
                      <a:pt x="22774" y="6967"/>
                    </a:cubicBezTo>
                    <a:cubicBezTo>
                      <a:pt x="22834" y="6416"/>
                      <a:pt x="22819" y="5850"/>
                      <a:pt x="22834" y="5300"/>
                    </a:cubicBezTo>
                    <a:cubicBezTo>
                      <a:pt x="22849" y="4645"/>
                      <a:pt x="22804" y="3990"/>
                      <a:pt x="22953" y="3350"/>
                    </a:cubicBezTo>
                    <a:lnTo>
                      <a:pt x="22953" y="3365"/>
                    </a:lnTo>
                    <a:cubicBezTo>
                      <a:pt x="23132" y="2933"/>
                      <a:pt x="23102" y="2486"/>
                      <a:pt x="22998" y="2055"/>
                    </a:cubicBezTo>
                    <a:cubicBezTo>
                      <a:pt x="22804" y="1296"/>
                      <a:pt x="22477" y="983"/>
                      <a:pt x="21554" y="879"/>
                    </a:cubicBezTo>
                    <a:cubicBezTo>
                      <a:pt x="20973" y="819"/>
                      <a:pt x="20467" y="1102"/>
                      <a:pt x="19976" y="1355"/>
                    </a:cubicBezTo>
                    <a:cubicBezTo>
                      <a:pt x="19902" y="1400"/>
                      <a:pt x="19857" y="1474"/>
                      <a:pt x="19782" y="1549"/>
                    </a:cubicBezTo>
                    <a:cubicBezTo>
                      <a:pt x="19842" y="1578"/>
                      <a:pt x="19872" y="1593"/>
                      <a:pt x="19902" y="1608"/>
                    </a:cubicBezTo>
                    <a:cubicBezTo>
                      <a:pt x="20170" y="1772"/>
                      <a:pt x="20408" y="1965"/>
                      <a:pt x="20542" y="2263"/>
                    </a:cubicBezTo>
                    <a:cubicBezTo>
                      <a:pt x="20527" y="2323"/>
                      <a:pt x="20497" y="2382"/>
                      <a:pt x="20467" y="2442"/>
                    </a:cubicBezTo>
                    <a:cubicBezTo>
                      <a:pt x="20408" y="2412"/>
                      <a:pt x="20318" y="2397"/>
                      <a:pt x="20289" y="2337"/>
                    </a:cubicBezTo>
                    <a:cubicBezTo>
                      <a:pt x="20110" y="2010"/>
                      <a:pt x="19797" y="1846"/>
                      <a:pt x="19455" y="1712"/>
                    </a:cubicBezTo>
                    <a:cubicBezTo>
                      <a:pt x="19157" y="1593"/>
                      <a:pt x="18830" y="1563"/>
                      <a:pt x="18517" y="1578"/>
                    </a:cubicBezTo>
                    <a:cubicBezTo>
                      <a:pt x="18160" y="1608"/>
                      <a:pt x="17877" y="1727"/>
                      <a:pt x="17654" y="2010"/>
                    </a:cubicBezTo>
                    <a:cubicBezTo>
                      <a:pt x="17624" y="2070"/>
                      <a:pt x="17565" y="2099"/>
                      <a:pt x="17475" y="2189"/>
                    </a:cubicBezTo>
                    <a:cubicBezTo>
                      <a:pt x="17475" y="2084"/>
                      <a:pt x="17460" y="2040"/>
                      <a:pt x="17475" y="2010"/>
                    </a:cubicBezTo>
                    <a:cubicBezTo>
                      <a:pt x="17550" y="1757"/>
                      <a:pt x="17743" y="1593"/>
                      <a:pt x="17967" y="1489"/>
                    </a:cubicBezTo>
                    <a:cubicBezTo>
                      <a:pt x="18264" y="1325"/>
                      <a:pt x="18607" y="1296"/>
                      <a:pt x="18934" y="1340"/>
                    </a:cubicBezTo>
                    <a:cubicBezTo>
                      <a:pt x="19172" y="1370"/>
                      <a:pt x="19395" y="1429"/>
                      <a:pt x="19634" y="1474"/>
                    </a:cubicBezTo>
                    <a:cubicBezTo>
                      <a:pt x="19961" y="1042"/>
                      <a:pt x="20467" y="894"/>
                      <a:pt x="20944" y="730"/>
                    </a:cubicBezTo>
                    <a:cubicBezTo>
                      <a:pt x="21435" y="551"/>
                      <a:pt x="21941" y="611"/>
                      <a:pt x="22432" y="804"/>
                    </a:cubicBezTo>
                    <a:cubicBezTo>
                      <a:pt x="22283" y="655"/>
                      <a:pt x="22134" y="551"/>
                      <a:pt x="21941" y="522"/>
                    </a:cubicBezTo>
                    <a:cubicBezTo>
                      <a:pt x="21807" y="492"/>
                      <a:pt x="21673" y="462"/>
                      <a:pt x="21539" y="417"/>
                    </a:cubicBezTo>
                    <a:cubicBezTo>
                      <a:pt x="21271" y="313"/>
                      <a:pt x="21003" y="313"/>
                      <a:pt x="20735" y="358"/>
                    </a:cubicBezTo>
                    <a:cubicBezTo>
                      <a:pt x="20155" y="462"/>
                      <a:pt x="19589" y="492"/>
                      <a:pt x="19023" y="328"/>
                    </a:cubicBezTo>
                    <a:cubicBezTo>
                      <a:pt x="18607" y="209"/>
                      <a:pt x="18160" y="209"/>
                      <a:pt x="17743" y="298"/>
                    </a:cubicBezTo>
                    <a:cubicBezTo>
                      <a:pt x="17401" y="358"/>
                      <a:pt x="17059" y="417"/>
                      <a:pt x="16716" y="522"/>
                    </a:cubicBezTo>
                    <a:cubicBezTo>
                      <a:pt x="16225" y="670"/>
                      <a:pt x="15734" y="849"/>
                      <a:pt x="15243" y="1013"/>
                    </a:cubicBezTo>
                    <a:cubicBezTo>
                      <a:pt x="14707" y="1191"/>
                      <a:pt x="14245" y="1504"/>
                      <a:pt x="13873" y="1950"/>
                    </a:cubicBezTo>
                    <a:cubicBezTo>
                      <a:pt x="13650" y="2203"/>
                      <a:pt x="13442" y="2486"/>
                      <a:pt x="13218" y="2754"/>
                    </a:cubicBezTo>
                    <a:cubicBezTo>
                      <a:pt x="13159" y="2829"/>
                      <a:pt x="13129" y="2963"/>
                      <a:pt x="12980" y="2948"/>
                    </a:cubicBezTo>
                    <a:cubicBezTo>
                      <a:pt x="13040" y="2799"/>
                      <a:pt x="13099" y="2650"/>
                      <a:pt x="13159" y="2457"/>
                    </a:cubicBezTo>
                    <a:cubicBezTo>
                      <a:pt x="12950" y="2471"/>
                      <a:pt x="12757" y="2471"/>
                      <a:pt x="12578" y="2501"/>
                    </a:cubicBezTo>
                    <a:cubicBezTo>
                      <a:pt x="12132" y="2576"/>
                      <a:pt x="11804" y="2844"/>
                      <a:pt x="11521" y="3171"/>
                    </a:cubicBezTo>
                    <a:cubicBezTo>
                      <a:pt x="11149" y="3588"/>
                      <a:pt x="10718" y="3900"/>
                      <a:pt x="10167" y="4064"/>
                    </a:cubicBezTo>
                    <a:cubicBezTo>
                      <a:pt x="9899" y="4153"/>
                      <a:pt x="9676" y="4317"/>
                      <a:pt x="9482" y="4526"/>
                    </a:cubicBezTo>
                    <a:cubicBezTo>
                      <a:pt x="9006" y="5047"/>
                      <a:pt x="8634" y="5642"/>
                      <a:pt x="8306" y="6252"/>
                    </a:cubicBezTo>
                    <a:cubicBezTo>
                      <a:pt x="8113" y="6580"/>
                      <a:pt x="8009" y="6937"/>
                      <a:pt x="8038" y="7324"/>
                    </a:cubicBezTo>
                    <a:cubicBezTo>
                      <a:pt x="8083" y="7339"/>
                      <a:pt x="8113" y="7324"/>
                      <a:pt x="8128" y="7339"/>
                    </a:cubicBezTo>
                    <a:cubicBezTo>
                      <a:pt x="8187" y="7369"/>
                      <a:pt x="8247" y="7398"/>
                      <a:pt x="8262" y="7458"/>
                    </a:cubicBezTo>
                    <a:cubicBezTo>
                      <a:pt x="8277" y="7488"/>
                      <a:pt x="8217" y="7547"/>
                      <a:pt x="8187" y="7577"/>
                    </a:cubicBezTo>
                    <a:cubicBezTo>
                      <a:pt x="8172" y="7607"/>
                      <a:pt x="8128" y="7622"/>
                      <a:pt x="8098" y="7651"/>
                    </a:cubicBezTo>
                    <a:cubicBezTo>
                      <a:pt x="6758" y="8619"/>
                      <a:pt x="5865" y="9869"/>
                      <a:pt x="5761" y="11581"/>
                    </a:cubicBezTo>
                    <a:cubicBezTo>
                      <a:pt x="5731" y="12162"/>
                      <a:pt x="5612" y="12712"/>
                      <a:pt x="5300" y="13203"/>
                    </a:cubicBezTo>
                    <a:cubicBezTo>
                      <a:pt x="5166" y="13397"/>
                      <a:pt x="5047" y="13605"/>
                      <a:pt x="4927" y="13814"/>
                    </a:cubicBezTo>
                    <a:cubicBezTo>
                      <a:pt x="4660" y="14320"/>
                      <a:pt x="4719" y="14841"/>
                      <a:pt x="4793" y="15406"/>
                    </a:cubicBezTo>
                    <a:cubicBezTo>
                      <a:pt x="5151" y="14900"/>
                      <a:pt x="5151" y="14900"/>
                      <a:pt x="5329" y="14900"/>
                    </a:cubicBezTo>
                    <a:cubicBezTo>
                      <a:pt x="5210" y="15168"/>
                      <a:pt x="5047" y="15406"/>
                      <a:pt x="4987" y="15674"/>
                    </a:cubicBezTo>
                    <a:cubicBezTo>
                      <a:pt x="4942" y="15942"/>
                      <a:pt x="4793" y="16195"/>
                      <a:pt x="4913" y="16478"/>
                    </a:cubicBezTo>
                    <a:cubicBezTo>
                      <a:pt x="4957" y="16463"/>
                      <a:pt x="5002" y="16463"/>
                      <a:pt x="5047" y="16448"/>
                    </a:cubicBezTo>
                    <a:cubicBezTo>
                      <a:pt x="5121" y="16508"/>
                      <a:pt x="5121" y="16582"/>
                      <a:pt x="5076" y="16657"/>
                    </a:cubicBezTo>
                    <a:cubicBezTo>
                      <a:pt x="5047" y="16731"/>
                      <a:pt x="5017" y="16806"/>
                      <a:pt x="4987" y="16880"/>
                    </a:cubicBezTo>
                    <a:lnTo>
                      <a:pt x="5002" y="16880"/>
                    </a:lnTo>
                    <a:cubicBezTo>
                      <a:pt x="4972" y="16880"/>
                      <a:pt x="4942" y="16880"/>
                      <a:pt x="4927" y="16910"/>
                    </a:cubicBezTo>
                    <a:cubicBezTo>
                      <a:pt x="4630" y="17282"/>
                      <a:pt x="4347" y="17654"/>
                      <a:pt x="4049" y="18026"/>
                    </a:cubicBezTo>
                    <a:cubicBezTo>
                      <a:pt x="4019" y="18086"/>
                      <a:pt x="3990" y="18130"/>
                      <a:pt x="3960" y="18190"/>
                    </a:cubicBezTo>
                    <a:cubicBezTo>
                      <a:pt x="3826" y="18413"/>
                      <a:pt x="3692" y="18636"/>
                      <a:pt x="3558" y="18860"/>
                    </a:cubicBezTo>
                    <a:cubicBezTo>
                      <a:pt x="3498" y="18964"/>
                      <a:pt x="3454" y="19068"/>
                      <a:pt x="3409" y="19172"/>
                    </a:cubicBezTo>
                    <a:cubicBezTo>
                      <a:pt x="3320" y="19306"/>
                      <a:pt x="3245" y="19440"/>
                      <a:pt x="3171" y="19574"/>
                    </a:cubicBezTo>
                    <a:lnTo>
                      <a:pt x="3186" y="19574"/>
                    </a:lnTo>
                    <a:cubicBezTo>
                      <a:pt x="3037" y="19827"/>
                      <a:pt x="2888" y="20080"/>
                      <a:pt x="2769" y="20348"/>
                    </a:cubicBezTo>
                    <a:cubicBezTo>
                      <a:pt x="2486" y="21063"/>
                      <a:pt x="2174" y="21777"/>
                      <a:pt x="2010" y="22551"/>
                    </a:cubicBezTo>
                    <a:cubicBezTo>
                      <a:pt x="1995" y="22611"/>
                      <a:pt x="1980" y="22685"/>
                      <a:pt x="1965" y="22745"/>
                    </a:cubicBezTo>
                    <a:cubicBezTo>
                      <a:pt x="1950" y="22789"/>
                      <a:pt x="1936" y="22834"/>
                      <a:pt x="1921" y="22864"/>
                    </a:cubicBezTo>
                    <a:cubicBezTo>
                      <a:pt x="1727" y="23638"/>
                      <a:pt x="1683" y="24427"/>
                      <a:pt x="1593" y="25201"/>
                    </a:cubicBezTo>
                    <a:cubicBezTo>
                      <a:pt x="1563" y="25573"/>
                      <a:pt x="1549" y="25945"/>
                      <a:pt x="1519" y="26317"/>
                    </a:cubicBezTo>
                    <a:cubicBezTo>
                      <a:pt x="1504" y="26645"/>
                      <a:pt x="1474" y="26957"/>
                      <a:pt x="1474" y="27270"/>
                    </a:cubicBezTo>
                    <a:cubicBezTo>
                      <a:pt x="1459" y="27389"/>
                      <a:pt x="1504" y="27523"/>
                      <a:pt x="1534" y="27642"/>
                    </a:cubicBezTo>
                    <a:cubicBezTo>
                      <a:pt x="1504" y="27806"/>
                      <a:pt x="1623" y="27791"/>
                      <a:pt x="1727" y="27791"/>
                    </a:cubicBezTo>
                    <a:cubicBezTo>
                      <a:pt x="2055" y="27820"/>
                      <a:pt x="2337" y="27925"/>
                      <a:pt x="2516" y="28222"/>
                    </a:cubicBezTo>
                    <a:cubicBezTo>
                      <a:pt x="2635" y="28505"/>
                      <a:pt x="2605" y="28803"/>
                      <a:pt x="2576" y="29101"/>
                    </a:cubicBezTo>
                    <a:lnTo>
                      <a:pt x="2576" y="29086"/>
                    </a:lnTo>
                    <a:cubicBezTo>
                      <a:pt x="2546" y="29130"/>
                      <a:pt x="2531" y="29190"/>
                      <a:pt x="2501" y="29235"/>
                    </a:cubicBezTo>
                    <a:cubicBezTo>
                      <a:pt x="2442" y="29354"/>
                      <a:pt x="2442" y="29562"/>
                      <a:pt x="2248" y="29532"/>
                    </a:cubicBezTo>
                    <a:cubicBezTo>
                      <a:pt x="2084" y="29517"/>
                      <a:pt x="2055" y="29339"/>
                      <a:pt x="2025" y="29205"/>
                    </a:cubicBezTo>
                    <a:cubicBezTo>
                      <a:pt x="1950" y="28952"/>
                      <a:pt x="1965" y="28684"/>
                      <a:pt x="2010" y="28416"/>
                    </a:cubicBezTo>
                    <a:cubicBezTo>
                      <a:pt x="2025" y="28341"/>
                      <a:pt x="2114" y="28237"/>
                      <a:pt x="1995" y="28148"/>
                    </a:cubicBezTo>
                    <a:lnTo>
                      <a:pt x="1980" y="28148"/>
                    </a:lnTo>
                    <a:cubicBezTo>
                      <a:pt x="1876" y="28133"/>
                      <a:pt x="1787" y="28088"/>
                      <a:pt x="1668" y="28088"/>
                    </a:cubicBezTo>
                    <a:cubicBezTo>
                      <a:pt x="1459" y="28059"/>
                      <a:pt x="1310" y="27954"/>
                      <a:pt x="1266" y="27731"/>
                    </a:cubicBezTo>
                    <a:cubicBezTo>
                      <a:pt x="1236" y="27538"/>
                      <a:pt x="1221" y="27329"/>
                      <a:pt x="1206" y="27121"/>
                    </a:cubicBezTo>
                    <a:cubicBezTo>
                      <a:pt x="1191" y="27032"/>
                      <a:pt x="1236" y="26942"/>
                      <a:pt x="1147" y="26838"/>
                    </a:cubicBezTo>
                    <a:cubicBezTo>
                      <a:pt x="1102" y="26942"/>
                      <a:pt x="1072" y="27032"/>
                      <a:pt x="1042" y="27121"/>
                    </a:cubicBezTo>
                    <a:lnTo>
                      <a:pt x="1042" y="27106"/>
                    </a:lnTo>
                    <a:cubicBezTo>
                      <a:pt x="938" y="27433"/>
                      <a:pt x="789" y="27746"/>
                      <a:pt x="715" y="28074"/>
                    </a:cubicBezTo>
                    <a:cubicBezTo>
                      <a:pt x="596" y="28699"/>
                      <a:pt x="611" y="29339"/>
                      <a:pt x="655" y="29979"/>
                    </a:cubicBezTo>
                    <a:cubicBezTo>
                      <a:pt x="685" y="30232"/>
                      <a:pt x="789" y="30470"/>
                      <a:pt x="864" y="30708"/>
                    </a:cubicBezTo>
                    <a:lnTo>
                      <a:pt x="864" y="30708"/>
                    </a:lnTo>
                    <a:cubicBezTo>
                      <a:pt x="894" y="30768"/>
                      <a:pt x="923" y="30842"/>
                      <a:pt x="953" y="30946"/>
                    </a:cubicBezTo>
                    <a:cubicBezTo>
                      <a:pt x="998" y="30872"/>
                      <a:pt x="1028" y="30842"/>
                      <a:pt x="1042" y="30797"/>
                    </a:cubicBezTo>
                    <a:cubicBezTo>
                      <a:pt x="1132" y="30708"/>
                      <a:pt x="1221" y="30619"/>
                      <a:pt x="1325" y="30530"/>
                    </a:cubicBezTo>
                    <a:cubicBezTo>
                      <a:pt x="1415" y="30455"/>
                      <a:pt x="1519" y="30396"/>
                      <a:pt x="1608" y="30321"/>
                    </a:cubicBezTo>
                    <a:cubicBezTo>
                      <a:pt x="1638" y="30291"/>
                      <a:pt x="1668" y="30276"/>
                      <a:pt x="1712" y="30247"/>
                    </a:cubicBezTo>
                    <a:cubicBezTo>
                      <a:pt x="1772" y="30262"/>
                      <a:pt x="1846" y="30262"/>
                      <a:pt x="1936" y="30276"/>
                    </a:cubicBezTo>
                    <a:cubicBezTo>
                      <a:pt x="1906" y="30366"/>
                      <a:pt x="1876" y="30440"/>
                      <a:pt x="1846" y="30515"/>
                    </a:cubicBezTo>
                    <a:lnTo>
                      <a:pt x="1861" y="30530"/>
                    </a:lnTo>
                    <a:lnTo>
                      <a:pt x="1846" y="30515"/>
                    </a:lnTo>
                    <a:cubicBezTo>
                      <a:pt x="1727" y="30649"/>
                      <a:pt x="1593" y="30783"/>
                      <a:pt x="1459" y="30902"/>
                    </a:cubicBezTo>
                    <a:cubicBezTo>
                      <a:pt x="1310" y="31006"/>
                      <a:pt x="1162" y="31110"/>
                      <a:pt x="1147" y="31318"/>
                    </a:cubicBezTo>
                    <a:cubicBezTo>
                      <a:pt x="1117" y="31363"/>
                      <a:pt x="1087" y="31423"/>
                      <a:pt x="1042" y="31437"/>
                    </a:cubicBezTo>
                    <a:cubicBezTo>
                      <a:pt x="879" y="31512"/>
                      <a:pt x="819" y="31646"/>
                      <a:pt x="760" y="31780"/>
                    </a:cubicBezTo>
                    <a:lnTo>
                      <a:pt x="760" y="31780"/>
                    </a:lnTo>
                    <a:cubicBezTo>
                      <a:pt x="685" y="31914"/>
                      <a:pt x="611" y="32048"/>
                      <a:pt x="551" y="32182"/>
                    </a:cubicBezTo>
                    <a:lnTo>
                      <a:pt x="551" y="32182"/>
                    </a:lnTo>
                    <a:cubicBezTo>
                      <a:pt x="507" y="32286"/>
                      <a:pt x="462" y="32390"/>
                      <a:pt x="432" y="32509"/>
                    </a:cubicBezTo>
                    <a:lnTo>
                      <a:pt x="432" y="32494"/>
                    </a:lnTo>
                    <a:cubicBezTo>
                      <a:pt x="194" y="33194"/>
                      <a:pt x="268" y="33908"/>
                      <a:pt x="373" y="34608"/>
                    </a:cubicBezTo>
                    <a:lnTo>
                      <a:pt x="373" y="34608"/>
                    </a:lnTo>
                    <a:cubicBezTo>
                      <a:pt x="447" y="34965"/>
                      <a:pt x="492" y="35322"/>
                      <a:pt x="581" y="35665"/>
                    </a:cubicBezTo>
                    <a:cubicBezTo>
                      <a:pt x="685" y="36052"/>
                      <a:pt x="864" y="36409"/>
                      <a:pt x="1147" y="36707"/>
                    </a:cubicBezTo>
                    <a:lnTo>
                      <a:pt x="1176" y="36751"/>
                    </a:lnTo>
                    <a:cubicBezTo>
                      <a:pt x="1296" y="36885"/>
                      <a:pt x="1415" y="37019"/>
                      <a:pt x="1534" y="37153"/>
                    </a:cubicBezTo>
                    <a:cubicBezTo>
                      <a:pt x="1549" y="37168"/>
                      <a:pt x="1563" y="37183"/>
                      <a:pt x="1563" y="37198"/>
                    </a:cubicBezTo>
                    <a:cubicBezTo>
                      <a:pt x="1623" y="37272"/>
                      <a:pt x="1683" y="37347"/>
                      <a:pt x="1742" y="37421"/>
                    </a:cubicBezTo>
                    <a:lnTo>
                      <a:pt x="1742" y="37421"/>
                    </a:lnTo>
                    <a:cubicBezTo>
                      <a:pt x="1787" y="37496"/>
                      <a:pt x="1846" y="37570"/>
                      <a:pt x="1921" y="37704"/>
                    </a:cubicBezTo>
                    <a:cubicBezTo>
                      <a:pt x="1802" y="37689"/>
                      <a:pt x="1727" y="37674"/>
                      <a:pt x="1638" y="37659"/>
                    </a:cubicBezTo>
                    <a:cubicBezTo>
                      <a:pt x="1668" y="37957"/>
                      <a:pt x="1697" y="38255"/>
                      <a:pt x="1802" y="38523"/>
                    </a:cubicBezTo>
                    <a:cubicBezTo>
                      <a:pt x="1861" y="38701"/>
                      <a:pt x="1906" y="38880"/>
                      <a:pt x="1950" y="39059"/>
                    </a:cubicBezTo>
                    <a:cubicBezTo>
                      <a:pt x="2010" y="39178"/>
                      <a:pt x="2070" y="39297"/>
                      <a:pt x="2144" y="39416"/>
                    </a:cubicBezTo>
                    <a:cubicBezTo>
                      <a:pt x="2174" y="39460"/>
                      <a:pt x="2204" y="39505"/>
                      <a:pt x="2233" y="39565"/>
                    </a:cubicBezTo>
                    <a:lnTo>
                      <a:pt x="2531" y="39877"/>
                    </a:lnTo>
                    <a:lnTo>
                      <a:pt x="2531" y="39892"/>
                    </a:lnTo>
                    <a:cubicBezTo>
                      <a:pt x="2605" y="39967"/>
                      <a:pt x="2680" y="40041"/>
                      <a:pt x="2739" y="40115"/>
                    </a:cubicBezTo>
                    <a:cubicBezTo>
                      <a:pt x="2814" y="40190"/>
                      <a:pt x="2888" y="40264"/>
                      <a:pt x="2948" y="40324"/>
                    </a:cubicBezTo>
                    <a:cubicBezTo>
                      <a:pt x="3007" y="40398"/>
                      <a:pt x="3067" y="40488"/>
                      <a:pt x="3126" y="40562"/>
                    </a:cubicBezTo>
                    <a:lnTo>
                      <a:pt x="3126" y="40547"/>
                    </a:lnTo>
                    <a:cubicBezTo>
                      <a:pt x="3171" y="40666"/>
                      <a:pt x="3231" y="40770"/>
                      <a:pt x="3290" y="40889"/>
                    </a:cubicBezTo>
                    <a:lnTo>
                      <a:pt x="3290" y="40875"/>
                    </a:lnTo>
                    <a:cubicBezTo>
                      <a:pt x="3350" y="41038"/>
                      <a:pt x="3394" y="41187"/>
                      <a:pt x="3454" y="41336"/>
                    </a:cubicBezTo>
                    <a:cubicBezTo>
                      <a:pt x="3484" y="41440"/>
                      <a:pt x="3513" y="41544"/>
                      <a:pt x="3543" y="41649"/>
                    </a:cubicBezTo>
                    <a:cubicBezTo>
                      <a:pt x="3632" y="41842"/>
                      <a:pt x="3707" y="42021"/>
                      <a:pt x="3796" y="42214"/>
                    </a:cubicBezTo>
                    <a:lnTo>
                      <a:pt x="4049" y="42750"/>
                    </a:lnTo>
                    <a:cubicBezTo>
                      <a:pt x="4124" y="42884"/>
                      <a:pt x="4213" y="43018"/>
                      <a:pt x="4287" y="43152"/>
                    </a:cubicBezTo>
                    <a:cubicBezTo>
                      <a:pt x="4317" y="43211"/>
                      <a:pt x="4332" y="43286"/>
                      <a:pt x="4362" y="43345"/>
                    </a:cubicBezTo>
                    <a:cubicBezTo>
                      <a:pt x="4630" y="43688"/>
                      <a:pt x="4898" y="44015"/>
                      <a:pt x="5151" y="44343"/>
                    </a:cubicBezTo>
                    <a:cubicBezTo>
                      <a:pt x="5210" y="44417"/>
                      <a:pt x="5270" y="44492"/>
                      <a:pt x="5329" y="44566"/>
                    </a:cubicBezTo>
                    <a:lnTo>
                      <a:pt x="5329" y="44566"/>
                    </a:lnTo>
                    <a:cubicBezTo>
                      <a:pt x="5434" y="44700"/>
                      <a:pt x="5553" y="44834"/>
                      <a:pt x="5657" y="44953"/>
                    </a:cubicBezTo>
                    <a:cubicBezTo>
                      <a:pt x="5731" y="45027"/>
                      <a:pt x="5806" y="45102"/>
                      <a:pt x="5880" y="45176"/>
                    </a:cubicBezTo>
                    <a:cubicBezTo>
                      <a:pt x="5925" y="45206"/>
                      <a:pt x="5969" y="45236"/>
                      <a:pt x="6014" y="45280"/>
                    </a:cubicBezTo>
                    <a:cubicBezTo>
                      <a:pt x="6059" y="45117"/>
                      <a:pt x="6088" y="44983"/>
                      <a:pt x="6118" y="44849"/>
                    </a:cubicBezTo>
                    <a:cubicBezTo>
                      <a:pt x="6133" y="44849"/>
                      <a:pt x="6148" y="44849"/>
                      <a:pt x="6163" y="44849"/>
                    </a:cubicBezTo>
                    <a:cubicBezTo>
                      <a:pt x="6193" y="44998"/>
                      <a:pt x="6222" y="45132"/>
                      <a:pt x="6267" y="45280"/>
                    </a:cubicBezTo>
                    <a:lnTo>
                      <a:pt x="6267" y="45280"/>
                    </a:lnTo>
                    <a:cubicBezTo>
                      <a:pt x="6267" y="45400"/>
                      <a:pt x="6282" y="45534"/>
                      <a:pt x="6297" y="45653"/>
                    </a:cubicBezTo>
                    <a:cubicBezTo>
                      <a:pt x="6431" y="46382"/>
                      <a:pt x="6728" y="47052"/>
                      <a:pt x="7071" y="47707"/>
                    </a:cubicBezTo>
                    <a:cubicBezTo>
                      <a:pt x="7190" y="47930"/>
                      <a:pt x="7339" y="48153"/>
                      <a:pt x="7473" y="48377"/>
                    </a:cubicBezTo>
                    <a:lnTo>
                      <a:pt x="7562" y="48525"/>
                    </a:lnTo>
                    <a:cubicBezTo>
                      <a:pt x="7622" y="48600"/>
                      <a:pt x="7681" y="48674"/>
                      <a:pt x="7741" y="48749"/>
                    </a:cubicBezTo>
                    <a:lnTo>
                      <a:pt x="7741" y="48749"/>
                    </a:lnTo>
                    <a:cubicBezTo>
                      <a:pt x="7964" y="48972"/>
                      <a:pt x="8187" y="49195"/>
                      <a:pt x="8410" y="49418"/>
                    </a:cubicBezTo>
                    <a:cubicBezTo>
                      <a:pt x="8425" y="49433"/>
                      <a:pt x="8440" y="49448"/>
                      <a:pt x="8455" y="49463"/>
                    </a:cubicBezTo>
                    <a:cubicBezTo>
                      <a:pt x="8589" y="49582"/>
                      <a:pt x="8723" y="49686"/>
                      <a:pt x="8842" y="49805"/>
                    </a:cubicBezTo>
                    <a:lnTo>
                      <a:pt x="8857" y="49791"/>
                    </a:lnTo>
                    <a:lnTo>
                      <a:pt x="8842" y="49805"/>
                    </a:lnTo>
                    <a:cubicBezTo>
                      <a:pt x="9080" y="49984"/>
                      <a:pt x="9318" y="50178"/>
                      <a:pt x="9572" y="50356"/>
                    </a:cubicBezTo>
                    <a:lnTo>
                      <a:pt x="9884" y="50565"/>
                    </a:lnTo>
                    <a:cubicBezTo>
                      <a:pt x="9944" y="50594"/>
                      <a:pt x="10003" y="50639"/>
                      <a:pt x="10063" y="50669"/>
                    </a:cubicBezTo>
                    <a:cubicBezTo>
                      <a:pt x="10122" y="50773"/>
                      <a:pt x="10182" y="50684"/>
                      <a:pt x="10226" y="50669"/>
                    </a:cubicBezTo>
                    <a:cubicBezTo>
                      <a:pt x="10286" y="50684"/>
                      <a:pt x="10331" y="50713"/>
                      <a:pt x="10375" y="50728"/>
                    </a:cubicBezTo>
                    <a:lnTo>
                      <a:pt x="10673" y="51115"/>
                    </a:lnTo>
                    <a:cubicBezTo>
                      <a:pt x="10718" y="51175"/>
                      <a:pt x="10762" y="51234"/>
                      <a:pt x="10807" y="51279"/>
                    </a:cubicBezTo>
                    <a:cubicBezTo>
                      <a:pt x="11030" y="51502"/>
                      <a:pt x="11268" y="51741"/>
                      <a:pt x="11492" y="51964"/>
                    </a:cubicBezTo>
                    <a:cubicBezTo>
                      <a:pt x="11521" y="51994"/>
                      <a:pt x="11566" y="52023"/>
                      <a:pt x="11596" y="52053"/>
                    </a:cubicBezTo>
                    <a:cubicBezTo>
                      <a:pt x="11700" y="52142"/>
                      <a:pt x="11819" y="52247"/>
                      <a:pt x="11923" y="52351"/>
                    </a:cubicBezTo>
                    <a:cubicBezTo>
                      <a:pt x="11953" y="52351"/>
                      <a:pt x="11968" y="52366"/>
                      <a:pt x="11983" y="52381"/>
                    </a:cubicBezTo>
                    <a:cubicBezTo>
                      <a:pt x="12057" y="52440"/>
                      <a:pt x="12132" y="52500"/>
                      <a:pt x="12206" y="52544"/>
                    </a:cubicBezTo>
                    <a:moveTo>
                      <a:pt x="2308" y="20631"/>
                    </a:moveTo>
                    <a:cubicBezTo>
                      <a:pt x="2382" y="20438"/>
                      <a:pt x="2457" y="20244"/>
                      <a:pt x="2531" y="20065"/>
                    </a:cubicBezTo>
                    <a:cubicBezTo>
                      <a:pt x="2576" y="19961"/>
                      <a:pt x="2635" y="19857"/>
                      <a:pt x="2695" y="19753"/>
                    </a:cubicBezTo>
                    <a:cubicBezTo>
                      <a:pt x="2739" y="19634"/>
                      <a:pt x="2799" y="19530"/>
                      <a:pt x="2858" y="19410"/>
                    </a:cubicBezTo>
                    <a:lnTo>
                      <a:pt x="3022" y="19143"/>
                    </a:lnTo>
                    <a:cubicBezTo>
                      <a:pt x="3305" y="18681"/>
                      <a:pt x="3573" y="18220"/>
                      <a:pt x="3856" y="17773"/>
                    </a:cubicBezTo>
                    <a:lnTo>
                      <a:pt x="4019" y="17550"/>
                    </a:lnTo>
                    <a:cubicBezTo>
                      <a:pt x="4034" y="17520"/>
                      <a:pt x="4049" y="17505"/>
                      <a:pt x="4064" y="17490"/>
                    </a:cubicBezTo>
                    <a:cubicBezTo>
                      <a:pt x="4153" y="17401"/>
                      <a:pt x="4228" y="17312"/>
                      <a:pt x="4302" y="17222"/>
                    </a:cubicBezTo>
                    <a:lnTo>
                      <a:pt x="4287" y="17222"/>
                    </a:lnTo>
                    <a:lnTo>
                      <a:pt x="4302" y="17222"/>
                    </a:lnTo>
                    <a:cubicBezTo>
                      <a:pt x="4421" y="17103"/>
                      <a:pt x="4555" y="16969"/>
                      <a:pt x="4674" y="16835"/>
                    </a:cubicBezTo>
                    <a:cubicBezTo>
                      <a:pt x="4719" y="16776"/>
                      <a:pt x="4749" y="16672"/>
                      <a:pt x="4734" y="16612"/>
                    </a:cubicBezTo>
                    <a:cubicBezTo>
                      <a:pt x="4645" y="16374"/>
                      <a:pt x="4660" y="16136"/>
                      <a:pt x="4674" y="15883"/>
                    </a:cubicBezTo>
                    <a:cubicBezTo>
                      <a:pt x="4689" y="15823"/>
                      <a:pt x="4645" y="15734"/>
                      <a:pt x="4630" y="15659"/>
                    </a:cubicBezTo>
                    <a:lnTo>
                      <a:pt x="4630" y="15674"/>
                    </a:lnTo>
                    <a:cubicBezTo>
                      <a:pt x="4585" y="15496"/>
                      <a:pt x="4540" y="15317"/>
                      <a:pt x="4511" y="15139"/>
                    </a:cubicBezTo>
                    <a:cubicBezTo>
                      <a:pt x="4436" y="14707"/>
                      <a:pt x="4466" y="14290"/>
                      <a:pt x="4570" y="13858"/>
                    </a:cubicBezTo>
                    <a:cubicBezTo>
                      <a:pt x="4585" y="13814"/>
                      <a:pt x="4600" y="13769"/>
                      <a:pt x="4615" y="13739"/>
                    </a:cubicBezTo>
                    <a:cubicBezTo>
                      <a:pt x="4674" y="13635"/>
                      <a:pt x="4734" y="13516"/>
                      <a:pt x="4793" y="13412"/>
                    </a:cubicBezTo>
                    <a:cubicBezTo>
                      <a:pt x="4927" y="13159"/>
                      <a:pt x="5076" y="12906"/>
                      <a:pt x="5225" y="12638"/>
                    </a:cubicBezTo>
                    <a:cubicBezTo>
                      <a:pt x="5270" y="12549"/>
                      <a:pt x="5300" y="12459"/>
                      <a:pt x="5344" y="12370"/>
                    </a:cubicBezTo>
                    <a:lnTo>
                      <a:pt x="5344" y="12370"/>
                    </a:lnTo>
                    <a:cubicBezTo>
                      <a:pt x="5359" y="12325"/>
                      <a:pt x="5389" y="12266"/>
                      <a:pt x="5404" y="12206"/>
                    </a:cubicBezTo>
                    <a:cubicBezTo>
                      <a:pt x="5463" y="11715"/>
                      <a:pt x="5508" y="11224"/>
                      <a:pt x="5567" y="10733"/>
                    </a:cubicBezTo>
                    <a:lnTo>
                      <a:pt x="5567" y="10733"/>
                    </a:lnTo>
                    <a:cubicBezTo>
                      <a:pt x="5642" y="10494"/>
                      <a:pt x="5716" y="10256"/>
                      <a:pt x="5776" y="10003"/>
                    </a:cubicBezTo>
                    <a:lnTo>
                      <a:pt x="5776" y="10018"/>
                    </a:lnTo>
                    <a:cubicBezTo>
                      <a:pt x="5821" y="9914"/>
                      <a:pt x="5850" y="9825"/>
                      <a:pt x="5895" y="9735"/>
                    </a:cubicBezTo>
                    <a:cubicBezTo>
                      <a:pt x="6059" y="9452"/>
                      <a:pt x="6222" y="9185"/>
                      <a:pt x="6386" y="8902"/>
                    </a:cubicBezTo>
                    <a:cubicBezTo>
                      <a:pt x="6446" y="8827"/>
                      <a:pt x="6505" y="8768"/>
                      <a:pt x="6550" y="8693"/>
                    </a:cubicBezTo>
                    <a:lnTo>
                      <a:pt x="6550" y="8693"/>
                    </a:lnTo>
                    <a:cubicBezTo>
                      <a:pt x="6624" y="8604"/>
                      <a:pt x="6699" y="8500"/>
                      <a:pt x="6773" y="8411"/>
                    </a:cubicBezTo>
                    <a:cubicBezTo>
                      <a:pt x="6788" y="8396"/>
                      <a:pt x="6803" y="8366"/>
                      <a:pt x="6818" y="8351"/>
                    </a:cubicBezTo>
                    <a:cubicBezTo>
                      <a:pt x="6937" y="8232"/>
                      <a:pt x="7056" y="8113"/>
                      <a:pt x="7175" y="7979"/>
                    </a:cubicBezTo>
                    <a:lnTo>
                      <a:pt x="7160" y="7979"/>
                    </a:lnTo>
                    <a:lnTo>
                      <a:pt x="7160" y="7994"/>
                    </a:lnTo>
                    <a:cubicBezTo>
                      <a:pt x="7294" y="7875"/>
                      <a:pt x="7413" y="7756"/>
                      <a:pt x="7532" y="7636"/>
                    </a:cubicBezTo>
                    <a:cubicBezTo>
                      <a:pt x="7607" y="7592"/>
                      <a:pt x="7681" y="7532"/>
                      <a:pt x="7756" y="7473"/>
                    </a:cubicBezTo>
                    <a:cubicBezTo>
                      <a:pt x="7904" y="7473"/>
                      <a:pt x="7875" y="7354"/>
                      <a:pt x="7860" y="7279"/>
                    </a:cubicBezTo>
                    <a:cubicBezTo>
                      <a:pt x="7845" y="6952"/>
                      <a:pt x="7904" y="6654"/>
                      <a:pt x="8023" y="6371"/>
                    </a:cubicBezTo>
                    <a:cubicBezTo>
                      <a:pt x="8038" y="6342"/>
                      <a:pt x="8038" y="6297"/>
                      <a:pt x="8038" y="6267"/>
                    </a:cubicBezTo>
                    <a:cubicBezTo>
                      <a:pt x="8083" y="6148"/>
                      <a:pt x="8143" y="6044"/>
                      <a:pt x="8202" y="5940"/>
                    </a:cubicBezTo>
                    <a:cubicBezTo>
                      <a:pt x="8262" y="5850"/>
                      <a:pt x="8321" y="5761"/>
                      <a:pt x="8381" y="5672"/>
                    </a:cubicBezTo>
                    <a:lnTo>
                      <a:pt x="8381" y="5672"/>
                    </a:lnTo>
                    <a:cubicBezTo>
                      <a:pt x="8470" y="5523"/>
                      <a:pt x="8559" y="5374"/>
                      <a:pt x="8649" y="5225"/>
                    </a:cubicBezTo>
                    <a:cubicBezTo>
                      <a:pt x="8678" y="5166"/>
                      <a:pt x="8708" y="5106"/>
                      <a:pt x="8753" y="5047"/>
                    </a:cubicBezTo>
                    <a:cubicBezTo>
                      <a:pt x="8827" y="4942"/>
                      <a:pt x="8902" y="4838"/>
                      <a:pt x="8976" y="4734"/>
                    </a:cubicBezTo>
                    <a:lnTo>
                      <a:pt x="8976" y="4734"/>
                    </a:lnTo>
                    <a:lnTo>
                      <a:pt x="8976" y="4734"/>
                    </a:lnTo>
                    <a:cubicBezTo>
                      <a:pt x="9051" y="4645"/>
                      <a:pt x="9125" y="4540"/>
                      <a:pt x="9184" y="4451"/>
                    </a:cubicBezTo>
                    <a:cubicBezTo>
                      <a:pt x="9214" y="4436"/>
                      <a:pt x="9229" y="4406"/>
                      <a:pt x="9244" y="4392"/>
                    </a:cubicBezTo>
                    <a:cubicBezTo>
                      <a:pt x="9348" y="4287"/>
                      <a:pt x="9467" y="4183"/>
                      <a:pt x="9586" y="4079"/>
                    </a:cubicBezTo>
                    <a:lnTo>
                      <a:pt x="9572" y="4079"/>
                    </a:lnTo>
                    <a:cubicBezTo>
                      <a:pt x="9750" y="3975"/>
                      <a:pt x="9914" y="3885"/>
                      <a:pt x="10078" y="3796"/>
                    </a:cubicBezTo>
                    <a:lnTo>
                      <a:pt x="10078" y="3796"/>
                    </a:lnTo>
                    <a:cubicBezTo>
                      <a:pt x="10167" y="3766"/>
                      <a:pt x="10256" y="3722"/>
                      <a:pt x="10360" y="3692"/>
                    </a:cubicBezTo>
                    <a:lnTo>
                      <a:pt x="10896" y="3350"/>
                    </a:lnTo>
                    <a:cubicBezTo>
                      <a:pt x="11075" y="3275"/>
                      <a:pt x="11194" y="3141"/>
                      <a:pt x="11283" y="2963"/>
                    </a:cubicBezTo>
                    <a:cubicBezTo>
                      <a:pt x="11343" y="2903"/>
                      <a:pt x="11387" y="2858"/>
                      <a:pt x="11447" y="2799"/>
                    </a:cubicBezTo>
                    <a:cubicBezTo>
                      <a:pt x="11536" y="2724"/>
                      <a:pt x="11626" y="2650"/>
                      <a:pt x="11715" y="2576"/>
                    </a:cubicBezTo>
                    <a:cubicBezTo>
                      <a:pt x="11730" y="2561"/>
                      <a:pt x="11745" y="2546"/>
                      <a:pt x="11774" y="2531"/>
                    </a:cubicBezTo>
                    <a:cubicBezTo>
                      <a:pt x="11879" y="2471"/>
                      <a:pt x="11968" y="2412"/>
                      <a:pt x="12072" y="2367"/>
                    </a:cubicBezTo>
                    <a:cubicBezTo>
                      <a:pt x="12221" y="2308"/>
                      <a:pt x="12385" y="2248"/>
                      <a:pt x="12548" y="2189"/>
                    </a:cubicBezTo>
                    <a:lnTo>
                      <a:pt x="13367" y="2189"/>
                    </a:lnTo>
                    <a:cubicBezTo>
                      <a:pt x="13412" y="2114"/>
                      <a:pt x="13442" y="2055"/>
                      <a:pt x="13486" y="1980"/>
                    </a:cubicBezTo>
                    <a:lnTo>
                      <a:pt x="13486" y="1980"/>
                    </a:lnTo>
                    <a:cubicBezTo>
                      <a:pt x="13576" y="1876"/>
                      <a:pt x="13665" y="1757"/>
                      <a:pt x="13754" y="1638"/>
                    </a:cubicBezTo>
                    <a:cubicBezTo>
                      <a:pt x="13829" y="1578"/>
                      <a:pt x="13903" y="1504"/>
                      <a:pt x="13977" y="1429"/>
                    </a:cubicBezTo>
                    <a:cubicBezTo>
                      <a:pt x="14126" y="1325"/>
                      <a:pt x="14275" y="1206"/>
                      <a:pt x="14424" y="1102"/>
                    </a:cubicBezTo>
                    <a:lnTo>
                      <a:pt x="14424" y="1102"/>
                    </a:lnTo>
                    <a:cubicBezTo>
                      <a:pt x="14692" y="968"/>
                      <a:pt x="14975" y="849"/>
                      <a:pt x="15258" y="715"/>
                    </a:cubicBezTo>
                    <a:cubicBezTo>
                      <a:pt x="15391" y="655"/>
                      <a:pt x="15540" y="611"/>
                      <a:pt x="15674" y="551"/>
                    </a:cubicBezTo>
                    <a:cubicBezTo>
                      <a:pt x="16046" y="432"/>
                      <a:pt x="16419" y="328"/>
                      <a:pt x="16791" y="224"/>
                    </a:cubicBezTo>
                    <a:lnTo>
                      <a:pt x="16791" y="224"/>
                    </a:lnTo>
                    <a:cubicBezTo>
                      <a:pt x="16895" y="209"/>
                      <a:pt x="17014" y="179"/>
                      <a:pt x="17118" y="164"/>
                    </a:cubicBezTo>
                    <a:cubicBezTo>
                      <a:pt x="17193" y="149"/>
                      <a:pt x="17267" y="120"/>
                      <a:pt x="17326" y="105"/>
                    </a:cubicBezTo>
                    <a:cubicBezTo>
                      <a:pt x="17475" y="75"/>
                      <a:pt x="17624" y="30"/>
                      <a:pt x="17773" y="1"/>
                    </a:cubicBezTo>
                    <a:lnTo>
                      <a:pt x="17773" y="1"/>
                    </a:lnTo>
                    <a:lnTo>
                      <a:pt x="18755" y="1"/>
                    </a:lnTo>
                    <a:lnTo>
                      <a:pt x="18755" y="1"/>
                    </a:lnTo>
                    <a:cubicBezTo>
                      <a:pt x="18860" y="15"/>
                      <a:pt x="18979" y="45"/>
                      <a:pt x="19083" y="75"/>
                    </a:cubicBezTo>
                    <a:cubicBezTo>
                      <a:pt x="19247" y="105"/>
                      <a:pt x="19395" y="134"/>
                      <a:pt x="19559" y="164"/>
                    </a:cubicBezTo>
                    <a:cubicBezTo>
                      <a:pt x="19902" y="224"/>
                      <a:pt x="20244" y="194"/>
                      <a:pt x="20586" y="105"/>
                    </a:cubicBezTo>
                    <a:lnTo>
                      <a:pt x="20586" y="120"/>
                    </a:lnTo>
                    <a:cubicBezTo>
                      <a:pt x="20869" y="120"/>
                      <a:pt x="21167" y="120"/>
                      <a:pt x="21450" y="134"/>
                    </a:cubicBezTo>
                    <a:cubicBezTo>
                      <a:pt x="21613" y="179"/>
                      <a:pt x="21777" y="224"/>
                      <a:pt x="21926" y="268"/>
                    </a:cubicBezTo>
                    <a:cubicBezTo>
                      <a:pt x="22119" y="373"/>
                      <a:pt x="22313" y="462"/>
                      <a:pt x="22492" y="566"/>
                    </a:cubicBezTo>
                    <a:cubicBezTo>
                      <a:pt x="22506" y="581"/>
                      <a:pt x="22521" y="596"/>
                      <a:pt x="22551" y="611"/>
                    </a:cubicBezTo>
                    <a:cubicBezTo>
                      <a:pt x="22670" y="730"/>
                      <a:pt x="22804" y="864"/>
                      <a:pt x="22923" y="998"/>
                    </a:cubicBezTo>
                    <a:lnTo>
                      <a:pt x="22938" y="983"/>
                    </a:lnTo>
                    <a:cubicBezTo>
                      <a:pt x="22938" y="983"/>
                      <a:pt x="22923" y="998"/>
                      <a:pt x="22923" y="998"/>
                    </a:cubicBezTo>
                    <a:cubicBezTo>
                      <a:pt x="22983" y="1087"/>
                      <a:pt x="23042" y="1176"/>
                      <a:pt x="23102" y="1281"/>
                    </a:cubicBezTo>
                    <a:cubicBezTo>
                      <a:pt x="23132" y="1340"/>
                      <a:pt x="23161" y="1415"/>
                      <a:pt x="23191" y="1489"/>
                    </a:cubicBezTo>
                    <a:cubicBezTo>
                      <a:pt x="23266" y="1638"/>
                      <a:pt x="23310" y="1772"/>
                      <a:pt x="23266" y="1950"/>
                    </a:cubicBezTo>
                    <a:cubicBezTo>
                      <a:pt x="23266" y="2010"/>
                      <a:pt x="23310" y="2084"/>
                      <a:pt x="23325" y="2144"/>
                    </a:cubicBezTo>
                    <a:lnTo>
                      <a:pt x="23325" y="2144"/>
                    </a:lnTo>
                    <a:cubicBezTo>
                      <a:pt x="23340" y="2501"/>
                      <a:pt x="23385" y="2873"/>
                      <a:pt x="23251" y="3231"/>
                    </a:cubicBezTo>
                    <a:cubicBezTo>
                      <a:pt x="23117" y="3454"/>
                      <a:pt x="23057" y="3707"/>
                      <a:pt x="23057" y="3960"/>
                    </a:cubicBezTo>
                    <a:cubicBezTo>
                      <a:pt x="23042" y="4406"/>
                      <a:pt x="23042" y="4838"/>
                      <a:pt x="23072" y="5285"/>
                    </a:cubicBezTo>
                    <a:cubicBezTo>
                      <a:pt x="23087" y="5999"/>
                      <a:pt x="23087" y="6699"/>
                      <a:pt x="22938" y="7413"/>
                    </a:cubicBezTo>
                    <a:cubicBezTo>
                      <a:pt x="22864" y="7756"/>
                      <a:pt x="22834" y="8113"/>
                      <a:pt x="22789" y="8470"/>
                    </a:cubicBezTo>
                    <a:cubicBezTo>
                      <a:pt x="22745" y="8857"/>
                      <a:pt x="22611" y="9214"/>
                      <a:pt x="22477" y="9572"/>
                    </a:cubicBezTo>
                    <a:cubicBezTo>
                      <a:pt x="22432" y="9676"/>
                      <a:pt x="22372" y="9765"/>
                      <a:pt x="22298" y="9869"/>
                    </a:cubicBezTo>
                    <a:cubicBezTo>
                      <a:pt x="22536" y="10792"/>
                      <a:pt x="22536" y="11760"/>
                      <a:pt x="22492" y="12742"/>
                    </a:cubicBezTo>
                    <a:cubicBezTo>
                      <a:pt x="22492" y="12787"/>
                      <a:pt x="22492" y="12846"/>
                      <a:pt x="22492" y="12906"/>
                    </a:cubicBezTo>
                    <a:cubicBezTo>
                      <a:pt x="22477" y="13084"/>
                      <a:pt x="22462" y="13278"/>
                      <a:pt x="22447" y="13471"/>
                    </a:cubicBezTo>
                    <a:cubicBezTo>
                      <a:pt x="22372" y="13858"/>
                      <a:pt x="22298" y="14245"/>
                      <a:pt x="22045" y="14513"/>
                    </a:cubicBezTo>
                    <a:cubicBezTo>
                      <a:pt x="22090" y="14900"/>
                      <a:pt x="22179" y="15243"/>
                      <a:pt x="22164" y="15585"/>
                    </a:cubicBezTo>
                    <a:cubicBezTo>
                      <a:pt x="22149" y="16017"/>
                      <a:pt x="22060" y="16433"/>
                      <a:pt x="21985" y="16865"/>
                    </a:cubicBezTo>
                    <a:cubicBezTo>
                      <a:pt x="21926" y="17193"/>
                      <a:pt x="21822" y="17535"/>
                      <a:pt x="21732" y="17862"/>
                    </a:cubicBezTo>
                    <a:cubicBezTo>
                      <a:pt x="21718" y="17922"/>
                      <a:pt x="21747" y="17996"/>
                      <a:pt x="21762" y="18041"/>
                    </a:cubicBezTo>
                    <a:cubicBezTo>
                      <a:pt x="22209" y="18904"/>
                      <a:pt x="22417" y="19812"/>
                      <a:pt x="22387" y="20765"/>
                    </a:cubicBezTo>
                    <a:cubicBezTo>
                      <a:pt x="22387" y="20959"/>
                      <a:pt x="22387" y="21152"/>
                      <a:pt x="22402" y="21346"/>
                    </a:cubicBezTo>
                    <a:cubicBezTo>
                      <a:pt x="22447" y="22343"/>
                      <a:pt x="21941" y="23251"/>
                      <a:pt x="21241" y="23846"/>
                    </a:cubicBezTo>
                    <a:cubicBezTo>
                      <a:pt x="21301" y="23876"/>
                      <a:pt x="21375" y="23906"/>
                      <a:pt x="21435" y="23950"/>
                    </a:cubicBezTo>
                    <a:cubicBezTo>
                      <a:pt x="21613" y="24099"/>
                      <a:pt x="21777" y="24248"/>
                      <a:pt x="21956" y="24382"/>
                    </a:cubicBezTo>
                    <a:cubicBezTo>
                      <a:pt x="22521" y="24829"/>
                      <a:pt x="22804" y="25424"/>
                      <a:pt x="22804" y="26138"/>
                    </a:cubicBezTo>
                    <a:cubicBezTo>
                      <a:pt x="22819" y="26615"/>
                      <a:pt x="22864" y="27106"/>
                      <a:pt x="22730" y="27582"/>
                    </a:cubicBezTo>
                    <a:cubicBezTo>
                      <a:pt x="22715" y="27657"/>
                      <a:pt x="22730" y="27746"/>
                      <a:pt x="22730" y="27820"/>
                    </a:cubicBezTo>
                    <a:cubicBezTo>
                      <a:pt x="22745" y="28222"/>
                      <a:pt x="22745" y="28609"/>
                      <a:pt x="22774" y="29011"/>
                    </a:cubicBezTo>
                    <a:cubicBezTo>
                      <a:pt x="22804" y="29622"/>
                      <a:pt x="22715" y="30232"/>
                      <a:pt x="22566" y="30827"/>
                    </a:cubicBezTo>
                    <a:cubicBezTo>
                      <a:pt x="22402" y="31557"/>
                      <a:pt x="22328" y="32271"/>
                      <a:pt x="22372" y="33015"/>
                    </a:cubicBezTo>
                    <a:cubicBezTo>
                      <a:pt x="22372" y="33045"/>
                      <a:pt x="22372" y="33060"/>
                      <a:pt x="22387" y="33090"/>
                    </a:cubicBezTo>
                    <a:cubicBezTo>
                      <a:pt x="22462" y="33611"/>
                      <a:pt x="22566" y="34117"/>
                      <a:pt x="22774" y="34608"/>
                    </a:cubicBezTo>
                    <a:cubicBezTo>
                      <a:pt x="22804" y="34787"/>
                      <a:pt x="22849" y="34965"/>
                      <a:pt x="22879" y="35144"/>
                    </a:cubicBezTo>
                    <a:cubicBezTo>
                      <a:pt x="22893" y="35263"/>
                      <a:pt x="22923" y="35382"/>
                      <a:pt x="22938" y="35486"/>
                    </a:cubicBezTo>
                    <a:lnTo>
                      <a:pt x="22938" y="35486"/>
                    </a:lnTo>
                    <a:cubicBezTo>
                      <a:pt x="22953" y="35650"/>
                      <a:pt x="22968" y="35829"/>
                      <a:pt x="22998" y="36007"/>
                    </a:cubicBezTo>
                    <a:cubicBezTo>
                      <a:pt x="22998" y="36156"/>
                      <a:pt x="22998" y="36320"/>
                      <a:pt x="22998" y="36469"/>
                    </a:cubicBezTo>
                    <a:cubicBezTo>
                      <a:pt x="22983" y="36751"/>
                      <a:pt x="22953" y="37019"/>
                      <a:pt x="22938" y="37302"/>
                    </a:cubicBezTo>
                    <a:cubicBezTo>
                      <a:pt x="22908" y="37585"/>
                      <a:pt x="22864" y="37883"/>
                      <a:pt x="22834" y="38180"/>
                    </a:cubicBezTo>
                    <a:cubicBezTo>
                      <a:pt x="22759" y="38463"/>
                      <a:pt x="22670" y="38761"/>
                      <a:pt x="22581" y="39044"/>
                    </a:cubicBezTo>
                    <a:lnTo>
                      <a:pt x="22551" y="39193"/>
                    </a:lnTo>
                    <a:cubicBezTo>
                      <a:pt x="22462" y="39371"/>
                      <a:pt x="22358" y="39535"/>
                      <a:pt x="22268" y="39714"/>
                    </a:cubicBezTo>
                    <a:lnTo>
                      <a:pt x="22268" y="39714"/>
                    </a:lnTo>
                    <a:cubicBezTo>
                      <a:pt x="22164" y="39773"/>
                      <a:pt x="22238" y="39833"/>
                      <a:pt x="22283" y="39892"/>
                    </a:cubicBezTo>
                    <a:cubicBezTo>
                      <a:pt x="22611" y="40368"/>
                      <a:pt x="22715" y="40904"/>
                      <a:pt x="22715" y="41485"/>
                    </a:cubicBezTo>
                    <a:cubicBezTo>
                      <a:pt x="22700" y="41678"/>
                      <a:pt x="22715" y="41887"/>
                      <a:pt x="22715" y="42080"/>
                    </a:cubicBezTo>
                    <a:lnTo>
                      <a:pt x="22715" y="42080"/>
                    </a:lnTo>
                    <a:cubicBezTo>
                      <a:pt x="22700" y="42303"/>
                      <a:pt x="22670" y="42512"/>
                      <a:pt x="22655" y="42735"/>
                    </a:cubicBezTo>
                    <a:lnTo>
                      <a:pt x="22655" y="42735"/>
                    </a:lnTo>
                    <a:cubicBezTo>
                      <a:pt x="22566" y="43078"/>
                      <a:pt x="22625" y="43420"/>
                      <a:pt x="22700" y="43762"/>
                    </a:cubicBezTo>
                    <a:cubicBezTo>
                      <a:pt x="22819" y="44343"/>
                      <a:pt x="22968" y="44938"/>
                      <a:pt x="22938" y="45548"/>
                    </a:cubicBezTo>
                    <a:lnTo>
                      <a:pt x="22938" y="45534"/>
                    </a:lnTo>
                    <a:cubicBezTo>
                      <a:pt x="22893" y="45712"/>
                      <a:pt x="22849" y="45876"/>
                      <a:pt x="22804" y="46040"/>
                    </a:cubicBezTo>
                    <a:cubicBezTo>
                      <a:pt x="22789" y="46084"/>
                      <a:pt x="22789" y="46144"/>
                      <a:pt x="22774" y="46188"/>
                    </a:cubicBezTo>
                    <a:cubicBezTo>
                      <a:pt x="22640" y="46382"/>
                      <a:pt x="22506" y="46561"/>
                      <a:pt x="22372" y="46739"/>
                    </a:cubicBezTo>
                    <a:lnTo>
                      <a:pt x="22387" y="46754"/>
                    </a:lnTo>
                    <a:lnTo>
                      <a:pt x="22372" y="46739"/>
                    </a:lnTo>
                    <a:cubicBezTo>
                      <a:pt x="22283" y="46814"/>
                      <a:pt x="22194" y="46888"/>
                      <a:pt x="22105" y="46962"/>
                    </a:cubicBezTo>
                    <a:lnTo>
                      <a:pt x="22119" y="46977"/>
                    </a:lnTo>
                    <a:lnTo>
                      <a:pt x="22105" y="46962"/>
                    </a:lnTo>
                    <a:cubicBezTo>
                      <a:pt x="22015" y="47007"/>
                      <a:pt x="21926" y="47067"/>
                      <a:pt x="21807" y="47111"/>
                    </a:cubicBezTo>
                    <a:cubicBezTo>
                      <a:pt x="21837" y="47201"/>
                      <a:pt x="21866" y="47275"/>
                      <a:pt x="21896" y="47335"/>
                    </a:cubicBezTo>
                    <a:cubicBezTo>
                      <a:pt x="21926" y="47469"/>
                      <a:pt x="21956" y="47588"/>
                      <a:pt x="21985" y="47707"/>
                    </a:cubicBezTo>
                    <a:cubicBezTo>
                      <a:pt x="21985" y="47900"/>
                      <a:pt x="21985" y="48094"/>
                      <a:pt x="21985" y="48287"/>
                    </a:cubicBezTo>
                    <a:cubicBezTo>
                      <a:pt x="21926" y="48451"/>
                      <a:pt x="21881" y="48615"/>
                      <a:pt x="21837" y="48778"/>
                    </a:cubicBezTo>
                    <a:cubicBezTo>
                      <a:pt x="21792" y="48868"/>
                      <a:pt x="21747" y="48972"/>
                      <a:pt x="21703" y="49061"/>
                    </a:cubicBezTo>
                    <a:cubicBezTo>
                      <a:pt x="21569" y="49255"/>
                      <a:pt x="21435" y="49448"/>
                      <a:pt x="21301" y="49642"/>
                    </a:cubicBezTo>
                    <a:cubicBezTo>
                      <a:pt x="21301" y="49642"/>
                      <a:pt x="21345" y="49672"/>
                      <a:pt x="21375" y="49686"/>
                    </a:cubicBezTo>
                    <a:cubicBezTo>
                      <a:pt x="21405" y="49701"/>
                      <a:pt x="21435" y="49731"/>
                      <a:pt x="21464" y="49746"/>
                    </a:cubicBezTo>
                    <a:cubicBezTo>
                      <a:pt x="22015" y="50133"/>
                      <a:pt x="22313" y="50654"/>
                      <a:pt x="22253" y="51339"/>
                    </a:cubicBezTo>
                    <a:cubicBezTo>
                      <a:pt x="22224" y="51666"/>
                      <a:pt x="22149" y="51979"/>
                      <a:pt x="22105" y="52306"/>
                    </a:cubicBezTo>
                    <a:lnTo>
                      <a:pt x="22105" y="52306"/>
                    </a:lnTo>
                    <a:cubicBezTo>
                      <a:pt x="22060" y="52395"/>
                      <a:pt x="22030" y="52485"/>
                      <a:pt x="21985" y="52589"/>
                    </a:cubicBezTo>
                    <a:cubicBezTo>
                      <a:pt x="21881" y="52753"/>
                      <a:pt x="21777" y="52916"/>
                      <a:pt x="21673" y="53080"/>
                    </a:cubicBezTo>
                    <a:cubicBezTo>
                      <a:pt x="21539" y="53229"/>
                      <a:pt x="21405" y="53363"/>
                      <a:pt x="21271" y="53512"/>
                    </a:cubicBezTo>
                    <a:lnTo>
                      <a:pt x="21286" y="53527"/>
                    </a:lnTo>
                    <a:lnTo>
                      <a:pt x="21271" y="53512"/>
                    </a:lnTo>
                    <a:cubicBezTo>
                      <a:pt x="21152" y="53631"/>
                      <a:pt x="21018" y="53735"/>
                      <a:pt x="20884" y="53854"/>
                    </a:cubicBezTo>
                    <a:cubicBezTo>
                      <a:pt x="20839" y="53884"/>
                      <a:pt x="20780" y="53914"/>
                      <a:pt x="20735" y="53944"/>
                    </a:cubicBezTo>
                    <a:cubicBezTo>
                      <a:pt x="20571" y="54063"/>
                      <a:pt x="20408" y="54182"/>
                      <a:pt x="20244" y="54286"/>
                    </a:cubicBezTo>
                    <a:lnTo>
                      <a:pt x="20244" y="54301"/>
                    </a:lnTo>
                    <a:lnTo>
                      <a:pt x="20244" y="54286"/>
                    </a:lnTo>
                    <a:cubicBezTo>
                      <a:pt x="20125" y="54345"/>
                      <a:pt x="20021" y="54405"/>
                      <a:pt x="19902" y="54450"/>
                    </a:cubicBezTo>
                    <a:lnTo>
                      <a:pt x="19902" y="54450"/>
                    </a:lnTo>
                    <a:cubicBezTo>
                      <a:pt x="18875" y="54807"/>
                      <a:pt x="17803" y="54822"/>
                      <a:pt x="16731" y="54747"/>
                    </a:cubicBezTo>
                    <a:cubicBezTo>
                      <a:pt x="16419" y="54732"/>
                      <a:pt x="16106" y="54673"/>
                      <a:pt x="15793" y="54628"/>
                    </a:cubicBezTo>
                    <a:cubicBezTo>
                      <a:pt x="15645" y="54584"/>
                      <a:pt x="15496" y="54554"/>
                      <a:pt x="15347" y="54524"/>
                    </a:cubicBezTo>
                    <a:cubicBezTo>
                      <a:pt x="15124" y="54450"/>
                      <a:pt x="14915" y="54375"/>
                      <a:pt x="14692" y="54301"/>
                    </a:cubicBezTo>
                    <a:lnTo>
                      <a:pt x="14692" y="54301"/>
                    </a:lnTo>
                    <a:cubicBezTo>
                      <a:pt x="14543" y="54241"/>
                      <a:pt x="14409" y="54182"/>
                      <a:pt x="14260" y="54122"/>
                    </a:cubicBezTo>
                    <a:cubicBezTo>
                      <a:pt x="14260" y="54122"/>
                      <a:pt x="14260" y="54122"/>
                      <a:pt x="14260" y="54122"/>
                    </a:cubicBezTo>
                    <a:cubicBezTo>
                      <a:pt x="14037" y="54018"/>
                      <a:pt x="13814" y="53914"/>
                      <a:pt x="13590" y="53810"/>
                    </a:cubicBezTo>
                    <a:cubicBezTo>
                      <a:pt x="13516" y="53765"/>
                      <a:pt x="13442" y="53735"/>
                      <a:pt x="13367" y="53690"/>
                    </a:cubicBezTo>
                    <a:cubicBezTo>
                      <a:pt x="13278" y="53646"/>
                      <a:pt x="13189" y="53586"/>
                      <a:pt x="13099" y="53527"/>
                    </a:cubicBezTo>
                    <a:cubicBezTo>
                      <a:pt x="13055" y="53512"/>
                      <a:pt x="13025" y="53497"/>
                      <a:pt x="12980" y="53467"/>
                    </a:cubicBezTo>
                    <a:cubicBezTo>
                      <a:pt x="12891" y="53423"/>
                      <a:pt x="12802" y="53363"/>
                      <a:pt x="12712" y="53303"/>
                    </a:cubicBezTo>
                    <a:cubicBezTo>
                      <a:pt x="12593" y="53229"/>
                      <a:pt x="12489" y="53155"/>
                      <a:pt x="12385" y="53095"/>
                    </a:cubicBezTo>
                    <a:cubicBezTo>
                      <a:pt x="12310" y="53036"/>
                      <a:pt x="12236" y="52976"/>
                      <a:pt x="12161" y="52916"/>
                    </a:cubicBezTo>
                    <a:lnTo>
                      <a:pt x="12161" y="52916"/>
                    </a:lnTo>
                    <a:cubicBezTo>
                      <a:pt x="12087" y="52857"/>
                      <a:pt x="12027" y="52797"/>
                      <a:pt x="11953" y="52753"/>
                    </a:cubicBezTo>
                    <a:cubicBezTo>
                      <a:pt x="11849" y="52678"/>
                      <a:pt x="11760" y="52604"/>
                      <a:pt x="11655" y="52529"/>
                    </a:cubicBezTo>
                    <a:cubicBezTo>
                      <a:pt x="11626" y="52500"/>
                      <a:pt x="11581" y="52470"/>
                      <a:pt x="11551" y="52425"/>
                    </a:cubicBezTo>
                    <a:cubicBezTo>
                      <a:pt x="11343" y="52232"/>
                      <a:pt x="11149" y="52023"/>
                      <a:pt x="10941" y="51815"/>
                    </a:cubicBezTo>
                    <a:cubicBezTo>
                      <a:pt x="10926" y="51800"/>
                      <a:pt x="10911" y="51785"/>
                      <a:pt x="10896" y="51770"/>
                    </a:cubicBezTo>
                    <a:cubicBezTo>
                      <a:pt x="10822" y="51666"/>
                      <a:pt x="10747" y="51577"/>
                      <a:pt x="10688" y="51487"/>
                    </a:cubicBezTo>
                    <a:lnTo>
                      <a:pt x="10688" y="51487"/>
                    </a:lnTo>
                    <a:cubicBezTo>
                      <a:pt x="10628" y="51413"/>
                      <a:pt x="10569" y="51354"/>
                      <a:pt x="10509" y="51279"/>
                    </a:cubicBezTo>
                    <a:cubicBezTo>
                      <a:pt x="10420" y="51115"/>
                      <a:pt x="10316" y="50981"/>
                      <a:pt x="10122" y="50937"/>
                    </a:cubicBezTo>
                    <a:cubicBezTo>
                      <a:pt x="9959" y="50862"/>
                      <a:pt x="9795" y="50788"/>
                      <a:pt x="9646" y="50713"/>
                    </a:cubicBezTo>
                    <a:lnTo>
                      <a:pt x="9631" y="50728"/>
                    </a:lnTo>
                    <a:lnTo>
                      <a:pt x="9631" y="50713"/>
                    </a:lnTo>
                    <a:cubicBezTo>
                      <a:pt x="9527" y="50639"/>
                      <a:pt x="9408" y="50580"/>
                      <a:pt x="9304" y="50505"/>
                    </a:cubicBezTo>
                    <a:cubicBezTo>
                      <a:pt x="9244" y="50460"/>
                      <a:pt x="9184" y="50431"/>
                      <a:pt x="9140" y="50386"/>
                    </a:cubicBezTo>
                    <a:cubicBezTo>
                      <a:pt x="9065" y="50326"/>
                      <a:pt x="8991" y="50267"/>
                      <a:pt x="8931" y="50207"/>
                    </a:cubicBezTo>
                    <a:cubicBezTo>
                      <a:pt x="8812" y="50118"/>
                      <a:pt x="8708" y="50029"/>
                      <a:pt x="8589" y="49939"/>
                    </a:cubicBezTo>
                    <a:lnTo>
                      <a:pt x="8589" y="49954"/>
                    </a:lnTo>
                    <a:lnTo>
                      <a:pt x="8589" y="49939"/>
                    </a:lnTo>
                    <a:cubicBezTo>
                      <a:pt x="8455" y="49835"/>
                      <a:pt x="8321" y="49731"/>
                      <a:pt x="8202" y="49612"/>
                    </a:cubicBezTo>
                    <a:cubicBezTo>
                      <a:pt x="8172" y="49597"/>
                      <a:pt x="8157" y="49582"/>
                      <a:pt x="8143" y="49567"/>
                    </a:cubicBezTo>
                    <a:cubicBezTo>
                      <a:pt x="7919" y="49344"/>
                      <a:pt x="7711" y="49121"/>
                      <a:pt x="7488" y="48898"/>
                    </a:cubicBezTo>
                    <a:lnTo>
                      <a:pt x="7488" y="48898"/>
                    </a:lnTo>
                    <a:cubicBezTo>
                      <a:pt x="7428" y="48823"/>
                      <a:pt x="7369" y="48764"/>
                      <a:pt x="7309" y="48689"/>
                    </a:cubicBezTo>
                    <a:cubicBezTo>
                      <a:pt x="7279" y="48630"/>
                      <a:pt x="7249" y="48570"/>
                      <a:pt x="7205" y="48525"/>
                    </a:cubicBezTo>
                    <a:cubicBezTo>
                      <a:pt x="7056" y="48257"/>
                      <a:pt x="6907" y="48004"/>
                      <a:pt x="6773" y="47751"/>
                    </a:cubicBezTo>
                    <a:cubicBezTo>
                      <a:pt x="6714" y="47632"/>
                      <a:pt x="6654" y="47528"/>
                      <a:pt x="6609" y="47424"/>
                    </a:cubicBezTo>
                    <a:cubicBezTo>
                      <a:pt x="6535" y="47260"/>
                      <a:pt x="6461" y="47096"/>
                      <a:pt x="6386" y="46918"/>
                    </a:cubicBezTo>
                    <a:cubicBezTo>
                      <a:pt x="6356" y="46873"/>
                      <a:pt x="6341" y="46814"/>
                      <a:pt x="6327" y="46754"/>
                    </a:cubicBezTo>
                    <a:cubicBezTo>
                      <a:pt x="6282" y="46665"/>
                      <a:pt x="6252" y="46575"/>
                      <a:pt x="6222" y="46486"/>
                    </a:cubicBezTo>
                    <a:cubicBezTo>
                      <a:pt x="6208" y="46427"/>
                      <a:pt x="6178" y="46382"/>
                      <a:pt x="6163" y="46322"/>
                    </a:cubicBezTo>
                    <a:cubicBezTo>
                      <a:pt x="6133" y="46099"/>
                      <a:pt x="6118" y="45876"/>
                      <a:pt x="5999" y="45667"/>
                    </a:cubicBezTo>
                    <a:lnTo>
                      <a:pt x="5835" y="45548"/>
                    </a:lnTo>
                    <a:cubicBezTo>
                      <a:pt x="5746" y="45474"/>
                      <a:pt x="5642" y="45400"/>
                      <a:pt x="5553" y="45325"/>
                    </a:cubicBezTo>
                    <a:cubicBezTo>
                      <a:pt x="5478" y="45251"/>
                      <a:pt x="5419" y="45176"/>
                      <a:pt x="5344" y="45117"/>
                    </a:cubicBezTo>
                    <a:cubicBezTo>
                      <a:pt x="5255" y="44998"/>
                      <a:pt x="5151" y="44893"/>
                      <a:pt x="5061" y="44789"/>
                    </a:cubicBezTo>
                    <a:lnTo>
                      <a:pt x="4898" y="44566"/>
                    </a:lnTo>
                    <a:cubicBezTo>
                      <a:pt x="4823" y="44462"/>
                      <a:pt x="4764" y="44372"/>
                      <a:pt x="4689" y="44268"/>
                    </a:cubicBezTo>
                    <a:lnTo>
                      <a:pt x="4689" y="44283"/>
                    </a:lnTo>
                    <a:cubicBezTo>
                      <a:pt x="4630" y="44209"/>
                      <a:pt x="4570" y="44134"/>
                      <a:pt x="4526" y="44060"/>
                    </a:cubicBezTo>
                    <a:lnTo>
                      <a:pt x="4526" y="44060"/>
                    </a:lnTo>
                    <a:cubicBezTo>
                      <a:pt x="4466" y="43985"/>
                      <a:pt x="4406" y="43911"/>
                      <a:pt x="4347" y="43837"/>
                    </a:cubicBezTo>
                    <a:cubicBezTo>
                      <a:pt x="4273" y="43732"/>
                      <a:pt x="4198" y="43628"/>
                      <a:pt x="4124" y="43509"/>
                    </a:cubicBezTo>
                    <a:cubicBezTo>
                      <a:pt x="4064" y="43420"/>
                      <a:pt x="4019" y="43331"/>
                      <a:pt x="3960" y="43241"/>
                    </a:cubicBezTo>
                    <a:cubicBezTo>
                      <a:pt x="3945" y="43197"/>
                      <a:pt x="3930" y="43167"/>
                      <a:pt x="3900" y="43122"/>
                    </a:cubicBezTo>
                    <a:cubicBezTo>
                      <a:pt x="3856" y="43018"/>
                      <a:pt x="3796" y="42914"/>
                      <a:pt x="3737" y="42795"/>
                    </a:cubicBezTo>
                    <a:lnTo>
                      <a:pt x="3737" y="42795"/>
                    </a:lnTo>
                    <a:cubicBezTo>
                      <a:pt x="3632" y="42571"/>
                      <a:pt x="3528" y="42348"/>
                      <a:pt x="3424" y="42125"/>
                    </a:cubicBezTo>
                    <a:lnTo>
                      <a:pt x="3424" y="42125"/>
                    </a:lnTo>
                    <a:cubicBezTo>
                      <a:pt x="3379" y="42036"/>
                      <a:pt x="3335" y="41946"/>
                      <a:pt x="3305" y="41857"/>
                    </a:cubicBezTo>
                    <a:cubicBezTo>
                      <a:pt x="3245" y="41693"/>
                      <a:pt x="3186" y="41529"/>
                      <a:pt x="3141" y="41366"/>
                    </a:cubicBezTo>
                    <a:lnTo>
                      <a:pt x="2963" y="40934"/>
                    </a:lnTo>
                    <a:cubicBezTo>
                      <a:pt x="2903" y="40830"/>
                      <a:pt x="2829" y="40711"/>
                      <a:pt x="2754" y="40592"/>
                    </a:cubicBezTo>
                    <a:cubicBezTo>
                      <a:pt x="2546" y="40383"/>
                      <a:pt x="2352" y="40160"/>
                      <a:pt x="2144" y="39952"/>
                    </a:cubicBezTo>
                    <a:cubicBezTo>
                      <a:pt x="2114" y="39907"/>
                      <a:pt x="2070" y="39862"/>
                      <a:pt x="2040" y="39833"/>
                    </a:cubicBezTo>
                    <a:cubicBezTo>
                      <a:pt x="1980" y="39758"/>
                      <a:pt x="1921" y="39684"/>
                      <a:pt x="1876" y="39594"/>
                    </a:cubicBezTo>
                    <a:cubicBezTo>
                      <a:pt x="1802" y="39446"/>
                      <a:pt x="1727" y="39282"/>
                      <a:pt x="1653" y="39118"/>
                    </a:cubicBezTo>
                    <a:cubicBezTo>
                      <a:pt x="1608" y="38999"/>
                      <a:pt x="1578" y="38895"/>
                      <a:pt x="1534" y="38791"/>
                    </a:cubicBezTo>
                    <a:cubicBezTo>
                      <a:pt x="1519" y="38716"/>
                      <a:pt x="1504" y="38642"/>
                      <a:pt x="1489" y="38567"/>
                    </a:cubicBezTo>
                    <a:cubicBezTo>
                      <a:pt x="1444" y="38240"/>
                      <a:pt x="1385" y="37898"/>
                      <a:pt x="1355" y="37570"/>
                    </a:cubicBezTo>
                    <a:cubicBezTo>
                      <a:pt x="1325" y="37258"/>
                      <a:pt x="1191" y="37034"/>
                      <a:pt x="938" y="36856"/>
                    </a:cubicBezTo>
                    <a:lnTo>
                      <a:pt x="938" y="36856"/>
                    </a:lnTo>
                    <a:cubicBezTo>
                      <a:pt x="834" y="36707"/>
                      <a:pt x="715" y="36558"/>
                      <a:pt x="611" y="36409"/>
                    </a:cubicBezTo>
                    <a:cubicBezTo>
                      <a:pt x="551" y="36305"/>
                      <a:pt x="492" y="36201"/>
                      <a:pt x="447" y="36082"/>
                    </a:cubicBezTo>
                    <a:cubicBezTo>
                      <a:pt x="447" y="36067"/>
                      <a:pt x="447" y="36037"/>
                      <a:pt x="447" y="36007"/>
                    </a:cubicBezTo>
                    <a:cubicBezTo>
                      <a:pt x="120" y="35218"/>
                      <a:pt x="75" y="34370"/>
                      <a:pt x="15" y="33536"/>
                    </a:cubicBezTo>
                    <a:cubicBezTo>
                      <a:pt x="1" y="33119"/>
                      <a:pt x="90" y="32703"/>
                      <a:pt x="164" y="32286"/>
                    </a:cubicBezTo>
                    <a:lnTo>
                      <a:pt x="179" y="32286"/>
                    </a:lnTo>
                    <a:lnTo>
                      <a:pt x="164" y="32271"/>
                    </a:lnTo>
                    <a:cubicBezTo>
                      <a:pt x="209" y="32167"/>
                      <a:pt x="239" y="32063"/>
                      <a:pt x="268" y="31958"/>
                    </a:cubicBezTo>
                    <a:lnTo>
                      <a:pt x="611" y="31348"/>
                    </a:lnTo>
                    <a:cubicBezTo>
                      <a:pt x="626" y="31289"/>
                      <a:pt x="685" y="31229"/>
                      <a:pt x="670" y="31184"/>
                    </a:cubicBezTo>
                    <a:cubicBezTo>
                      <a:pt x="655" y="31110"/>
                      <a:pt x="596" y="31050"/>
                      <a:pt x="551" y="30976"/>
                    </a:cubicBezTo>
                    <a:lnTo>
                      <a:pt x="447" y="30753"/>
                    </a:lnTo>
                    <a:cubicBezTo>
                      <a:pt x="432" y="30693"/>
                      <a:pt x="432" y="30619"/>
                      <a:pt x="417" y="30559"/>
                    </a:cubicBezTo>
                    <a:cubicBezTo>
                      <a:pt x="313" y="30232"/>
                      <a:pt x="268" y="29889"/>
                      <a:pt x="283" y="29532"/>
                    </a:cubicBezTo>
                    <a:cubicBezTo>
                      <a:pt x="313" y="29175"/>
                      <a:pt x="313" y="28803"/>
                      <a:pt x="328" y="28431"/>
                    </a:cubicBezTo>
                    <a:cubicBezTo>
                      <a:pt x="358" y="28341"/>
                      <a:pt x="373" y="28252"/>
                      <a:pt x="388" y="28148"/>
                    </a:cubicBezTo>
                    <a:cubicBezTo>
                      <a:pt x="462" y="27925"/>
                      <a:pt x="536" y="27686"/>
                      <a:pt x="626" y="27463"/>
                    </a:cubicBezTo>
                    <a:lnTo>
                      <a:pt x="611" y="27463"/>
                    </a:lnTo>
                    <a:cubicBezTo>
                      <a:pt x="715" y="27240"/>
                      <a:pt x="834" y="27017"/>
                      <a:pt x="938" y="26793"/>
                    </a:cubicBezTo>
                    <a:cubicBezTo>
                      <a:pt x="983" y="26689"/>
                      <a:pt x="1042" y="26600"/>
                      <a:pt x="1102" y="26511"/>
                    </a:cubicBezTo>
                    <a:cubicBezTo>
                      <a:pt x="1236" y="26466"/>
                      <a:pt x="1236" y="26332"/>
                      <a:pt x="1251" y="26213"/>
                    </a:cubicBezTo>
                    <a:cubicBezTo>
                      <a:pt x="1266" y="26064"/>
                      <a:pt x="1266" y="25900"/>
                      <a:pt x="1281" y="25751"/>
                    </a:cubicBezTo>
                    <a:cubicBezTo>
                      <a:pt x="1385" y="24814"/>
                      <a:pt x="1489" y="23876"/>
                      <a:pt x="1608" y="22938"/>
                    </a:cubicBezTo>
                    <a:lnTo>
                      <a:pt x="1593" y="22938"/>
                    </a:lnTo>
                    <a:cubicBezTo>
                      <a:pt x="1653" y="22700"/>
                      <a:pt x="1712" y="22462"/>
                      <a:pt x="1772" y="22224"/>
                    </a:cubicBezTo>
                    <a:lnTo>
                      <a:pt x="1772" y="22239"/>
                    </a:lnTo>
                    <a:cubicBezTo>
                      <a:pt x="1802" y="22105"/>
                      <a:pt x="1846" y="21971"/>
                      <a:pt x="1876" y="21837"/>
                    </a:cubicBezTo>
                    <a:lnTo>
                      <a:pt x="1876" y="21852"/>
                    </a:lnTo>
                    <a:lnTo>
                      <a:pt x="2040" y="21346"/>
                    </a:lnTo>
                    <a:cubicBezTo>
                      <a:pt x="2084" y="21197"/>
                      <a:pt x="2144" y="21048"/>
                      <a:pt x="2204" y="20899"/>
                    </a:cubicBezTo>
                    <a:cubicBezTo>
                      <a:pt x="2233" y="20810"/>
                      <a:pt x="2278" y="20720"/>
                      <a:pt x="2308" y="2063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4"/>
              <p:cNvSpPr/>
              <p:nvPr/>
            </p:nvSpPr>
            <p:spPr>
              <a:xfrm>
                <a:off x="7291066" y="3415047"/>
                <a:ext cx="7678" cy="18428"/>
              </a:xfrm>
              <a:custGeom>
                <a:rect b="b" l="l" r="r" t="t"/>
                <a:pathLst>
                  <a:path extrusionOk="0" h="432" w="180">
                    <a:moveTo>
                      <a:pt x="1" y="0"/>
                    </a:moveTo>
                    <a:lnTo>
                      <a:pt x="179" y="432"/>
                    </a:lnTo>
                    <a:lnTo>
                      <a:pt x="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4"/>
              <p:cNvSpPr/>
              <p:nvPr/>
            </p:nvSpPr>
            <p:spPr>
              <a:xfrm>
                <a:off x="7706970" y="3942670"/>
                <a:ext cx="11475" cy="7038"/>
              </a:xfrm>
              <a:custGeom>
                <a:rect b="b" l="l" r="r" t="t"/>
                <a:pathLst>
                  <a:path extrusionOk="0" h="165" w="269">
                    <a:moveTo>
                      <a:pt x="0" y="0"/>
                    </a:moveTo>
                    <a:cubicBezTo>
                      <a:pt x="90" y="60"/>
                      <a:pt x="179" y="120"/>
                      <a:pt x="268" y="164"/>
                    </a:cubicBezTo>
                    <a:cubicBezTo>
                      <a:pt x="179" y="120"/>
                      <a:pt x="90" y="60"/>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4"/>
              <p:cNvSpPr/>
              <p:nvPr/>
            </p:nvSpPr>
            <p:spPr>
              <a:xfrm>
                <a:off x="7333595" y="3513457"/>
                <a:ext cx="7038" cy="11475"/>
              </a:xfrm>
              <a:custGeom>
                <a:rect b="b" l="l" r="r" t="t"/>
                <a:pathLst>
                  <a:path extrusionOk="0" h="269" w="165">
                    <a:moveTo>
                      <a:pt x="1" y="0"/>
                    </a:moveTo>
                    <a:cubicBezTo>
                      <a:pt x="60" y="90"/>
                      <a:pt x="105" y="179"/>
                      <a:pt x="165" y="268"/>
                    </a:cubicBezTo>
                    <a:cubicBezTo>
                      <a:pt x="105" y="179"/>
                      <a:pt x="60" y="90"/>
                      <a:pt x="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4"/>
              <p:cNvSpPr/>
              <p:nvPr/>
            </p:nvSpPr>
            <p:spPr>
              <a:xfrm>
                <a:off x="7723478" y="3952182"/>
                <a:ext cx="11475" cy="7038"/>
              </a:xfrm>
              <a:custGeom>
                <a:rect b="b" l="l" r="r" t="t"/>
                <a:pathLst>
                  <a:path extrusionOk="0" h="165" w="269">
                    <a:moveTo>
                      <a:pt x="0" y="1"/>
                    </a:moveTo>
                    <a:cubicBezTo>
                      <a:pt x="90" y="60"/>
                      <a:pt x="179" y="120"/>
                      <a:pt x="268" y="164"/>
                    </a:cubicBezTo>
                    <a:cubicBezTo>
                      <a:pt x="179" y="120"/>
                      <a:pt x="90" y="60"/>
                      <a:pt x="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4"/>
              <p:cNvSpPr/>
              <p:nvPr/>
            </p:nvSpPr>
            <p:spPr>
              <a:xfrm>
                <a:off x="7430127" y="3651878"/>
                <a:ext cx="4479" cy="11475"/>
              </a:xfrm>
              <a:custGeom>
                <a:rect b="b" l="l" r="r" t="t"/>
                <a:pathLst>
                  <a:path extrusionOk="0" h="269" w="105">
                    <a:moveTo>
                      <a:pt x="0" y="0"/>
                    </a:moveTo>
                    <a:cubicBezTo>
                      <a:pt x="30" y="89"/>
                      <a:pt x="60" y="179"/>
                      <a:pt x="105" y="268"/>
                    </a:cubicBezTo>
                    <a:cubicBezTo>
                      <a:pt x="60" y="179"/>
                      <a:pt x="30" y="89"/>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4"/>
              <p:cNvSpPr/>
              <p:nvPr/>
            </p:nvSpPr>
            <p:spPr>
              <a:xfrm>
                <a:off x="7652966" y="1778773"/>
                <a:ext cx="11475" cy="9555"/>
              </a:xfrm>
              <a:custGeom>
                <a:rect b="b" l="l" r="r" t="t"/>
                <a:pathLst>
                  <a:path extrusionOk="0" h="224" w="269">
                    <a:moveTo>
                      <a:pt x="269" y="1"/>
                    </a:moveTo>
                    <a:cubicBezTo>
                      <a:pt x="180" y="75"/>
                      <a:pt x="90" y="149"/>
                      <a:pt x="1" y="224"/>
                    </a:cubicBezTo>
                    <a:cubicBezTo>
                      <a:pt x="90" y="149"/>
                      <a:pt x="180" y="75"/>
                      <a:pt x="26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4"/>
              <p:cNvSpPr/>
              <p:nvPr/>
            </p:nvSpPr>
            <p:spPr>
              <a:xfrm>
                <a:off x="7286630" y="2485469"/>
                <a:ext cx="7038" cy="11475"/>
              </a:xfrm>
              <a:custGeom>
                <a:rect b="b" l="l" r="r" t="t"/>
                <a:pathLst>
                  <a:path extrusionOk="0" h="269" w="165">
                    <a:moveTo>
                      <a:pt x="164" y="1"/>
                    </a:moveTo>
                    <a:lnTo>
                      <a:pt x="0" y="268"/>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4"/>
              <p:cNvSpPr/>
              <p:nvPr/>
            </p:nvSpPr>
            <p:spPr>
              <a:xfrm>
                <a:off x="7258690" y="2548985"/>
                <a:ext cx="4479" cy="11432"/>
              </a:xfrm>
              <a:custGeom>
                <a:rect b="b" l="l" r="r" t="t"/>
                <a:pathLst>
                  <a:path extrusionOk="0" h="268" w="105">
                    <a:moveTo>
                      <a:pt x="105" y="0"/>
                    </a:moveTo>
                    <a:cubicBezTo>
                      <a:pt x="75" y="89"/>
                      <a:pt x="30" y="179"/>
                      <a:pt x="1" y="268"/>
                    </a:cubicBezTo>
                    <a:cubicBezTo>
                      <a:pt x="30" y="179"/>
                      <a:pt x="75" y="89"/>
                      <a:pt x="10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4"/>
              <p:cNvSpPr/>
              <p:nvPr/>
            </p:nvSpPr>
            <p:spPr>
              <a:xfrm>
                <a:off x="7411060" y="2084196"/>
                <a:ext cx="5119" cy="12115"/>
              </a:xfrm>
              <a:custGeom>
                <a:rect b="b" l="l" r="r" t="t"/>
                <a:pathLst>
                  <a:path extrusionOk="0" h="284" w="120">
                    <a:moveTo>
                      <a:pt x="120" y="0"/>
                    </a:moveTo>
                    <a:cubicBezTo>
                      <a:pt x="75" y="90"/>
                      <a:pt x="46" y="179"/>
                      <a:pt x="1" y="283"/>
                    </a:cubicBezTo>
                    <a:cubicBezTo>
                      <a:pt x="46" y="179"/>
                      <a:pt x="75" y="90"/>
                      <a:pt x="12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4"/>
              <p:cNvSpPr/>
              <p:nvPr/>
            </p:nvSpPr>
            <p:spPr>
              <a:xfrm>
                <a:off x="7387598" y="2196554"/>
                <a:ext cx="5119" cy="11475"/>
              </a:xfrm>
              <a:custGeom>
                <a:rect b="b" l="l" r="r" t="t"/>
                <a:pathLst>
                  <a:path extrusionOk="0" h="269" w="120">
                    <a:moveTo>
                      <a:pt x="119" y="1"/>
                    </a:moveTo>
                    <a:cubicBezTo>
                      <a:pt x="75" y="90"/>
                      <a:pt x="45" y="180"/>
                      <a:pt x="0" y="269"/>
                    </a:cubicBezTo>
                    <a:cubicBezTo>
                      <a:pt x="45" y="180"/>
                      <a:pt x="75" y="90"/>
                      <a:pt x="11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4"/>
              <p:cNvSpPr/>
              <p:nvPr/>
            </p:nvSpPr>
            <p:spPr>
              <a:xfrm>
                <a:off x="7329159" y="2417517"/>
                <a:ext cx="7038" cy="9598"/>
              </a:xfrm>
              <a:custGeom>
                <a:rect b="b" l="l" r="r" t="t"/>
                <a:pathLst>
                  <a:path extrusionOk="0" h="225" w="165">
                    <a:moveTo>
                      <a:pt x="164" y="1"/>
                    </a:moveTo>
                    <a:cubicBezTo>
                      <a:pt x="105" y="75"/>
                      <a:pt x="45" y="150"/>
                      <a:pt x="1" y="224"/>
                    </a:cubicBezTo>
                    <a:cubicBezTo>
                      <a:pt x="45" y="150"/>
                      <a:pt x="105" y="75"/>
                      <a:pt x="16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4"/>
              <p:cNvSpPr/>
              <p:nvPr/>
            </p:nvSpPr>
            <p:spPr>
              <a:xfrm>
                <a:off x="7885360" y="3588362"/>
                <a:ext cx="23547" cy="26064"/>
              </a:xfrm>
              <a:custGeom>
                <a:rect b="b" l="l" r="r" t="t"/>
                <a:pathLst>
                  <a:path extrusionOk="0" h="611" w="552">
                    <a:moveTo>
                      <a:pt x="492" y="611"/>
                    </a:moveTo>
                    <a:cubicBezTo>
                      <a:pt x="343" y="492"/>
                      <a:pt x="209" y="358"/>
                      <a:pt x="75" y="224"/>
                    </a:cubicBezTo>
                    <a:cubicBezTo>
                      <a:pt x="31" y="164"/>
                      <a:pt x="31" y="75"/>
                      <a:pt x="1" y="1"/>
                    </a:cubicBezTo>
                    <a:cubicBezTo>
                      <a:pt x="75" y="75"/>
                      <a:pt x="165" y="150"/>
                      <a:pt x="239" y="224"/>
                    </a:cubicBezTo>
                    <a:cubicBezTo>
                      <a:pt x="343" y="328"/>
                      <a:pt x="447" y="447"/>
                      <a:pt x="552" y="551"/>
                    </a:cubicBezTo>
                    <a:cubicBezTo>
                      <a:pt x="537" y="566"/>
                      <a:pt x="507" y="596"/>
                      <a:pt x="492" y="61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4"/>
              <p:cNvSpPr/>
              <p:nvPr/>
            </p:nvSpPr>
            <p:spPr>
              <a:xfrm>
                <a:off x="7494880" y="3748368"/>
                <a:ext cx="28623" cy="28623"/>
              </a:xfrm>
              <a:custGeom>
                <a:rect b="b" l="l" r="r" t="t"/>
                <a:pathLst>
                  <a:path extrusionOk="0" h="671" w="671">
                    <a:moveTo>
                      <a:pt x="1" y="1"/>
                    </a:moveTo>
                    <a:cubicBezTo>
                      <a:pt x="224" y="224"/>
                      <a:pt x="447" y="447"/>
                      <a:pt x="670" y="670"/>
                    </a:cubicBezTo>
                    <a:cubicBezTo>
                      <a:pt x="447" y="447"/>
                      <a:pt x="224" y="224"/>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4"/>
              <p:cNvSpPr/>
              <p:nvPr/>
            </p:nvSpPr>
            <p:spPr>
              <a:xfrm>
                <a:off x="7868212" y="3990275"/>
                <a:ext cx="21670" cy="1962"/>
              </a:xfrm>
              <a:custGeom>
                <a:rect b="b" l="l" r="r" t="t"/>
                <a:pathLst>
                  <a:path extrusionOk="0" h="46" w="508">
                    <a:moveTo>
                      <a:pt x="1" y="1"/>
                    </a:moveTo>
                    <a:cubicBezTo>
                      <a:pt x="165" y="16"/>
                      <a:pt x="343" y="31"/>
                      <a:pt x="507" y="45"/>
                    </a:cubicBezTo>
                    <a:cubicBezTo>
                      <a:pt x="343" y="31"/>
                      <a:pt x="165" y="16"/>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4"/>
              <p:cNvSpPr/>
              <p:nvPr/>
            </p:nvSpPr>
            <p:spPr>
              <a:xfrm>
                <a:off x="8087297" y="3898221"/>
                <a:ext cx="6996" cy="13992"/>
              </a:xfrm>
              <a:custGeom>
                <a:rect b="b" l="l" r="r" t="t"/>
                <a:pathLst>
                  <a:path extrusionOk="0" h="328" w="164">
                    <a:moveTo>
                      <a:pt x="0" y="328"/>
                    </a:moveTo>
                    <a:cubicBezTo>
                      <a:pt x="45" y="224"/>
                      <a:pt x="104" y="120"/>
                      <a:pt x="164" y="1"/>
                    </a:cubicBezTo>
                    <a:cubicBezTo>
                      <a:pt x="104" y="120"/>
                      <a:pt x="45" y="224"/>
                      <a:pt x="0" y="32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4"/>
              <p:cNvSpPr/>
              <p:nvPr/>
            </p:nvSpPr>
            <p:spPr>
              <a:xfrm>
                <a:off x="8084738" y="2635323"/>
                <a:ext cx="7038" cy="12115"/>
              </a:xfrm>
              <a:custGeom>
                <a:rect b="b" l="l" r="r" t="t"/>
                <a:pathLst>
                  <a:path extrusionOk="0" h="284" w="165">
                    <a:moveTo>
                      <a:pt x="1" y="283"/>
                    </a:moveTo>
                    <a:cubicBezTo>
                      <a:pt x="60" y="194"/>
                      <a:pt x="105" y="105"/>
                      <a:pt x="164" y="0"/>
                    </a:cubicBezTo>
                    <a:cubicBezTo>
                      <a:pt x="105" y="105"/>
                      <a:pt x="60" y="194"/>
                      <a:pt x="1" y="28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4"/>
              <p:cNvSpPr/>
              <p:nvPr/>
            </p:nvSpPr>
            <p:spPr>
              <a:xfrm>
                <a:off x="8072666" y="2654348"/>
                <a:ext cx="7038" cy="9598"/>
              </a:xfrm>
              <a:custGeom>
                <a:rect b="b" l="l" r="r" t="t"/>
                <a:pathLst>
                  <a:path extrusionOk="0" h="225" w="165">
                    <a:moveTo>
                      <a:pt x="1" y="224"/>
                    </a:moveTo>
                    <a:cubicBezTo>
                      <a:pt x="60" y="150"/>
                      <a:pt x="120" y="75"/>
                      <a:pt x="165" y="1"/>
                    </a:cubicBezTo>
                    <a:cubicBezTo>
                      <a:pt x="120" y="75"/>
                      <a:pt x="60" y="150"/>
                      <a:pt x="1" y="22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4"/>
              <p:cNvSpPr/>
              <p:nvPr/>
            </p:nvSpPr>
            <p:spPr>
              <a:xfrm>
                <a:off x="8072666" y="3921725"/>
                <a:ext cx="7678" cy="8915"/>
              </a:xfrm>
              <a:custGeom>
                <a:rect b="b" l="l" r="r" t="t"/>
                <a:pathLst>
                  <a:path extrusionOk="0" h="209" w="180">
                    <a:moveTo>
                      <a:pt x="1" y="209"/>
                    </a:moveTo>
                    <a:cubicBezTo>
                      <a:pt x="60" y="149"/>
                      <a:pt x="120" y="75"/>
                      <a:pt x="179" y="0"/>
                    </a:cubicBezTo>
                    <a:cubicBezTo>
                      <a:pt x="120" y="75"/>
                      <a:pt x="60" y="149"/>
                      <a:pt x="1" y="20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4"/>
              <p:cNvSpPr/>
              <p:nvPr/>
            </p:nvSpPr>
            <p:spPr>
              <a:xfrm>
                <a:off x="8094251" y="3358527"/>
                <a:ext cx="7038" cy="8915"/>
              </a:xfrm>
              <a:custGeom>
                <a:rect b="b" l="l" r="r" t="t"/>
                <a:pathLst>
                  <a:path extrusionOk="0" h="209" w="165">
                    <a:moveTo>
                      <a:pt x="1" y="209"/>
                    </a:moveTo>
                    <a:cubicBezTo>
                      <a:pt x="60" y="134"/>
                      <a:pt x="105" y="75"/>
                      <a:pt x="165" y="0"/>
                    </a:cubicBezTo>
                    <a:cubicBezTo>
                      <a:pt x="105" y="75"/>
                      <a:pt x="60" y="134"/>
                      <a:pt x="1" y="20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4"/>
              <p:cNvSpPr/>
              <p:nvPr/>
            </p:nvSpPr>
            <p:spPr>
              <a:xfrm>
                <a:off x="7258050" y="2769308"/>
                <a:ext cx="798804" cy="1149918"/>
              </a:xfrm>
              <a:custGeom>
                <a:rect b="b" l="l" r="r" t="t"/>
                <a:pathLst>
                  <a:path extrusionOk="0" h="26957" w="18726">
                    <a:moveTo>
                      <a:pt x="17371" y="22402"/>
                    </a:moveTo>
                    <a:cubicBezTo>
                      <a:pt x="17461" y="22834"/>
                      <a:pt x="17282" y="23087"/>
                      <a:pt x="16850" y="23116"/>
                    </a:cubicBezTo>
                    <a:cubicBezTo>
                      <a:pt x="16612" y="23131"/>
                      <a:pt x="16374" y="23146"/>
                      <a:pt x="16166" y="22968"/>
                    </a:cubicBezTo>
                    <a:cubicBezTo>
                      <a:pt x="16136" y="22953"/>
                      <a:pt x="16076" y="22938"/>
                      <a:pt x="16046" y="22938"/>
                    </a:cubicBezTo>
                    <a:cubicBezTo>
                      <a:pt x="15496" y="22982"/>
                      <a:pt x="14960" y="22908"/>
                      <a:pt x="14439" y="22774"/>
                    </a:cubicBezTo>
                    <a:lnTo>
                      <a:pt x="14439" y="22774"/>
                    </a:lnTo>
                    <a:cubicBezTo>
                      <a:pt x="14216" y="22700"/>
                      <a:pt x="13992" y="22625"/>
                      <a:pt x="13784" y="22551"/>
                    </a:cubicBezTo>
                    <a:lnTo>
                      <a:pt x="13769" y="22551"/>
                    </a:lnTo>
                    <a:lnTo>
                      <a:pt x="12400" y="21940"/>
                    </a:lnTo>
                    <a:lnTo>
                      <a:pt x="12400" y="21940"/>
                    </a:lnTo>
                    <a:lnTo>
                      <a:pt x="11417" y="21449"/>
                    </a:lnTo>
                    <a:lnTo>
                      <a:pt x="11402" y="21464"/>
                    </a:lnTo>
                    <a:lnTo>
                      <a:pt x="11417" y="21449"/>
                    </a:lnTo>
                    <a:cubicBezTo>
                      <a:pt x="11298" y="21360"/>
                      <a:pt x="11179" y="21300"/>
                      <a:pt x="11090" y="21196"/>
                    </a:cubicBezTo>
                    <a:cubicBezTo>
                      <a:pt x="11001" y="21077"/>
                      <a:pt x="10896" y="21077"/>
                      <a:pt x="10762" y="21077"/>
                    </a:cubicBezTo>
                    <a:cubicBezTo>
                      <a:pt x="10494" y="21092"/>
                      <a:pt x="10241" y="21092"/>
                      <a:pt x="9973" y="21092"/>
                    </a:cubicBezTo>
                    <a:cubicBezTo>
                      <a:pt x="9914" y="21092"/>
                      <a:pt x="9854" y="21107"/>
                      <a:pt x="9795" y="21122"/>
                    </a:cubicBezTo>
                    <a:cubicBezTo>
                      <a:pt x="9795" y="21122"/>
                      <a:pt x="9795" y="21122"/>
                      <a:pt x="9795" y="21122"/>
                    </a:cubicBezTo>
                    <a:cubicBezTo>
                      <a:pt x="9676" y="21181"/>
                      <a:pt x="9572" y="21256"/>
                      <a:pt x="9467" y="21330"/>
                    </a:cubicBezTo>
                    <a:lnTo>
                      <a:pt x="9467" y="21345"/>
                    </a:lnTo>
                    <a:lnTo>
                      <a:pt x="9452" y="21330"/>
                    </a:lnTo>
                    <a:cubicBezTo>
                      <a:pt x="9378" y="21405"/>
                      <a:pt x="9304" y="21479"/>
                      <a:pt x="9229" y="21568"/>
                    </a:cubicBezTo>
                    <a:cubicBezTo>
                      <a:pt x="9214" y="21583"/>
                      <a:pt x="9199" y="21598"/>
                      <a:pt x="9199" y="21613"/>
                    </a:cubicBezTo>
                    <a:cubicBezTo>
                      <a:pt x="8946" y="21881"/>
                      <a:pt x="8902" y="22208"/>
                      <a:pt x="8976" y="22566"/>
                    </a:cubicBezTo>
                    <a:lnTo>
                      <a:pt x="8961" y="22566"/>
                    </a:lnTo>
                    <a:cubicBezTo>
                      <a:pt x="9021" y="23235"/>
                      <a:pt x="9244" y="23831"/>
                      <a:pt x="9676" y="24337"/>
                    </a:cubicBezTo>
                    <a:lnTo>
                      <a:pt x="9676" y="24337"/>
                    </a:lnTo>
                    <a:cubicBezTo>
                      <a:pt x="9750" y="24426"/>
                      <a:pt x="9825" y="24516"/>
                      <a:pt x="9899" y="24605"/>
                    </a:cubicBezTo>
                    <a:lnTo>
                      <a:pt x="9914" y="24605"/>
                    </a:lnTo>
                    <a:lnTo>
                      <a:pt x="9899" y="24605"/>
                    </a:lnTo>
                    <a:cubicBezTo>
                      <a:pt x="9973" y="24694"/>
                      <a:pt x="10048" y="24769"/>
                      <a:pt x="10122" y="24843"/>
                    </a:cubicBezTo>
                    <a:cubicBezTo>
                      <a:pt x="10137" y="24858"/>
                      <a:pt x="10152" y="24873"/>
                      <a:pt x="10167" y="24873"/>
                    </a:cubicBezTo>
                    <a:cubicBezTo>
                      <a:pt x="10241" y="24932"/>
                      <a:pt x="10331" y="24992"/>
                      <a:pt x="10405" y="25051"/>
                    </a:cubicBezTo>
                    <a:cubicBezTo>
                      <a:pt x="10509" y="25126"/>
                      <a:pt x="10614" y="25200"/>
                      <a:pt x="10733" y="25290"/>
                    </a:cubicBezTo>
                    <a:cubicBezTo>
                      <a:pt x="10777" y="25319"/>
                      <a:pt x="10837" y="25349"/>
                      <a:pt x="10881" y="25379"/>
                    </a:cubicBezTo>
                    <a:cubicBezTo>
                      <a:pt x="10986" y="25438"/>
                      <a:pt x="11075" y="25483"/>
                      <a:pt x="11164" y="25543"/>
                    </a:cubicBezTo>
                    <a:cubicBezTo>
                      <a:pt x="11254" y="25602"/>
                      <a:pt x="11358" y="25662"/>
                      <a:pt x="11447" y="25706"/>
                    </a:cubicBezTo>
                    <a:lnTo>
                      <a:pt x="11447" y="25691"/>
                    </a:lnTo>
                    <a:lnTo>
                      <a:pt x="11447" y="25706"/>
                    </a:lnTo>
                    <a:cubicBezTo>
                      <a:pt x="11581" y="25781"/>
                      <a:pt x="11700" y="25855"/>
                      <a:pt x="11834" y="25930"/>
                    </a:cubicBezTo>
                    <a:lnTo>
                      <a:pt x="11834" y="25930"/>
                    </a:lnTo>
                    <a:lnTo>
                      <a:pt x="12325" y="26153"/>
                    </a:lnTo>
                    <a:cubicBezTo>
                      <a:pt x="12415" y="26183"/>
                      <a:pt x="12519" y="26212"/>
                      <a:pt x="12608" y="26257"/>
                    </a:cubicBezTo>
                    <a:cubicBezTo>
                      <a:pt x="12727" y="26287"/>
                      <a:pt x="12861" y="26332"/>
                      <a:pt x="12995" y="26376"/>
                    </a:cubicBezTo>
                    <a:cubicBezTo>
                      <a:pt x="13144" y="26406"/>
                      <a:pt x="13308" y="26436"/>
                      <a:pt x="13471" y="26480"/>
                    </a:cubicBezTo>
                    <a:cubicBezTo>
                      <a:pt x="13590" y="26495"/>
                      <a:pt x="13695" y="26510"/>
                      <a:pt x="13814" y="26525"/>
                    </a:cubicBezTo>
                    <a:lnTo>
                      <a:pt x="13814" y="26525"/>
                    </a:lnTo>
                    <a:cubicBezTo>
                      <a:pt x="14037" y="26540"/>
                      <a:pt x="14260" y="26570"/>
                      <a:pt x="14469" y="26585"/>
                    </a:cubicBezTo>
                    <a:lnTo>
                      <a:pt x="14484" y="26585"/>
                    </a:lnTo>
                    <a:cubicBezTo>
                      <a:pt x="14915" y="26644"/>
                      <a:pt x="15347" y="26644"/>
                      <a:pt x="15779" y="26585"/>
                    </a:cubicBezTo>
                    <a:cubicBezTo>
                      <a:pt x="15913" y="26585"/>
                      <a:pt x="16032" y="26585"/>
                      <a:pt x="16166" y="26585"/>
                    </a:cubicBezTo>
                    <a:cubicBezTo>
                      <a:pt x="16106" y="26629"/>
                      <a:pt x="16061" y="26704"/>
                      <a:pt x="15987" y="26719"/>
                    </a:cubicBezTo>
                    <a:cubicBezTo>
                      <a:pt x="15883" y="26763"/>
                      <a:pt x="15779" y="26793"/>
                      <a:pt x="15674" y="26808"/>
                    </a:cubicBezTo>
                    <a:cubicBezTo>
                      <a:pt x="14558" y="26957"/>
                      <a:pt x="13486" y="26853"/>
                      <a:pt x="12429" y="26480"/>
                    </a:cubicBezTo>
                    <a:cubicBezTo>
                      <a:pt x="11685" y="26227"/>
                      <a:pt x="11045" y="25811"/>
                      <a:pt x="10405" y="25379"/>
                    </a:cubicBezTo>
                    <a:cubicBezTo>
                      <a:pt x="9512" y="24754"/>
                      <a:pt x="8946" y="23920"/>
                      <a:pt x="8753" y="22819"/>
                    </a:cubicBezTo>
                    <a:cubicBezTo>
                      <a:pt x="8693" y="22461"/>
                      <a:pt x="8708" y="22104"/>
                      <a:pt x="8827" y="21747"/>
                    </a:cubicBezTo>
                    <a:lnTo>
                      <a:pt x="8827" y="21747"/>
                    </a:lnTo>
                    <a:cubicBezTo>
                      <a:pt x="8991" y="21568"/>
                      <a:pt x="9155" y="21375"/>
                      <a:pt x="9319" y="21196"/>
                    </a:cubicBezTo>
                    <a:lnTo>
                      <a:pt x="9319" y="21196"/>
                    </a:lnTo>
                    <a:cubicBezTo>
                      <a:pt x="9378" y="21152"/>
                      <a:pt x="9452" y="21122"/>
                      <a:pt x="9572" y="21062"/>
                    </a:cubicBezTo>
                    <a:cubicBezTo>
                      <a:pt x="9408" y="21018"/>
                      <a:pt x="9319" y="21003"/>
                      <a:pt x="9229" y="20988"/>
                    </a:cubicBezTo>
                    <a:cubicBezTo>
                      <a:pt x="8961" y="20913"/>
                      <a:pt x="8693" y="20824"/>
                      <a:pt x="8425" y="20750"/>
                    </a:cubicBezTo>
                    <a:cubicBezTo>
                      <a:pt x="8351" y="20705"/>
                      <a:pt x="8277" y="20675"/>
                      <a:pt x="8217" y="20631"/>
                    </a:cubicBezTo>
                    <a:cubicBezTo>
                      <a:pt x="8128" y="20571"/>
                      <a:pt x="8038" y="20512"/>
                      <a:pt x="7949" y="20452"/>
                    </a:cubicBezTo>
                    <a:lnTo>
                      <a:pt x="7934" y="20467"/>
                    </a:lnTo>
                    <a:lnTo>
                      <a:pt x="7949" y="20452"/>
                    </a:lnTo>
                    <a:cubicBezTo>
                      <a:pt x="7726" y="20258"/>
                      <a:pt x="7503" y="20050"/>
                      <a:pt x="7279" y="19857"/>
                    </a:cubicBezTo>
                    <a:lnTo>
                      <a:pt x="7279" y="19857"/>
                    </a:lnTo>
                    <a:lnTo>
                      <a:pt x="7294" y="19857"/>
                    </a:lnTo>
                    <a:cubicBezTo>
                      <a:pt x="7205" y="19752"/>
                      <a:pt x="7130" y="19633"/>
                      <a:pt x="7056" y="19529"/>
                    </a:cubicBezTo>
                    <a:cubicBezTo>
                      <a:pt x="7011" y="19455"/>
                      <a:pt x="6982" y="19380"/>
                      <a:pt x="6952" y="19321"/>
                    </a:cubicBezTo>
                    <a:cubicBezTo>
                      <a:pt x="6907" y="19217"/>
                      <a:pt x="6877" y="19127"/>
                      <a:pt x="6833" y="19038"/>
                    </a:cubicBezTo>
                    <a:cubicBezTo>
                      <a:pt x="6818" y="18978"/>
                      <a:pt x="6803" y="18934"/>
                      <a:pt x="6788" y="18874"/>
                    </a:cubicBezTo>
                    <a:cubicBezTo>
                      <a:pt x="6758" y="18651"/>
                      <a:pt x="6729" y="18428"/>
                      <a:pt x="6684" y="18204"/>
                    </a:cubicBezTo>
                    <a:cubicBezTo>
                      <a:pt x="6684" y="18160"/>
                      <a:pt x="6609" y="18130"/>
                      <a:pt x="6565" y="18085"/>
                    </a:cubicBezTo>
                    <a:lnTo>
                      <a:pt x="6565" y="18100"/>
                    </a:lnTo>
                    <a:lnTo>
                      <a:pt x="6565" y="18085"/>
                    </a:lnTo>
                    <a:cubicBezTo>
                      <a:pt x="6401" y="18011"/>
                      <a:pt x="6237" y="17951"/>
                      <a:pt x="6074" y="17877"/>
                    </a:cubicBezTo>
                    <a:lnTo>
                      <a:pt x="6074" y="17877"/>
                    </a:lnTo>
                    <a:cubicBezTo>
                      <a:pt x="5999" y="17862"/>
                      <a:pt x="5940" y="17832"/>
                      <a:pt x="5865" y="17832"/>
                    </a:cubicBezTo>
                    <a:cubicBezTo>
                      <a:pt x="5419" y="17817"/>
                      <a:pt x="4987" y="17907"/>
                      <a:pt x="4555" y="18041"/>
                    </a:cubicBezTo>
                    <a:cubicBezTo>
                      <a:pt x="4421" y="18070"/>
                      <a:pt x="4287" y="18175"/>
                      <a:pt x="4153" y="18249"/>
                    </a:cubicBezTo>
                    <a:cubicBezTo>
                      <a:pt x="4049" y="18175"/>
                      <a:pt x="4049" y="18070"/>
                      <a:pt x="4153" y="17996"/>
                    </a:cubicBezTo>
                    <a:cubicBezTo>
                      <a:pt x="4287" y="17907"/>
                      <a:pt x="4421" y="17832"/>
                      <a:pt x="4555" y="17773"/>
                    </a:cubicBezTo>
                    <a:cubicBezTo>
                      <a:pt x="4719" y="17713"/>
                      <a:pt x="4883" y="17669"/>
                      <a:pt x="5047" y="17609"/>
                    </a:cubicBezTo>
                    <a:cubicBezTo>
                      <a:pt x="5151" y="17594"/>
                      <a:pt x="5255" y="17579"/>
                      <a:pt x="5344" y="17549"/>
                    </a:cubicBezTo>
                    <a:cubicBezTo>
                      <a:pt x="5478" y="17535"/>
                      <a:pt x="5627" y="17520"/>
                      <a:pt x="5761" y="17505"/>
                    </a:cubicBezTo>
                    <a:cubicBezTo>
                      <a:pt x="6014" y="17564"/>
                      <a:pt x="6282" y="17609"/>
                      <a:pt x="6535" y="17669"/>
                    </a:cubicBezTo>
                    <a:cubicBezTo>
                      <a:pt x="6595" y="17698"/>
                      <a:pt x="6639" y="17728"/>
                      <a:pt x="6714" y="17773"/>
                    </a:cubicBezTo>
                    <a:cubicBezTo>
                      <a:pt x="6758" y="17549"/>
                      <a:pt x="6803" y="17356"/>
                      <a:pt x="6833" y="17162"/>
                    </a:cubicBezTo>
                    <a:lnTo>
                      <a:pt x="6937" y="16835"/>
                    </a:lnTo>
                    <a:cubicBezTo>
                      <a:pt x="6996" y="16686"/>
                      <a:pt x="7056" y="16552"/>
                      <a:pt x="7116" y="16403"/>
                    </a:cubicBezTo>
                    <a:lnTo>
                      <a:pt x="7116" y="16403"/>
                    </a:lnTo>
                    <a:cubicBezTo>
                      <a:pt x="7235" y="16195"/>
                      <a:pt x="7339" y="15972"/>
                      <a:pt x="7458" y="15748"/>
                    </a:cubicBezTo>
                    <a:lnTo>
                      <a:pt x="7443" y="15733"/>
                    </a:lnTo>
                    <a:lnTo>
                      <a:pt x="7458" y="15748"/>
                    </a:lnTo>
                    <a:cubicBezTo>
                      <a:pt x="7547" y="15659"/>
                      <a:pt x="7622" y="15555"/>
                      <a:pt x="7711" y="15466"/>
                    </a:cubicBezTo>
                    <a:cubicBezTo>
                      <a:pt x="7726" y="15451"/>
                      <a:pt x="7756" y="15421"/>
                      <a:pt x="7771" y="15406"/>
                    </a:cubicBezTo>
                    <a:cubicBezTo>
                      <a:pt x="7800" y="15391"/>
                      <a:pt x="7830" y="15361"/>
                      <a:pt x="7845" y="15346"/>
                    </a:cubicBezTo>
                    <a:cubicBezTo>
                      <a:pt x="7443" y="15257"/>
                      <a:pt x="7026" y="15168"/>
                      <a:pt x="6624" y="15064"/>
                    </a:cubicBezTo>
                    <a:lnTo>
                      <a:pt x="6624" y="15064"/>
                    </a:lnTo>
                    <a:cubicBezTo>
                      <a:pt x="6401" y="14930"/>
                      <a:pt x="6178" y="14781"/>
                      <a:pt x="5955" y="14632"/>
                    </a:cubicBezTo>
                    <a:cubicBezTo>
                      <a:pt x="5940" y="14617"/>
                      <a:pt x="5925" y="14602"/>
                      <a:pt x="5910" y="14587"/>
                    </a:cubicBezTo>
                    <a:cubicBezTo>
                      <a:pt x="5776" y="14409"/>
                      <a:pt x="5642" y="14245"/>
                      <a:pt x="5523" y="14081"/>
                    </a:cubicBezTo>
                    <a:lnTo>
                      <a:pt x="5523" y="14081"/>
                    </a:lnTo>
                    <a:cubicBezTo>
                      <a:pt x="5419" y="13858"/>
                      <a:pt x="5300" y="13635"/>
                      <a:pt x="5195" y="13411"/>
                    </a:cubicBezTo>
                    <a:lnTo>
                      <a:pt x="5195" y="13411"/>
                    </a:lnTo>
                    <a:cubicBezTo>
                      <a:pt x="5106" y="13054"/>
                      <a:pt x="5002" y="12682"/>
                      <a:pt x="4913" y="12325"/>
                    </a:cubicBezTo>
                    <a:cubicBezTo>
                      <a:pt x="4779" y="12295"/>
                      <a:pt x="4645" y="12265"/>
                      <a:pt x="4496" y="12221"/>
                    </a:cubicBezTo>
                    <a:cubicBezTo>
                      <a:pt x="4421" y="12206"/>
                      <a:pt x="4332" y="12161"/>
                      <a:pt x="4258" y="12161"/>
                    </a:cubicBezTo>
                    <a:cubicBezTo>
                      <a:pt x="4020" y="12161"/>
                      <a:pt x="3766" y="12176"/>
                      <a:pt x="3528" y="12191"/>
                    </a:cubicBezTo>
                    <a:cubicBezTo>
                      <a:pt x="3394" y="12206"/>
                      <a:pt x="3305" y="12161"/>
                      <a:pt x="3305" y="12027"/>
                    </a:cubicBezTo>
                    <a:cubicBezTo>
                      <a:pt x="3290" y="11834"/>
                      <a:pt x="3246" y="11640"/>
                      <a:pt x="3260" y="11447"/>
                    </a:cubicBezTo>
                    <a:cubicBezTo>
                      <a:pt x="3320" y="10955"/>
                      <a:pt x="3171" y="10524"/>
                      <a:pt x="2873" y="10152"/>
                    </a:cubicBezTo>
                    <a:cubicBezTo>
                      <a:pt x="2784" y="10033"/>
                      <a:pt x="2650" y="9943"/>
                      <a:pt x="2546" y="9839"/>
                    </a:cubicBezTo>
                    <a:cubicBezTo>
                      <a:pt x="2531" y="9824"/>
                      <a:pt x="2516" y="9809"/>
                      <a:pt x="2501" y="9794"/>
                    </a:cubicBezTo>
                    <a:cubicBezTo>
                      <a:pt x="2427" y="9660"/>
                      <a:pt x="2338" y="9541"/>
                      <a:pt x="2278" y="9407"/>
                    </a:cubicBezTo>
                    <a:cubicBezTo>
                      <a:pt x="2099" y="9035"/>
                      <a:pt x="2099" y="9005"/>
                      <a:pt x="1683" y="9035"/>
                    </a:cubicBezTo>
                    <a:cubicBezTo>
                      <a:pt x="1281" y="9050"/>
                      <a:pt x="968" y="8916"/>
                      <a:pt x="700" y="8633"/>
                    </a:cubicBezTo>
                    <a:cubicBezTo>
                      <a:pt x="626" y="8559"/>
                      <a:pt x="566" y="8470"/>
                      <a:pt x="507" y="8380"/>
                    </a:cubicBezTo>
                    <a:cubicBezTo>
                      <a:pt x="179" y="7830"/>
                      <a:pt x="1" y="7249"/>
                      <a:pt x="75" y="6609"/>
                    </a:cubicBezTo>
                    <a:cubicBezTo>
                      <a:pt x="105" y="6594"/>
                      <a:pt x="135" y="6564"/>
                      <a:pt x="179" y="6549"/>
                    </a:cubicBezTo>
                    <a:cubicBezTo>
                      <a:pt x="194" y="6683"/>
                      <a:pt x="209" y="6803"/>
                      <a:pt x="224" y="6936"/>
                    </a:cubicBezTo>
                    <a:cubicBezTo>
                      <a:pt x="224" y="6951"/>
                      <a:pt x="224" y="6966"/>
                      <a:pt x="224" y="6996"/>
                    </a:cubicBezTo>
                    <a:cubicBezTo>
                      <a:pt x="269" y="7145"/>
                      <a:pt x="298" y="7294"/>
                      <a:pt x="328" y="7457"/>
                    </a:cubicBezTo>
                    <a:cubicBezTo>
                      <a:pt x="343" y="7502"/>
                      <a:pt x="358" y="7547"/>
                      <a:pt x="373" y="7606"/>
                    </a:cubicBezTo>
                    <a:cubicBezTo>
                      <a:pt x="417" y="7696"/>
                      <a:pt x="462" y="7800"/>
                      <a:pt x="492" y="7889"/>
                    </a:cubicBezTo>
                    <a:cubicBezTo>
                      <a:pt x="566" y="8023"/>
                      <a:pt x="641" y="8142"/>
                      <a:pt x="700" y="8261"/>
                    </a:cubicBezTo>
                    <a:cubicBezTo>
                      <a:pt x="923" y="8618"/>
                      <a:pt x="1236" y="8827"/>
                      <a:pt x="1683" y="8797"/>
                    </a:cubicBezTo>
                    <a:cubicBezTo>
                      <a:pt x="1772" y="8782"/>
                      <a:pt x="1861" y="8797"/>
                      <a:pt x="1951" y="8797"/>
                    </a:cubicBezTo>
                    <a:cubicBezTo>
                      <a:pt x="2129" y="8797"/>
                      <a:pt x="2263" y="8872"/>
                      <a:pt x="2352" y="9020"/>
                    </a:cubicBezTo>
                    <a:cubicBezTo>
                      <a:pt x="2442" y="9154"/>
                      <a:pt x="2591" y="9259"/>
                      <a:pt x="2695" y="9363"/>
                    </a:cubicBezTo>
                    <a:lnTo>
                      <a:pt x="2695" y="9363"/>
                    </a:lnTo>
                    <a:cubicBezTo>
                      <a:pt x="2814" y="9467"/>
                      <a:pt x="2918" y="9556"/>
                      <a:pt x="3022" y="9660"/>
                    </a:cubicBezTo>
                    <a:cubicBezTo>
                      <a:pt x="3067" y="9690"/>
                      <a:pt x="3097" y="9720"/>
                      <a:pt x="3141" y="9750"/>
                    </a:cubicBezTo>
                    <a:cubicBezTo>
                      <a:pt x="3260" y="9869"/>
                      <a:pt x="3394" y="9973"/>
                      <a:pt x="3528" y="10092"/>
                    </a:cubicBezTo>
                    <a:cubicBezTo>
                      <a:pt x="3558" y="10122"/>
                      <a:pt x="3588" y="10152"/>
                      <a:pt x="3618" y="10181"/>
                    </a:cubicBezTo>
                    <a:cubicBezTo>
                      <a:pt x="3722" y="10315"/>
                      <a:pt x="3871" y="10405"/>
                      <a:pt x="3796" y="10613"/>
                    </a:cubicBezTo>
                    <a:cubicBezTo>
                      <a:pt x="3781" y="10643"/>
                      <a:pt x="3826" y="10717"/>
                      <a:pt x="3856" y="10762"/>
                    </a:cubicBezTo>
                    <a:cubicBezTo>
                      <a:pt x="3960" y="10896"/>
                      <a:pt x="4079" y="11030"/>
                      <a:pt x="4183" y="11179"/>
                    </a:cubicBezTo>
                    <a:lnTo>
                      <a:pt x="4198" y="11179"/>
                    </a:lnTo>
                    <a:lnTo>
                      <a:pt x="4407" y="11357"/>
                    </a:lnTo>
                    <a:cubicBezTo>
                      <a:pt x="4421" y="11372"/>
                      <a:pt x="4436" y="11387"/>
                      <a:pt x="4451" y="11402"/>
                    </a:cubicBezTo>
                    <a:lnTo>
                      <a:pt x="4674" y="11566"/>
                    </a:lnTo>
                    <a:cubicBezTo>
                      <a:pt x="4749" y="11625"/>
                      <a:pt x="4823" y="11670"/>
                      <a:pt x="4898" y="11729"/>
                    </a:cubicBezTo>
                    <a:cubicBezTo>
                      <a:pt x="4942" y="11729"/>
                      <a:pt x="5002" y="11744"/>
                      <a:pt x="5002" y="11729"/>
                    </a:cubicBezTo>
                    <a:cubicBezTo>
                      <a:pt x="5032" y="11625"/>
                      <a:pt x="5047" y="11506"/>
                      <a:pt x="5076" y="11387"/>
                    </a:cubicBezTo>
                    <a:cubicBezTo>
                      <a:pt x="5091" y="11328"/>
                      <a:pt x="5106" y="11268"/>
                      <a:pt x="5121" y="11223"/>
                    </a:cubicBezTo>
                    <a:cubicBezTo>
                      <a:pt x="5166" y="11134"/>
                      <a:pt x="5210" y="11045"/>
                      <a:pt x="5240" y="10955"/>
                    </a:cubicBezTo>
                    <a:cubicBezTo>
                      <a:pt x="5285" y="10896"/>
                      <a:pt x="5315" y="10836"/>
                      <a:pt x="5344" y="10777"/>
                    </a:cubicBezTo>
                    <a:cubicBezTo>
                      <a:pt x="5404" y="10747"/>
                      <a:pt x="5463" y="10702"/>
                      <a:pt x="5538" y="10643"/>
                    </a:cubicBezTo>
                    <a:cubicBezTo>
                      <a:pt x="5091" y="10345"/>
                      <a:pt x="4749" y="9988"/>
                      <a:pt x="4436" y="9616"/>
                    </a:cubicBezTo>
                    <a:cubicBezTo>
                      <a:pt x="4317" y="9467"/>
                      <a:pt x="4213" y="9318"/>
                      <a:pt x="4094" y="9169"/>
                    </a:cubicBezTo>
                    <a:lnTo>
                      <a:pt x="4079" y="9184"/>
                    </a:lnTo>
                    <a:cubicBezTo>
                      <a:pt x="4079" y="9184"/>
                      <a:pt x="4094" y="9169"/>
                      <a:pt x="4094" y="9169"/>
                    </a:cubicBezTo>
                    <a:cubicBezTo>
                      <a:pt x="3960" y="8961"/>
                      <a:pt x="3811" y="8738"/>
                      <a:pt x="3662" y="8514"/>
                    </a:cubicBezTo>
                    <a:lnTo>
                      <a:pt x="3647" y="8529"/>
                    </a:lnTo>
                    <a:lnTo>
                      <a:pt x="3662" y="8514"/>
                    </a:lnTo>
                    <a:cubicBezTo>
                      <a:pt x="3603" y="8425"/>
                      <a:pt x="3543" y="8336"/>
                      <a:pt x="3484" y="8246"/>
                    </a:cubicBezTo>
                    <a:lnTo>
                      <a:pt x="3499" y="8246"/>
                    </a:lnTo>
                    <a:cubicBezTo>
                      <a:pt x="3409" y="8112"/>
                      <a:pt x="3335" y="7993"/>
                      <a:pt x="3260" y="7859"/>
                    </a:cubicBezTo>
                    <a:lnTo>
                      <a:pt x="3260" y="7859"/>
                    </a:lnTo>
                    <a:cubicBezTo>
                      <a:pt x="3156" y="7636"/>
                      <a:pt x="3052" y="7428"/>
                      <a:pt x="2933" y="7204"/>
                    </a:cubicBezTo>
                    <a:lnTo>
                      <a:pt x="2933" y="7204"/>
                    </a:lnTo>
                    <a:cubicBezTo>
                      <a:pt x="2903" y="7115"/>
                      <a:pt x="2859" y="7026"/>
                      <a:pt x="2814" y="6936"/>
                    </a:cubicBezTo>
                    <a:cubicBezTo>
                      <a:pt x="2799" y="6877"/>
                      <a:pt x="2784" y="6817"/>
                      <a:pt x="2769" y="6773"/>
                    </a:cubicBezTo>
                    <a:cubicBezTo>
                      <a:pt x="2739" y="6654"/>
                      <a:pt x="2695" y="6535"/>
                      <a:pt x="2665" y="6430"/>
                    </a:cubicBezTo>
                    <a:lnTo>
                      <a:pt x="2665" y="6430"/>
                    </a:lnTo>
                    <a:cubicBezTo>
                      <a:pt x="2665" y="6401"/>
                      <a:pt x="2665" y="6371"/>
                      <a:pt x="2665" y="6356"/>
                    </a:cubicBezTo>
                    <a:cubicBezTo>
                      <a:pt x="2457" y="5627"/>
                      <a:pt x="2382" y="4882"/>
                      <a:pt x="2308" y="4138"/>
                    </a:cubicBezTo>
                    <a:cubicBezTo>
                      <a:pt x="2293" y="4034"/>
                      <a:pt x="2338" y="4019"/>
                      <a:pt x="2427" y="4034"/>
                    </a:cubicBezTo>
                    <a:cubicBezTo>
                      <a:pt x="2442" y="4049"/>
                      <a:pt x="2442" y="4064"/>
                      <a:pt x="2457" y="4079"/>
                    </a:cubicBezTo>
                    <a:cubicBezTo>
                      <a:pt x="2486" y="4198"/>
                      <a:pt x="2516" y="4302"/>
                      <a:pt x="2531" y="4406"/>
                    </a:cubicBezTo>
                    <a:lnTo>
                      <a:pt x="2531" y="4406"/>
                    </a:lnTo>
                    <a:cubicBezTo>
                      <a:pt x="2561" y="4555"/>
                      <a:pt x="2576" y="4719"/>
                      <a:pt x="2605" y="4867"/>
                    </a:cubicBezTo>
                    <a:cubicBezTo>
                      <a:pt x="2680" y="5254"/>
                      <a:pt x="2769" y="5627"/>
                      <a:pt x="2859" y="6014"/>
                    </a:cubicBezTo>
                    <a:lnTo>
                      <a:pt x="2859" y="5999"/>
                    </a:lnTo>
                    <a:lnTo>
                      <a:pt x="3141" y="6847"/>
                    </a:lnTo>
                    <a:cubicBezTo>
                      <a:pt x="3216" y="7011"/>
                      <a:pt x="3260" y="7190"/>
                      <a:pt x="3350" y="7338"/>
                    </a:cubicBezTo>
                    <a:cubicBezTo>
                      <a:pt x="3662" y="7859"/>
                      <a:pt x="3975" y="8380"/>
                      <a:pt x="4302" y="8886"/>
                    </a:cubicBezTo>
                    <a:cubicBezTo>
                      <a:pt x="4302" y="8901"/>
                      <a:pt x="4332" y="8916"/>
                      <a:pt x="4347" y="8916"/>
                    </a:cubicBezTo>
                    <a:cubicBezTo>
                      <a:pt x="4392" y="8991"/>
                      <a:pt x="4451" y="9065"/>
                      <a:pt x="4511" y="9154"/>
                    </a:cubicBezTo>
                    <a:lnTo>
                      <a:pt x="4511" y="9139"/>
                    </a:lnTo>
                    <a:cubicBezTo>
                      <a:pt x="4570" y="9214"/>
                      <a:pt x="4615" y="9288"/>
                      <a:pt x="4674" y="9363"/>
                    </a:cubicBezTo>
                    <a:lnTo>
                      <a:pt x="4674" y="9363"/>
                    </a:lnTo>
                    <a:cubicBezTo>
                      <a:pt x="4749" y="9452"/>
                      <a:pt x="4823" y="9556"/>
                      <a:pt x="4898" y="9646"/>
                    </a:cubicBezTo>
                    <a:cubicBezTo>
                      <a:pt x="4987" y="9809"/>
                      <a:pt x="5121" y="9928"/>
                      <a:pt x="5285" y="10018"/>
                    </a:cubicBezTo>
                    <a:lnTo>
                      <a:pt x="5553" y="10241"/>
                    </a:lnTo>
                    <a:lnTo>
                      <a:pt x="5568" y="10241"/>
                    </a:lnTo>
                    <a:lnTo>
                      <a:pt x="5553" y="10241"/>
                    </a:lnTo>
                    <a:cubicBezTo>
                      <a:pt x="5672" y="10330"/>
                      <a:pt x="5776" y="10405"/>
                      <a:pt x="5895" y="10479"/>
                    </a:cubicBezTo>
                    <a:cubicBezTo>
                      <a:pt x="5999" y="10524"/>
                      <a:pt x="6089" y="10598"/>
                      <a:pt x="6193" y="10643"/>
                    </a:cubicBezTo>
                    <a:cubicBezTo>
                      <a:pt x="6669" y="10821"/>
                      <a:pt x="7130" y="11000"/>
                      <a:pt x="7651" y="11015"/>
                    </a:cubicBezTo>
                    <a:cubicBezTo>
                      <a:pt x="7964" y="11060"/>
                      <a:pt x="8291" y="11119"/>
                      <a:pt x="8604" y="11015"/>
                    </a:cubicBezTo>
                    <a:cubicBezTo>
                      <a:pt x="8961" y="10941"/>
                      <a:pt x="9319" y="10911"/>
                      <a:pt x="9616" y="10658"/>
                    </a:cubicBezTo>
                    <a:cubicBezTo>
                      <a:pt x="9646" y="10583"/>
                      <a:pt x="9661" y="10494"/>
                      <a:pt x="9691" y="10405"/>
                    </a:cubicBezTo>
                    <a:cubicBezTo>
                      <a:pt x="9765" y="10330"/>
                      <a:pt x="9839" y="10256"/>
                      <a:pt x="9914" y="10181"/>
                    </a:cubicBezTo>
                    <a:cubicBezTo>
                      <a:pt x="10063" y="10107"/>
                      <a:pt x="10212" y="10033"/>
                      <a:pt x="10360" y="9958"/>
                    </a:cubicBezTo>
                    <a:lnTo>
                      <a:pt x="10688" y="9913"/>
                    </a:lnTo>
                    <a:lnTo>
                      <a:pt x="10688" y="9913"/>
                    </a:lnTo>
                    <a:cubicBezTo>
                      <a:pt x="10807" y="9884"/>
                      <a:pt x="10911" y="9839"/>
                      <a:pt x="11030" y="9809"/>
                    </a:cubicBezTo>
                    <a:lnTo>
                      <a:pt x="11030" y="9809"/>
                    </a:lnTo>
                    <a:cubicBezTo>
                      <a:pt x="11149" y="9750"/>
                      <a:pt x="11283" y="9690"/>
                      <a:pt x="11417" y="9631"/>
                    </a:cubicBezTo>
                    <a:cubicBezTo>
                      <a:pt x="11670" y="9646"/>
                      <a:pt x="11894" y="9541"/>
                      <a:pt x="12117" y="9407"/>
                    </a:cubicBezTo>
                    <a:cubicBezTo>
                      <a:pt x="12236" y="9333"/>
                      <a:pt x="12355" y="9259"/>
                      <a:pt x="12519" y="9154"/>
                    </a:cubicBezTo>
                    <a:cubicBezTo>
                      <a:pt x="12295" y="9095"/>
                      <a:pt x="12132" y="9050"/>
                      <a:pt x="11953" y="9020"/>
                    </a:cubicBezTo>
                    <a:lnTo>
                      <a:pt x="11953" y="9020"/>
                    </a:lnTo>
                    <a:cubicBezTo>
                      <a:pt x="11864" y="8976"/>
                      <a:pt x="11775" y="8946"/>
                      <a:pt x="11685" y="8901"/>
                    </a:cubicBezTo>
                    <a:cubicBezTo>
                      <a:pt x="11685" y="8901"/>
                      <a:pt x="11685" y="8901"/>
                      <a:pt x="11685" y="8901"/>
                    </a:cubicBezTo>
                    <a:cubicBezTo>
                      <a:pt x="11343" y="8663"/>
                      <a:pt x="10986" y="8425"/>
                      <a:pt x="10643" y="8187"/>
                    </a:cubicBezTo>
                    <a:lnTo>
                      <a:pt x="9929" y="7472"/>
                    </a:lnTo>
                    <a:lnTo>
                      <a:pt x="9914" y="7487"/>
                    </a:lnTo>
                    <a:lnTo>
                      <a:pt x="9929" y="7472"/>
                    </a:lnTo>
                    <a:cubicBezTo>
                      <a:pt x="9869" y="7383"/>
                      <a:pt x="9810" y="7294"/>
                      <a:pt x="9750" y="7204"/>
                    </a:cubicBezTo>
                    <a:cubicBezTo>
                      <a:pt x="9691" y="7100"/>
                      <a:pt x="9646" y="6981"/>
                      <a:pt x="9586" y="6877"/>
                    </a:cubicBezTo>
                    <a:cubicBezTo>
                      <a:pt x="9512" y="6669"/>
                      <a:pt x="9438" y="6460"/>
                      <a:pt x="9348" y="6252"/>
                    </a:cubicBezTo>
                    <a:cubicBezTo>
                      <a:pt x="9244" y="6296"/>
                      <a:pt x="9155" y="6341"/>
                      <a:pt x="9080" y="6371"/>
                    </a:cubicBezTo>
                    <a:lnTo>
                      <a:pt x="9080" y="6371"/>
                    </a:lnTo>
                    <a:cubicBezTo>
                      <a:pt x="8976" y="6386"/>
                      <a:pt x="8887" y="6401"/>
                      <a:pt x="8783" y="6430"/>
                    </a:cubicBezTo>
                    <a:cubicBezTo>
                      <a:pt x="8530" y="6505"/>
                      <a:pt x="8262" y="6520"/>
                      <a:pt x="8009" y="6490"/>
                    </a:cubicBezTo>
                    <a:cubicBezTo>
                      <a:pt x="7830" y="6460"/>
                      <a:pt x="7666" y="6416"/>
                      <a:pt x="7503" y="6371"/>
                    </a:cubicBezTo>
                    <a:lnTo>
                      <a:pt x="7503" y="6371"/>
                    </a:lnTo>
                    <a:cubicBezTo>
                      <a:pt x="7175" y="6192"/>
                      <a:pt x="6848" y="5999"/>
                      <a:pt x="6520" y="5820"/>
                    </a:cubicBezTo>
                    <a:lnTo>
                      <a:pt x="6505" y="5835"/>
                    </a:lnTo>
                    <a:lnTo>
                      <a:pt x="6520" y="5820"/>
                    </a:lnTo>
                    <a:cubicBezTo>
                      <a:pt x="6342" y="5627"/>
                      <a:pt x="6178" y="5418"/>
                      <a:pt x="6014" y="5225"/>
                    </a:cubicBezTo>
                    <a:cubicBezTo>
                      <a:pt x="5969" y="5180"/>
                      <a:pt x="5940" y="5121"/>
                      <a:pt x="5910" y="5061"/>
                    </a:cubicBezTo>
                    <a:cubicBezTo>
                      <a:pt x="5821" y="4882"/>
                      <a:pt x="5716" y="4689"/>
                      <a:pt x="5627" y="4510"/>
                    </a:cubicBezTo>
                    <a:lnTo>
                      <a:pt x="5627" y="4510"/>
                    </a:lnTo>
                    <a:cubicBezTo>
                      <a:pt x="5597" y="4406"/>
                      <a:pt x="5553" y="4287"/>
                      <a:pt x="5523" y="4183"/>
                    </a:cubicBezTo>
                    <a:lnTo>
                      <a:pt x="5523" y="4183"/>
                    </a:lnTo>
                    <a:cubicBezTo>
                      <a:pt x="5359" y="3662"/>
                      <a:pt x="5389" y="3141"/>
                      <a:pt x="5389" y="2605"/>
                    </a:cubicBezTo>
                    <a:cubicBezTo>
                      <a:pt x="5404" y="2337"/>
                      <a:pt x="5389" y="2054"/>
                      <a:pt x="5419" y="1786"/>
                    </a:cubicBezTo>
                    <a:cubicBezTo>
                      <a:pt x="5448" y="1518"/>
                      <a:pt x="5344" y="1310"/>
                      <a:pt x="5151" y="1131"/>
                    </a:cubicBezTo>
                    <a:cubicBezTo>
                      <a:pt x="4883" y="893"/>
                      <a:pt x="4600" y="655"/>
                      <a:pt x="4317" y="432"/>
                    </a:cubicBezTo>
                    <a:lnTo>
                      <a:pt x="4302" y="432"/>
                    </a:lnTo>
                    <a:lnTo>
                      <a:pt x="4317" y="432"/>
                    </a:lnTo>
                    <a:cubicBezTo>
                      <a:pt x="4198" y="298"/>
                      <a:pt x="4094" y="179"/>
                      <a:pt x="3975" y="60"/>
                    </a:cubicBezTo>
                    <a:lnTo>
                      <a:pt x="4034" y="0"/>
                    </a:lnTo>
                    <a:cubicBezTo>
                      <a:pt x="4079" y="30"/>
                      <a:pt x="4139" y="60"/>
                      <a:pt x="4183" y="75"/>
                    </a:cubicBezTo>
                    <a:cubicBezTo>
                      <a:pt x="4198" y="89"/>
                      <a:pt x="4213" y="104"/>
                      <a:pt x="4243" y="119"/>
                    </a:cubicBezTo>
                    <a:cubicBezTo>
                      <a:pt x="4317" y="179"/>
                      <a:pt x="4392" y="238"/>
                      <a:pt x="4466" y="298"/>
                    </a:cubicBezTo>
                    <a:cubicBezTo>
                      <a:pt x="4481" y="313"/>
                      <a:pt x="4496" y="328"/>
                      <a:pt x="4511" y="342"/>
                    </a:cubicBezTo>
                    <a:cubicBezTo>
                      <a:pt x="4600" y="417"/>
                      <a:pt x="4689" y="491"/>
                      <a:pt x="4794" y="566"/>
                    </a:cubicBezTo>
                    <a:lnTo>
                      <a:pt x="4794" y="566"/>
                    </a:lnTo>
                    <a:cubicBezTo>
                      <a:pt x="4868" y="625"/>
                      <a:pt x="4942" y="685"/>
                      <a:pt x="5017" y="744"/>
                    </a:cubicBezTo>
                    <a:cubicBezTo>
                      <a:pt x="5032" y="759"/>
                      <a:pt x="5047" y="759"/>
                      <a:pt x="5061" y="774"/>
                    </a:cubicBezTo>
                    <a:cubicBezTo>
                      <a:pt x="5121" y="834"/>
                      <a:pt x="5195" y="908"/>
                      <a:pt x="5255" y="968"/>
                    </a:cubicBezTo>
                    <a:cubicBezTo>
                      <a:pt x="5538" y="1206"/>
                      <a:pt x="5702" y="1489"/>
                      <a:pt x="5687" y="1890"/>
                    </a:cubicBezTo>
                    <a:cubicBezTo>
                      <a:pt x="5657" y="2337"/>
                      <a:pt x="5657" y="2784"/>
                      <a:pt x="5657" y="3230"/>
                    </a:cubicBezTo>
                    <a:cubicBezTo>
                      <a:pt x="5657" y="3483"/>
                      <a:pt x="5672" y="3736"/>
                      <a:pt x="5791" y="3974"/>
                    </a:cubicBezTo>
                    <a:lnTo>
                      <a:pt x="5791" y="3960"/>
                    </a:lnTo>
                    <a:cubicBezTo>
                      <a:pt x="5821" y="4079"/>
                      <a:pt x="5865" y="4183"/>
                      <a:pt x="5895" y="4302"/>
                    </a:cubicBezTo>
                    <a:lnTo>
                      <a:pt x="6148" y="4793"/>
                    </a:lnTo>
                    <a:cubicBezTo>
                      <a:pt x="6208" y="4882"/>
                      <a:pt x="6267" y="4987"/>
                      <a:pt x="6342" y="5076"/>
                    </a:cubicBezTo>
                    <a:cubicBezTo>
                      <a:pt x="6386" y="5150"/>
                      <a:pt x="6431" y="5225"/>
                      <a:pt x="6490" y="5284"/>
                    </a:cubicBezTo>
                    <a:cubicBezTo>
                      <a:pt x="6580" y="5388"/>
                      <a:pt x="6669" y="5478"/>
                      <a:pt x="6773" y="5582"/>
                    </a:cubicBezTo>
                    <a:cubicBezTo>
                      <a:pt x="6907" y="5671"/>
                      <a:pt x="7056" y="5746"/>
                      <a:pt x="7190" y="5835"/>
                    </a:cubicBezTo>
                    <a:cubicBezTo>
                      <a:pt x="7309" y="5895"/>
                      <a:pt x="7428" y="5954"/>
                      <a:pt x="7547" y="6014"/>
                    </a:cubicBezTo>
                    <a:cubicBezTo>
                      <a:pt x="7592" y="6029"/>
                      <a:pt x="7651" y="6043"/>
                      <a:pt x="7696" y="6058"/>
                    </a:cubicBezTo>
                    <a:cubicBezTo>
                      <a:pt x="7994" y="6192"/>
                      <a:pt x="8306" y="6222"/>
                      <a:pt x="8619" y="6118"/>
                    </a:cubicBezTo>
                    <a:lnTo>
                      <a:pt x="9199" y="5939"/>
                    </a:lnTo>
                    <a:cubicBezTo>
                      <a:pt x="9229" y="5924"/>
                      <a:pt x="9289" y="5909"/>
                      <a:pt x="9289" y="5880"/>
                    </a:cubicBezTo>
                    <a:cubicBezTo>
                      <a:pt x="9333" y="5731"/>
                      <a:pt x="9393" y="5761"/>
                      <a:pt x="9467" y="5850"/>
                    </a:cubicBezTo>
                    <a:lnTo>
                      <a:pt x="9452" y="5850"/>
                    </a:lnTo>
                    <a:cubicBezTo>
                      <a:pt x="9631" y="6192"/>
                      <a:pt x="9795" y="6549"/>
                      <a:pt x="9959" y="6907"/>
                    </a:cubicBezTo>
                    <a:cubicBezTo>
                      <a:pt x="9973" y="6936"/>
                      <a:pt x="9988" y="6966"/>
                      <a:pt x="10003" y="6996"/>
                    </a:cubicBezTo>
                    <a:cubicBezTo>
                      <a:pt x="10093" y="7115"/>
                      <a:pt x="10167" y="7219"/>
                      <a:pt x="10241" y="7338"/>
                    </a:cubicBezTo>
                    <a:cubicBezTo>
                      <a:pt x="10256" y="7353"/>
                      <a:pt x="10256" y="7368"/>
                      <a:pt x="10271" y="7383"/>
                    </a:cubicBezTo>
                    <a:cubicBezTo>
                      <a:pt x="10390" y="7502"/>
                      <a:pt x="10509" y="7606"/>
                      <a:pt x="10628" y="7725"/>
                    </a:cubicBezTo>
                    <a:cubicBezTo>
                      <a:pt x="10673" y="7770"/>
                      <a:pt x="10733" y="7830"/>
                      <a:pt x="10792" y="7874"/>
                    </a:cubicBezTo>
                    <a:cubicBezTo>
                      <a:pt x="10867" y="7934"/>
                      <a:pt x="10941" y="7993"/>
                      <a:pt x="11015" y="8053"/>
                    </a:cubicBezTo>
                    <a:cubicBezTo>
                      <a:pt x="11254" y="8276"/>
                      <a:pt x="11521" y="8470"/>
                      <a:pt x="11834" y="8589"/>
                    </a:cubicBezTo>
                    <a:lnTo>
                      <a:pt x="12102" y="8708"/>
                    </a:lnTo>
                    <a:cubicBezTo>
                      <a:pt x="12281" y="8797"/>
                      <a:pt x="12459" y="8812"/>
                      <a:pt x="12653" y="8812"/>
                    </a:cubicBezTo>
                    <a:lnTo>
                      <a:pt x="13099" y="8857"/>
                    </a:lnTo>
                    <a:cubicBezTo>
                      <a:pt x="13189" y="8827"/>
                      <a:pt x="13278" y="8812"/>
                      <a:pt x="13337" y="8767"/>
                    </a:cubicBezTo>
                    <a:cubicBezTo>
                      <a:pt x="13501" y="8604"/>
                      <a:pt x="13724" y="8529"/>
                      <a:pt x="13933" y="8425"/>
                    </a:cubicBezTo>
                    <a:cubicBezTo>
                      <a:pt x="14052" y="8410"/>
                      <a:pt x="14156" y="8395"/>
                      <a:pt x="14275" y="8365"/>
                    </a:cubicBezTo>
                    <a:cubicBezTo>
                      <a:pt x="14379" y="8351"/>
                      <a:pt x="14484" y="8336"/>
                      <a:pt x="14588" y="8321"/>
                    </a:cubicBezTo>
                    <a:cubicBezTo>
                      <a:pt x="14707" y="8291"/>
                      <a:pt x="14826" y="8276"/>
                      <a:pt x="14930" y="8261"/>
                    </a:cubicBezTo>
                    <a:cubicBezTo>
                      <a:pt x="15332" y="8217"/>
                      <a:pt x="15704" y="8380"/>
                      <a:pt x="16076" y="8485"/>
                    </a:cubicBezTo>
                    <a:cubicBezTo>
                      <a:pt x="16180" y="8544"/>
                      <a:pt x="16285" y="8604"/>
                      <a:pt x="16404" y="8663"/>
                    </a:cubicBezTo>
                    <a:lnTo>
                      <a:pt x="16835" y="8916"/>
                    </a:lnTo>
                    <a:lnTo>
                      <a:pt x="17163" y="9259"/>
                    </a:lnTo>
                    <a:lnTo>
                      <a:pt x="17163" y="9259"/>
                    </a:lnTo>
                    <a:cubicBezTo>
                      <a:pt x="17222" y="9348"/>
                      <a:pt x="17282" y="9452"/>
                      <a:pt x="17341" y="9541"/>
                    </a:cubicBezTo>
                    <a:cubicBezTo>
                      <a:pt x="17341" y="9571"/>
                      <a:pt x="17356" y="9601"/>
                      <a:pt x="17371" y="9646"/>
                    </a:cubicBezTo>
                    <a:cubicBezTo>
                      <a:pt x="17431" y="9765"/>
                      <a:pt x="17490" y="9899"/>
                      <a:pt x="17565" y="10033"/>
                    </a:cubicBezTo>
                    <a:cubicBezTo>
                      <a:pt x="17654" y="10345"/>
                      <a:pt x="17862" y="10583"/>
                      <a:pt x="18041" y="10851"/>
                    </a:cubicBezTo>
                    <a:cubicBezTo>
                      <a:pt x="18175" y="11015"/>
                      <a:pt x="18309" y="11194"/>
                      <a:pt x="18473" y="11372"/>
                    </a:cubicBezTo>
                    <a:cubicBezTo>
                      <a:pt x="18607" y="11536"/>
                      <a:pt x="18726" y="11700"/>
                      <a:pt x="18711" y="11938"/>
                    </a:cubicBezTo>
                    <a:cubicBezTo>
                      <a:pt x="18681" y="11923"/>
                      <a:pt x="18651" y="11893"/>
                      <a:pt x="18622" y="11878"/>
                    </a:cubicBezTo>
                    <a:cubicBezTo>
                      <a:pt x="18562" y="11789"/>
                      <a:pt x="18517" y="11685"/>
                      <a:pt x="18443" y="11625"/>
                    </a:cubicBezTo>
                    <a:cubicBezTo>
                      <a:pt x="18249" y="11447"/>
                      <a:pt x="18056" y="11268"/>
                      <a:pt x="17848" y="11104"/>
                    </a:cubicBezTo>
                    <a:cubicBezTo>
                      <a:pt x="17669" y="10851"/>
                      <a:pt x="17490" y="10583"/>
                      <a:pt x="17297" y="10330"/>
                    </a:cubicBezTo>
                    <a:lnTo>
                      <a:pt x="17297" y="10345"/>
                    </a:lnTo>
                    <a:lnTo>
                      <a:pt x="17312" y="10330"/>
                    </a:lnTo>
                    <a:cubicBezTo>
                      <a:pt x="17207" y="10152"/>
                      <a:pt x="17118" y="9973"/>
                      <a:pt x="17029" y="9780"/>
                    </a:cubicBezTo>
                    <a:lnTo>
                      <a:pt x="17029" y="9780"/>
                    </a:lnTo>
                    <a:cubicBezTo>
                      <a:pt x="16925" y="9526"/>
                      <a:pt x="16791" y="9273"/>
                      <a:pt x="16523" y="9125"/>
                    </a:cubicBezTo>
                    <a:cubicBezTo>
                      <a:pt x="16493" y="9110"/>
                      <a:pt x="16478" y="9095"/>
                      <a:pt x="16463" y="9080"/>
                    </a:cubicBezTo>
                    <a:cubicBezTo>
                      <a:pt x="16002" y="8589"/>
                      <a:pt x="15451" y="8395"/>
                      <a:pt x="14781" y="8499"/>
                    </a:cubicBezTo>
                    <a:cubicBezTo>
                      <a:pt x="14588" y="8529"/>
                      <a:pt x="14394" y="8559"/>
                      <a:pt x="14186" y="8589"/>
                    </a:cubicBezTo>
                    <a:cubicBezTo>
                      <a:pt x="13933" y="8633"/>
                      <a:pt x="13710" y="8708"/>
                      <a:pt x="13531" y="8901"/>
                    </a:cubicBezTo>
                    <a:lnTo>
                      <a:pt x="13546" y="8916"/>
                    </a:lnTo>
                    <a:lnTo>
                      <a:pt x="13531" y="8901"/>
                    </a:lnTo>
                    <a:cubicBezTo>
                      <a:pt x="13412" y="8991"/>
                      <a:pt x="13278" y="9080"/>
                      <a:pt x="13159" y="9184"/>
                    </a:cubicBezTo>
                    <a:cubicBezTo>
                      <a:pt x="12861" y="9378"/>
                      <a:pt x="12668" y="9660"/>
                      <a:pt x="12489" y="9943"/>
                    </a:cubicBezTo>
                    <a:lnTo>
                      <a:pt x="12504" y="9958"/>
                    </a:lnTo>
                    <a:lnTo>
                      <a:pt x="12489" y="9943"/>
                    </a:lnTo>
                    <a:cubicBezTo>
                      <a:pt x="12415" y="10062"/>
                      <a:pt x="12340" y="10167"/>
                      <a:pt x="12266" y="10286"/>
                    </a:cubicBezTo>
                    <a:lnTo>
                      <a:pt x="12266" y="10271"/>
                    </a:lnTo>
                    <a:cubicBezTo>
                      <a:pt x="12176" y="10479"/>
                      <a:pt x="12072" y="10687"/>
                      <a:pt x="11983" y="10896"/>
                    </a:cubicBezTo>
                    <a:cubicBezTo>
                      <a:pt x="11953" y="11000"/>
                      <a:pt x="11923" y="11104"/>
                      <a:pt x="11894" y="11208"/>
                    </a:cubicBezTo>
                    <a:cubicBezTo>
                      <a:pt x="11849" y="11387"/>
                      <a:pt x="11819" y="11581"/>
                      <a:pt x="11775" y="11774"/>
                    </a:cubicBezTo>
                    <a:lnTo>
                      <a:pt x="11775" y="11759"/>
                    </a:lnTo>
                    <a:cubicBezTo>
                      <a:pt x="11715" y="12221"/>
                      <a:pt x="11700" y="12667"/>
                      <a:pt x="11834" y="13114"/>
                    </a:cubicBezTo>
                    <a:lnTo>
                      <a:pt x="11834" y="13099"/>
                    </a:lnTo>
                    <a:cubicBezTo>
                      <a:pt x="11879" y="13292"/>
                      <a:pt x="11938" y="13471"/>
                      <a:pt x="11998" y="13650"/>
                    </a:cubicBezTo>
                    <a:lnTo>
                      <a:pt x="11998" y="13650"/>
                    </a:lnTo>
                    <a:cubicBezTo>
                      <a:pt x="12028" y="13739"/>
                      <a:pt x="12072" y="13843"/>
                      <a:pt x="12117" y="13932"/>
                    </a:cubicBezTo>
                    <a:cubicBezTo>
                      <a:pt x="12236" y="14156"/>
                      <a:pt x="12340" y="14379"/>
                      <a:pt x="12474" y="14587"/>
                    </a:cubicBezTo>
                    <a:cubicBezTo>
                      <a:pt x="12549" y="14706"/>
                      <a:pt x="12668" y="14811"/>
                      <a:pt x="12757" y="14915"/>
                    </a:cubicBezTo>
                    <a:cubicBezTo>
                      <a:pt x="12816" y="14989"/>
                      <a:pt x="12876" y="15064"/>
                      <a:pt x="12936" y="15138"/>
                    </a:cubicBezTo>
                    <a:lnTo>
                      <a:pt x="13590" y="15793"/>
                    </a:lnTo>
                    <a:cubicBezTo>
                      <a:pt x="13680" y="15867"/>
                      <a:pt x="13784" y="15957"/>
                      <a:pt x="13873" y="16031"/>
                    </a:cubicBezTo>
                    <a:cubicBezTo>
                      <a:pt x="14156" y="16225"/>
                      <a:pt x="14439" y="16433"/>
                      <a:pt x="14722" y="16627"/>
                    </a:cubicBezTo>
                    <a:cubicBezTo>
                      <a:pt x="14856" y="16716"/>
                      <a:pt x="14990" y="16775"/>
                      <a:pt x="15124" y="16850"/>
                    </a:cubicBezTo>
                    <a:cubicBezTo>
                      <a:pt x="15228" y="16909"/>
                      <a:pt x="15317" y="16954"/>
                      <a:pt x="15406" y="17014"/>
                    </a:cubicBezTo>
                    <a:cubicBezTo>
                      <a:pt x="15659" y="17148"/>
                      <a:pt x="15927" y="17267"/>
                      <a:pt x="16180" y="17401"/>
                    </a:cubicBezTo>
                    <a:cubicBezTo>
                      <a:pt x="16270" y="17430"/>
                      <a:pt x="16359" y="17475"/>
                      <a:pt x="16448" y="17520"/>
                    </a:cubicBezTo>
                    <a:cubicBezTo>
                      <a:pt x="16701" y="17609"/>
                      <a:pt x="16954" y="17698"/>
                      <a:pt x="17222" y="17788"/>
                    </a:cubicBezTo>
                    <a:cubicBezTo>
                      <a:pt x="17327" y="17832"/>
                      <a:pt x="17446" y="17892"/>
                      <a:pt x="17550" y="17951"/>
                    </a:cubicBezTo>
                    <a:lnTo>
                      <a:pt x="17550" y="17951"/>
                    </a:lnTo>
                    <a:cubicBezTo>
                      <a:pt x="17654" y="18011"/>
                      <a:pt x="17743" y="18070"/>
                      <a:pt x="17833" y="18130"/>
                    </a:cubicBezTo>
                    <a:cubicBezTo>
                      <a:pt x="17996" y="18219"/>
                      <a:pt x="18160" y="18294"/>
                      <a:pt x="18324" y="18383"/>
                    </a:cubicBezTo>
                    <a:cubicBezTo>
                      <a:pt x="18488" y="18472"/>
                      <a:pt x="18592" y="18606"/>
                      <a:pt x="18636" y="18770"/>
                    </a:cubicBezTo>
                    <a:cubicBezTo>
                      <a:pt x="18651" y="18874"/>
                      <a:pt x="18651" y="18978"/>
                      <a:pt x="18547" y="19008"/>
                    </a:cubicBezTo>
                    <a:cubicBezTo>
                      <a:pt x="18473" y="19023"/>
                      <a:pt x="18369" y="18993"/>
                      <a:pt x="18309" y="18949"/>
                    </a:cubicBezTo>
                    <a:cubicBezTo>
                      <a:pt x="18190" y="18859"/>
                      <a:pt x="18101" y="18740"/>
                      <a:pt x="18011" y="18636"/>
                    </a:cubicBezTo>
                    <a:cubicBezTo>
                      <a:pt x="17937" y="18547"/>
                      <a:pt x="17862" y="18457"/>
                      <a:pt x="17788" y="18398"/>
                    </a:cubicBezTo>
                    <a:cubicBezTo>
                      <a:pt x="17356" y="18070"/>
                      <a:pt x="16820" y="17907"/>
                      <a:pt x="16329" y="17698"/>
                    </a:cubicBezTo>
                    <a:cubicBezTo>
                      <a:pt x="15779" y="17475"/>
                      <a:pt x="15213" y="17237"/>
                      <a:pt x="14692" y="16924"/>
                    </a:cubicBezTo>
                    <a:cubicBezTo>
                      <a:pt x="14632" y="16895"/>
                      <a:pt x="14558" y="16865"/>
                      <a:pt x="14484" y="16835"/>
                    </a:cubicBezTo>
                    <a:cubicBezTo>
                      <a:pt x="14424" y="16805"/>
                      <a:pt x="14364" y="16761"/>
                      <a:pt x="14320" y="16731"/>
                    </a:cubicBezTo>
                    <a:cubicBezTo>
                      <a:pt x="14260" y="16671"/>
                      <a:pt x="14201" y="16612"/>
                      <a:pt x="14141" y="16582"/>
                    </a:cubicBezTo>
                    <a:cubicBezTo>
                      <a:pt x="13724" y="16314"/>
                      <a:pt x="13367" y="16001"/>
                      <a:pt x="13025" y="15644"/>
                    </a:cubicBezTo>
                    <a:cubicBezTo>
                      <a:pt x="12876" y="15495"/>
                      <a:pt x="12727" y="15332"/>
                      <a:pt x="12563" y="15168"/>
                    </a:cubicBezTo>
                    <a:lnTo>
                      <a:pt x="12563" y="15183"/>
                    </a:lnTo>
                    <a:lnTo>
                      <a:pt x="12578" y="15168"/>
                    </a:lnTo>
                    <a:cubicBezTo>
                      <a:pt x="12504" y="15093"/>
                      <a:pt x="12444" y="15004"/>
                      <a:pt x="12385" y="14900"/>
                    </a:cubicBezTo>
                    <a:cubicBezTo>
                      <a:pt x="12310" y="15034"/>
                      <a:pt x="12266" y="15153"/>
                      <a:pt x="12191" y="15227"/>
                    </a:cubicBezTo>
                    <a:cubicBezTo>
                      <a:pt x="11849" y="15525"/>
                      <a:pt x="11626" y="15897"/>
                      <a:pt x="11402" y="16284"/>
                    </a:cubicBezTo>
                    <a:lnTo>
                      <a:pt x="11402" y="16284"/>
                    </a:lnTo>
                    <a:cubicBezTo>
                      <a:pt x="11313" y="16433"/>
                      <a:pt x="11239" y="16567"/>
                      <a:pt x="11164" y="16716"/>
                    </a:cubicBezTo>
                    <a:lnTo>
                      <a:pt x="11164" y="16716"/>
                    </a:lnTo>
                    <a:cubicBezTo>
                      <a:pt x="11045" y="17014"/>
                      <a:pt x="10911" y="17296"/>
                      <a:pt x="10822" y="17594"/>
                    </a:cubicBezTo>
                    <a:cubicBezTo>
                      <a:pt x="10762" y="17773"/>
                      <a:pt x="10762" y="17966"/>
                      <a:pt x="10733" y="18160"/>
                    </a:cubicBezTo>
                    <a:lnTo>
                      <a:pt x="10733" y="18175"/>
                    </a:lnTo>
                    <a:cubicBezTo>
                      <a:pt x="10733" y="18175"/>
                      <a:pt x="10733" y="18189"/>
                      <a:pt x="10733" y="18189"/>
                    </a:cubicBezTo>
                    <a:cubicBezTo>
                      <a:pt x="10733" y="18413"/>
                      <a:pt x="10718" y="18651"/>
                      <a:pt x="10703" y="18874"/>
                    </a:cubicBezTo>
                    <a:cubicBezTo>
                      <a:pt x="10703" y="18904"/>
                      <a:pt x="10658" y="18949"/>
                      <a:pt x="10628" y="18978"/>
                    </a:cubicBezTo>
                    <a:lnTo>
                      <a:pt x="10643" y="18978"/>
                    </a:lnTo>
                    <a:cubicBezTo>
                      <a:pt x="10465" y="18502"/>
                      <a:pt x="10465" y="18011"/>
                      <a:pt x="10584" y="17520"/>
                    </a:cubicBezTo>
                    <a:cubicBezTo>
                      <a:pt x="10658" y="17282"/>
                      <a:pt x="10733" y="17028"/>
                      <a:pt x="10807" y="16790"/>
                    </a:cubicBezTo>
                    <a:lnTo>
                      <a:pt x="10807" y="16790"/>
                    </a:lnTo>
                    <a:cubicBezTo>
                      <a:pt x="10852" y="16656"/>
                      <a:pt x="10911" y="16522"/>
                      <a:pt x="10971" y="16403"/>
                    </a:cubicBezTo>
                    <a:cubicBezTo>
                      <a:pt x="11075" y="16210"/>
                      <a:pt x="11179" y="16031"/>
                      <a:pt x="11283" y="15838"/>
                    </a:cubicBezTo>
                    <a:cubicBezTo>
                      <a:pt x="11477" y="15585"/>
                      <a:pt x="11670" y="15332"/>
                      <a:pt x="11864" y="15079"/>
                    </a:cubicBezTo>
                    <a:cubicBezTo>
                      <a:pt x="11923" y="15004"/>
                      <a:pt x="11894" y="14930"/>
                      <a:pt x="11864" y="14855"/>
                    </a:cubicBezTo>
                    <a:cubicBezTo>
                      <a:pt x="11670" y="14364"/>
                      <a:pt x="11328" y="13977"/>
                      <a:pt x="10956" y="13620"/>
                    </a:cubicBezTo>
                    <a:cubicBezTo>
                      <a:pt x="10867" y="13531"/>
                      <a:pt x="10762" y="13441"/>
                      <a:pt x="10643" y="13352"/>
                    </a:cubicBezTo>
                    <a:cubicBezTo>
                      <a:pt x="10554" y="13456"/>
                      <a:pt x="10494" y="13545"/>
                      <a:pt x="10420" y="13620"/>
                    </a:cubicBezTo>
                    <a:cubicBezTo>
                      <a:pt x="10286" y="13739"/>
                      <a:pt x="10167" y="13858"/>
                      <a:pt x="10018" y="13962"/>
                    </a:cubicBezTo>
                    <a:cubicBezTo>
                      <a:pt x="9959" y="14022"/>
                      <a:pt x="9869" y="14051"/>
                      <a:pt x="9825" y="13932"/>
                    </a:cubicBezTo>
                    <a:cubicBezTo>
                      <a:pt x="9825" y="13932"/>
                      <a:pt x="9825" y="13918"/>
                      <a:pt x="9825" y="13918"/>
                    </a:cubicBezTo>
                    <a:cubicBezTo>
                      <a:pt x="10465" y="13218"/>
                      <a:pt x="10941" y="12429"/>
                      <a:pt x="11149" y="11506"/>
                    </a:cubicBezTo>
                    <a:cubicBezTo>
                      <a:pt x="11164" y="11402"/>
                      <a:pt x="11224" y="11313"/>
                      <a:pt x="11283" y="11223"/>
                    </a:cubicBezTo>
                    <a:cubicBezTo>
                      <a:pt x="11358" y="11119"/>
                      <a:pt x="11462" y="11045"/>
                      <a:pt x="11536" y="10941"/>
                    </a:cubicBezTo>
                    <a:cubicBezTo>
                      <a:pt x="11670" y="10717"/>
                      <a:pt x="11804" y="10479"/>
                      <a:pt x="11938" y="10256"/>
                    </a:cubicBezTo>
                    <a:cubicBezTo>
                      <a:pt x="11968" y="10196"/>
                      <a:pt x="11983" y="10152"/>
                      <a:pt x="12028" y="10047"/>
                    </a:cubicBezTo>
                    <a:cubicBezTo>
                      <a:pt x="11462" y="10271"/>
                      <a:pt x="10941" y="10449"/>
                      <a:pt x="10450" y="10673"/>
                    </a:cubicBezTo>
                    <a:cubicBezTo>
                      <a:pt x="9973" y="10896"/>
                      <a:pt x="9482" y="11119"/>
                      <a:pt x="8976" y="11253"/>
                    </a:cubicBezTo>
                    <a:cubicBezTo>
                      <a:pt x="8619" y="11342"/>
                      <a:pt x="8277" y="11402"/>
                      <a:pt x="7919" y="11357"/>
                    </a:cubicBezTo>
                    <a:cubicBezTo>
                      <a:pt x="7711" y="11328"/>
                      <a:pt x="7488" y="11298"/>
                      <a:pt x="7279" y="11283"/>
                    </a:cubicBezTo>
                    <a:cubicBezTo>
                      <a:pt x="7145" y="11283"/>
                      <a:pt x="6996" y="11283"/>
                      <a:pt x="6848" y="11313"/>
                    </a:cubicBezTo>
                    <a:cubicBezTo>
                      <a:pt x="6699" y="11357"/>
                      <a:pt x="6550" y="11432"/>
                      <a:pt x="6386" y="11491"/>
                    </a:cubicBezTo>
                    <a:cubicBezTo>
                      <a:pt x="6312" y="11521"/>
                      <a:pt x="6222" y="11536"/>
                      <a:pt x="6148" y="11566"/>
                    </a:cubicBezTo>
                    <a:cubicBezTo>
                      <a:pt x="6267" y="11313"/>
                      <a:pt x="6520" y="11298"/>
                      <a:pt x="6699" y="11149"/>
                    </a:cubicBezTo>
                    <a:cubicBezTo>
                      <a:pt x="6371" y="11015"/>
                      <a:pt x="6044" y="10896"/>
                      <a:pt x="5687" y="10762"/>
                    </a:cubicBezTo>
                    <a:cubicBezTo>
                      <a:pt x="5627" y="10881"/>
                      <a:pt x="5538" y="11000"/>
                      <a:pt x="5493" y="11134"/>
                    </a:cubicBezTo>
                    <a:cubicBezTo>
                      <a:pt x="5270" y="11715"/>
                      <a:pt x="5181" y="12295"/>
                      <a:pt x="5389" y="12905"/>
                    </a:cubicBezTo>
                    <a:cubicBezTo>
                      <a:pt x="5538" y="13352"/>
                      <a:pt x="5702" y="13769"/>
                      <a:pt x="5984" y="14141"/>
                    </a:cubicBezTo>
                    <a:cubicBezTo>
                      <a:pt x="6520" y="14840"/>
                      <a:pt x="7309" y="14959"/>
                      <a:pt x="8113" y="15064"/>
                    </a:cubicBezTo>
                    <a:cubicBezTo>
                      <a:pt x="8291" y="14959"/>
                      <a:pt x="8351" y="15153"/>
                      <a:pt x="8500" y="15213"/>
                    </a:cubicBezTo>
                    <a:cubicBezTo>
                      <a:pt x="8351" y="15287"/>
                      <a:pt x="8217" y="15302"/>
                      <a:pt x="8128" y="15391"/>
                    </a:cubicBezTo>
                    <a:cubicBezTo>
                      <a:pt x="7860" y="15659"/>
                      <a:pt x="7592" y="15942"/>
                      <a:pt x="7458" y="16314"/>
                    </a:cubicBezTo>
                    <a:cubicBezTo>
                      <a:pt x="7339" y="16716"/>
                      <a:pt x="7190" y="17118"/>
                      <a:pt x="7086" y="17520"/>
                    </a:cubicBezTo>
                    <a:cubicBezTo>
                      <a:pt x="6967" y="17966"/>
                      <a:pt x="6952" y="18413"/>
                      <a:pt x="7160" y="18830"/>
                    </a:cubicBezTo>
                    <a:cubicBezTo>
                      <a:pt x="7190" y="18949"/>
                      <a:pt x="7235" y="19053"/>
                      <a:pt x="7264" y="19157"/>
                    </a:cubicBezTo>
                    <a:cubicBezTo>
                      <a:pt x="7324" y="19246"/>
                      <a:pt x="7369" y="19351"/>
                      <a:pt x="7428" y="19440"/>
                    </a:cubicBezTo>
                    <a:cubicBezTo>
                      <a:pt x="7488" y="19514"/>
                      <a:pt x="7532" y="19589"/>
                      <a:pt x="7577" y="19648"/>
                    </a:cubicBezTo>
                    <a:cubicBezTo>
                      <a:pt x="7696" y="19767"/>
                      <a:pt x="7815" y="19886"/>
                      <a:pt x="7919" y="19991"/>
                    </a:cubicBezTo>
                    <a:cubicBezTo>
                      <a:pt x="8098" y="20199"/>
                      <a:pt x="8336" y="20333"/>
                      <a:pt x="8589" y="20422"/>
                    </a:cubicBezTo>
                    <a:cubicBezTo>
                      <a:pt x="8678" y="20467"/>
                      <a:pt x="8768" y="20497"/>
                      <a:pt x="8857" y="20541"/>
                    </a:cubicBezTo>
                    <a:cubicBezTo>
                      <a:pt x="9065" y="20601"/>
                      <a:pt x="9259" y="20646"/>
                      <a:pt x="9467" y="20690"/>
                    </a:cubicBezTo>
                    <a:cubicBezTo>
                      <a:pt x="9586" y="20705"/>
                      <a:pt x="9691" y="20735"/>
                      <a:pt x="9810" y="20750"/>
                    </a:cubicBezTo>
                    <a:cubicBezTo>
                      <a:pt x="9825" y="20765"/>
                      <a:pt x="9839" y="20765"/>
                      <a:pt x="9854" y="20750"/>
                    </a:cubicBezTo>
                    <a:lnTo>
                      <a:pt x="10569" y="20794"/>
                    </a:lnTo>
                    <a:cubicBezTo>
                      <a:pt x="10599" y="20794"/>
                      <a:pt x="10614" y="20794"/>
                      <a:pt x="10628" y="20794"/>
                    </a:cubicBezTo>
                    <a:lnTo>
                      <a:pt x="11492" y="20794"/>
                    </a:lnTo>
                    <a:cubicBezTo>
                      <a:pt x="11432" y="20884"/>
                      <a:pt x="11402" y="20913"/>
                      <a:pt x="11373" y="20958"/>
                    </a:cubicBezTo>
                    <a:cubicBezTo>
                      <a:pt x="11373" y="21003"/>
                      <a:pt x="11388" y="21047"/>
                      <a:pt x="11388" y="21077"/>
                    </a:cubicBezTo>
                    <a:cubicBezTo>
                      <a:pt x="11477" y="21137"/>
                      <a:pt x="11581" y="21196"/>
                      <a:pt x="11670" y="21256"/>
                    </a:cubicBezTo>
                    <a:cubicBezTo>
                      <a:pt x="11745" y="21286"/>
                      <a:pt x="11819" y="21315"/>
                      <a:pt x="11894" y="21345"/>
                    </a:cubicBezTo>
                    <a:cubicBezTo>
                      <a:pt x="11983" y="21390"/>
                      <a:pt x="12072" y="21434"/>
                      <a:pt x="12162" y="21479"/>
                    </a:cubicBezTo>
                    <a:cubicBezTo>
                      <a:pt x="12489" y="21628"/>
                      <a:pt x="12831" y="21762"/>
                      <a:pt x="13159" y="21911"/>
                    </a:cubicBezTo>
                    <a:cubicBezTo>
                      <a:pt x="13278" y="21970"/>
                      <a:pt x="13412" y="22030"/>
                      <a:pt x="13546" y="22089"/>
                    </a:cubicBezTo>
                    <a:cubicBezTo>
                      <a:pt x="14037" y="22327"/>
                      <a:pt x="14558" y="22521"/>
                      <a:pt x="15124" y="22566"/>
                    </a:cubicBezTo>
                    <a:cubicBezTo>
                      <a:pt x="15481" y="22640"/>
                      <a:pt x="15838" y="22655"/>
                      <a:pt x="16210" y="22566"/>
                    </a:cubicBezTo>
                    <a:cubicBezTo>
                      <a:pt x="16270" y="22551"/>
                      <a:pt x="16344" y="22521"/>
                      <a:pt x="16404" y="22506"/>
                    </a:cubicBezTo>
                    <a:cubicBezTo>
                      <a:pt x="16493" y="22476"/>
                      <a:pt x="16597" y="22432"/>
                      <a:pt x="16687" y="22402"/>
                    </a:cubicBezTo>
                    <a:cubicBezTo>
                      <a:pt x="16746" y="22357"/>
                      <a:pt x="16791" y="22327"/>
                      <a:pt x="16850" y="22283"/>
                    </a:cubicBezTo>
                    <a:cubicBezTo>
                      <a:pt x="16895" y="22283"/>
                      <a:pt x="16940" y="22283"/>
                      <a:pt x="16969" y="22268"/>
                    </a:cubicBezTo>
                    <a:cubicBezTo>
                      <a:pt x="17074" y="22208"/>
                      <a:pt x="17148" y="22223"/>
                      <a:pt x="17222" y="22313"/>
                    </a:cubicBezTo>
                    <a:cubicBezTo>
                      <a:pt x="17282" y="22342"/>
                      <a:pt x="17327" y="22372"/>
                      <a:pt x="17371" y="2240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4"/>
              <p:cNvSpPr/>
              <p:nvPr/>
            </p:nvSpPr>
            <p:spPr>
              <a:xfrm>
                <a:off x="7342510" y="2034032"/>
                <a:ext cx="692758" cy="1040715"/>
              </a:xfrm>
              <a:custGeom>
                <a:rect b="b" l="l" r="r" t="t"/>
                <a:pathLst>
                  <a:path extrusionOk="0" h="24397" w="16240">
                    <a:moveTo>
                      <a:pt x="8604" y="15525"/>
                    </a:moveTo>
                    <a:cubicBezTo>
                      <a:pt x="8574" y="15421"/>
                      <a:pt x="8559" y="15302"/>
                      <a:pt x="8544" y="15198"/>
                    </a:cubicBezTo>
                    <a:cubicBezTo>
                      <a:pt x="8440" y="14588"/>
                      <a:pt x="8321" y="13992"/>
                      <a:pt x="8232" y="13382"/>
                    </a:cubicBezTo>
                    <a:cubicBezTo>
                      <a:pt x="8217" y="13278"/>
                      <a:pt x="8217" y="13144"/>
                      <a:pt x="8261" y="13040"/>
                    </a:cubicBezTo>
                    <a:cubicBezTo>
                      <a:pt x="8395" y="12787"/>
                      <a:pt x="8544" y="12533"/>
                      <a:pt x="8708" y="12295"/>
                    </a:cubicBezTo>
                    <a:cubicBezTo>
                      <a:pt x="8767" y="12191"/>
                      <a:pt x="8887" y="12102"/>
                      <a:pt x="8976" y="12013"/>
                    </a:cubicBezTo>
                    <a:cubicBezTo>
                      <a:pt x="8991" y="12027"/>
                      <a:pt x="9021" y="12042"/>
                      <a:pt x="9035" y="12057"/>
                    </a:cubicBezTo>
                    <a:lnTo>
                      <a:pt x="8857" y="12385"/>
                    </a:lnTo>
                    <a:cubicBezTo>
                      <a:pt x="8857" y="12385"/>
                      <a:pt x="8857" y="12385"/>
                      <a:pt x="8857" y="12385"/>
                    </a:cubicBezTo>
                    <a:cubicBezTo>
                      <a:pt x="8782" y="12504"/>
                      <a:pt x="8708" y="12608"/>
                      <a:pt x="8634" y="12727"/>
                    </a:cubicBezTo>
                    <a:cubicBezTo>
                      <a:pt x="8619" y="12757"/>
                      <a:pt x="8604" y="12787"/>
                      <a:pt x="8589" y="12816"/>
                    </a:cubicBezTo>
                    <a:cubicBezTo>
                      <a:pt x="8485" y="12935"/>
                      <a:pt x="8410" y="13054"/>
                      <a:pt x="8425" y="13218"/>
                    </a:cubicBezTo>
                    <a:cubicBezTo>
                      <a:pt x="8440" y="13337"/>
                      <a:pt x="8455" y="13441"/>
                      <a:pt x="8455" y="13561"/>
                    </a:cubicBezTo>
                    <a:cubicBezTo>
                      <a:pt x="8485" y="13694"/>
                      <a:pt x="8514" y="13814"/>
                      <a:pt x="8529" y="13948"/>
                    </a:cubicBezTo>
                    <a:lnTo>
                      <a:pt x="8529" y="13948"/>
                    </a:lnTo>
                    <a:cubicBezTo>
                      <a:pt x="8559" y="14126"/>
                      <a:pt x="8604" y="14320"/>
                      <a:pt x="8634" y="14498"/>
                    </a:cubicBezTo>
                    <a:lnTo>
                      <a:pt x="8634" y="14498"/>
                    </a:lnTo>
                    <a:cubicBezTo>
                      <a:pt x="8767" y="15034"/>
                      <a:pt x="8901" y="15555"/>
                      <a:pt x="9021" y="16091"/>
                    </a:cubicBezTo>
                    <a:lnTo>
                      <a:pt x="9021" y="16091"/>
                    </a:lnTo>
                    <a:cubicBezTo>
                      <a:pt x="9080" y="16299"/>
                      <a:pt x="9140" y="16493"/>
                      <a:pt x="9199" y="16701"/>
                    </a:cubicBezTo>
                    <a:cubicBezTo>
                      <a:pt x="9229" y="16835"/>
                      <a:pt x="9259" y="16954"/>
                      <a:pt x="9303" y="17073"/>
                    </a:cubicBezTo>
                    <a:cubicBezTo>
                      <a:pt x="9348" y="17192"/>
                      <a:pt x="9408" y="17297"/>
                      <a:pt x="9467" y="17416"/>
                    </a:cubicBezTo>
                    <a:cubicBezTo>
                      <a:pt x="9899" y="17684"/>
                      <a:pt x="10315" y="17966"/>
                      <a:pt x="10747" y="18220"/>
                    </a:cubicBezTo>
                    <a:cubicBezTo>
                      <a:pt x="11685" y="18755"/>
                      <a:pt x="12667" y="19217"/>
                      <a:pt x="13724" y="19455"/>
                    </a:cubicBezTo>
                    <a:cubicBezTo>
                      <a:pt x="13933" y="19515"/>
                      <a:pt x="13962" y="19500"/>
                      <a:pt x="14096" y="19321"/>
                    </a:cubicBezTo>
                    <a:cubicBezTo>
                      <a:pt x="14171" y="19217"/>
                      <a:pt x="14260" y="19113"/>
                      <a:pt x="14334" y="19008"/>
                    </a:cubicBezTo>
                    <a:lnTo>
                      <a:pt x="14334" y="19008"/>
                    </a:lnTo>
                    <a:cubicBezTo>
                      <a:pt x="14483" y="18860"/>
                      <a:pt x="14617" y="18711"/>
                      <a:pt x="14766" y="18577"/>
                    </a:cubicBezTo>
                    <a:lnTo>
                      <a:pt x="14766" y="18577"/>
                    </a:lnTo>
                    <a:cubicBezTo>
                      <a:pt x="14840" y="18517"/>
                      <a:pt x="14915" y="18458"/>
                      <a:pt x="14989" y="18398"/>
                    </a:cubicBezTo>
                    <a:lnTo>
                      <a:pt x="14989" y="18398"/>
                    </a:lnTo>
                    <a:cubicBezTo>
                      <a:pt x="15138" y="18309"/>
                      <a:pt x="15287" y="18220"/>
                      <a:pt x="15421" y="18130"/>
                    </a:cubicBezTo>
                    <a:lnTo>
                      <a:pt x="15525" y="18056"/>
                    </a:lnTo>
                    <a:cubicBezTo>
                      <a:pt x="15748" y="18041"/>
                      <a:pt x="15942" y="17862"/>
                      <a:pt x="16240" y="17937"/>
                    </a:cubicBezTo>
                    <a:cubicBezTo>
                      <a:pt x="16150" y="18041"/>
                      <a:pt x="16076" y="18130"/>
                      <a:pt x="16016" y="18205"/>
                    </a:cubicBezTo>
                    <a:lnTo>
                      <a:pt x="16016" y="18220"/>
                    </a:lnTo>
                    <a:lnTo>
                      <a:pt x="16002" y="18220"/>
                    </a:lnTo>
                    <a:cubicBezTo>
                      <a:pt x="15734" y="18383"/>
                      <a:pt x="15451" y="18547"/>
                      <a:pt x="15183" y="18740"/>
                    </a:cubicBezTo>
                    <a:cubicBezTo>
                      <a:pt x="15004" y="18874"/>
                      <a:pt x="14855" y="19053"/>
                      <a:pt x="14692" y="19202"/>
                    </a:cubicBezTo>
                    <a:lnTo>
                      <a:pt x="14707" y="19217"/>
                    </a:lnTo>
                    <a:lnTo>
                      <a:pt x="14692" y="19202"/>
                    </a:lnTo>
                    <a:cubicBezTo>
                      <a:pt x="14558" y="19395"/>
                      <a:pt x="14424" y="19574"/>
                      <a:pt x="14305" y="19768"/>
                    </a:cubicBezTo>
                    <a:cubicBezTo>
                      <a:pt x="14275" y="19827"/>
                      <a:pt x="14230" y="19902"/>
                      <a:pt x="14200" y="19976"/>
                    </a:cubicBezTo>
                    <a:cubicBezTo>
                      <a:pt x="14141" y="20155"/>
                      <a:pt x="14066" y="20333"/>
                      <a:pt x="14037" y="20512"/>
                    </a:cubicBezTo>
                    <a:cubicBezTo>
                      <a:pt x="14007" y="20690"/>
                      <a:pt x="13903" y="20780"/>
                      <a:pt x="13769" y="20854"/>
                    </a:cubicBezTo>
                    <a:cubicBezTo>
                      <a:pt x="13709" y="20884"/>
                      <a:pt x="13650" y="20899"/>
                      <a:pt x="13590" y="20914"/>
                    </a:cubicBezTo>
                    <a:cubicBezTo>
                      <a:pt x="12697" y="21197"/>
                      <a:pt x="11893" y="21598"/>
                      <a:pt x="11268" y="22313"/>
                    </a:cubicBezTo>
                    <a:cubicBezTo>
                      <a:pt x="11119" y="22477"/>
                      <a:pt x="10985" y="22640"/>
                      <a:pt x="10881" y="22834"/>
                    </a:cubicBezTo>
                    <a:cubicBezTo>
                      <a:pt x="10688" y="23206"/>
                      <a:pt x="10539" y="23593"/>
                      <a:pt x="10464" y="23995"/>
                    </a:cubicBezTo>
                    <a:cubicBezTo>
                      <a:pt x="10449" y="24099"/>
                      <a:pt x="10420" y="24203"/>
                      <a:pt x="10375" y="24307"/>
                    </a:cubicBezTo>
                    <a:cubicBezTo>
                      <a:pt x="10345" y="24352"/>
                      <a:pt x="10286" y="24367"/>
                      <a:pt x="10226" y="24397"/>
                    </a:cubicBezTo>
                    <a:cubicBezTo>
                      <a:pt x="10226" y="24352"/>
                      <a:pt x="10211" y="24293"/>
                      <a:pt x="10196" y="24233"/>
                    </a:cubicBezTo>
                    <a:lnTo>
                      <a:pt x="10196" y="24233"/>
                    </a:lnTo>
                    <a:cubicBezTo>
                      <a:pt x="10286" y="23772"/>
                      <a:pt x="10420" y="23310"/>
                      <a:pt x="10598" y="22864"/>
                    </a:cubicBezTo>
                    <a:lnTo>
                      <a:pt x="10583" y="22864"/>
                    </a:lnTo>
                    <a:cubicBezTo>
                      <a:pt x="10703" y="22655"/>
                      <a:pt x="10807" y="22447"/>
                      <a:pt x="10911" y="22238"/>
                    </a:cubicBezTo>
                    <a:cubicBezTo>
                      <a:pt x="11000" y="22149"/>
                      <a:pt x="11090" y="22060"/>
                      <a:pt x="11179" y="21956"/>
                    </a:cubicBezTo>
                    <a:cubicBezTo>
                      <a:pt x="11402" y="21747"/>
                      <a:pt x="11640" y="21539"/>
                      <a:pt x="11864" y="21316"/>
                    </a:cubicBezTo>
                    <a:lnTo>
                      <a:pt x="12012" y="21197"/>
                    </a:lnTo>
                    <a:cubicBezTo>
                      <a:pt x="12102" y="21152"/>
                      <a:pt x="12206" y="21092"/>
                      <a:pt x="12310" y="21048"/>
                    </a:cubicBezTo>
                    <a:cubicBezTo>
                      <a:pt x="12533" y="20839"/>
                      <a:pt x="12861" y="20809"/>
                      <a:pt x="13114" y="20661"/>
                    </a:cubicBezTo>
                    <a:cubicBezTo>
                      <a:pt x="13233" y="20646"/>
                      <a:pt x="13352" y="20601"/>
                      <a:pt x="13441" y="20527"/>
                    </a:cubicBezTo>
                    <a:cubicBezTo>
                      <a:pt x="13188" y="19976"/>
                      <a:pt x="12771" y="19619"/>
                      <a:pt x="12251" y="19366"/>
                    </a:cubicBezTo>
                    <a:cubicBezTo>
                      <a:pt x="12191" y="19336"/>
                      <a:pt x="12146" y="19306"/>
                      <a:pt x="12087" y="19261"/>
                    </a:cubicBezTo>
                    <a:cubicBezTo>
                      <a:pt x="11997" y="19217"/>
                      <a:pt x="11893" y="19157"/>
                      <a:pt x="11789" y="19098"/>
                    </a:cubicBezTo>
                    <a:lnTo>
                      <a:pt x="11789" y="19098"/>
                    </a:lnTo>
                    <a:cubicBezTo>
                      <a:pt x="11238" y="18785"/>
                      <a:pt x="10673" y="18473"/>
                      <a:pt x="10107" y="18160"/>
                    </a:cubicBezTo>
                    <a:cubicBezTo>
                      <a:pt x="10107" y="18160"/>
                      <a:pt x="10092" y="18175"/>
                      <a:pt x="10077" y="18175"/>
                    </a:cubicBezTo>
                    <a:cubicBezTo>
                      <a:pt x="9973" y="18100"/>
                      <a:pt x="9869" y="18026"/>
                      <a:pt x="9750" y="17952"/>
                    </a:cubicBezTo>
                    <a:cubicBezTo>
                      <a:pt x="9661" y="17892"/>
                      <a:pt x="9586" y="17803"/>
                      <a:pt x="9482" y="17758"/>
                    </a:cubicBezTo>
                    <a:cubicBezTo>
                      <a:pt x="9288" y="17684"/>
                      <a:pt x="9169" y="17550"/>
                      <a:pt x="9095" y="17371"/>
                    </a:cubicBezTo>
                    <a:cubicBezTo>
                      <a:pt x="9080" y="17341"/>
                      <a:pt x="9050" y="17312"/>
                      <a:pt x="9035" y="17297"/>
                    </a:cubicBezTo>
                    <a:lnTo>
                      <a:pt x="8991" y="17133"/>
                    </a:lnTo>
                    <a:cubicBezTo>
                      <a:pt x="8887" y="17073"/>
                      <a:pt x="8797" y="16999"/>
                      <a:pt x="8708" y="16939"/>
                    </a:cubicBezTo>
                    <a:cubicBezTo>
                      <a:pt x="8232" y="16657"/>
                      <a:pt x="7696" y="16508"/>
                      <a:pt x="7145" y="16448"/>
                    </a:cubicBezTo>
                    <a:cubicBezTo>
                      <a:pt x="6445" y="16389"/>
                      <a:pt x="5835" y="16091"/>
                      <a:pt x="5255" y="15719"/>
                    </a:cubicBezTo>
                    <a:cubicBezTo>
                      <a:pt x="5016" y="15570"/>
                      <a:pt x="4838" y="15332"/>
                      <a:pt x="4629" y="15138"/>
                    </a:cubicBezTo>
                    <a:cubicBezTo>
                      <a:pt x="4451" y="14975"/>
                      <a:pt x="4272" y="14811"/>
                      <a:pt x="4094" y="14632"/>
                    </a:cubicBezTo>
                    <a:lnTo>
                      <a:pt x="4094" y="14647"/>
                    </a:lnTo>
                    <a:lnTo>
                      <a:pt x="4094" y="14632"/>
                    </a:lnTo>
                    <a:cubicBezTo>
                      <a:pt x="3989" y="14558"/>
                      <a:pt x="3870" y="14498"/>
                      <a:pt x="3766" y="14424"/>
                    </a:cubicBezTo>
                    <a:lnTo>
                      <a:pt x="3766" y="14424"/>
                    </a:lnTo>
                    <a:cubicBezTo>
                      <a:pt x="3602" y="14320"/>
                      <a:pt x="3454" y="14186"/>
                      <a:pt x="3290" y="14111"/>
                    </a:cubicBezTo>
                    <a:cubicBezTo>
                      <a:pt x="2977" y="13948"/>
                      <a:pt x="2650" y="13918"/>
                      <a:pt x="2322" y="14096"/>
                    </a:cubicBezTo>
                    <a:lnTo>
                      <a:pt x="2322" y="14096"/>
                    </a:lnTo>
                    <a:cubicBezTo>
                      <a:pt x="2233" y="14171"/>
                      <a:pt x="2144" y="14245"/>
                      <a:pt x="2054" y="14335"/>
                    </a:cubicBezTo>
                    <a:cubicBezTo>
                      <a:pt x="2010" y="14275"/>
                      <a:pt x="1980" y="14230"/>
                      <a:pt x="1965" y="14215"/>
                    </a:cubicBezTo>
                    <a:cubicBezTo>
                      <a:pt x="1772" y="14215"/>
                      <a:pt x="1667" y="14349"/>
                      <a:pt x="1563" y="14483"/>
                    </a:cubicBezTo>
                    <a:cubicBezTo>
                      <a:pt x="1489" y="14573"/>
                      <a:pt x="1399" y="14662"/>
                      <a:pt x="1310" y="14736"/>
                    </a:cubicBezTo>
                    <a:cubicBezTo>
                      <a:pt x="1132" y="14885"/>
                      <a:pt x="953" y="15034"/>
                      <a:pt x="774" y="15183"/>
                    </a:cubicBezTo>
                    <a:lnTo>
                      <a:pt x="774" y="15198"/>
                    </a:lnTo>
                    <a:lnTo>
                      <a:pt x="774" y="15183"/>
                    </a:lnTo>
                    <a:cubicBezTo>
                      <a:pt x="551" y="15332"/>
                      <a:pt x="328" y="15466"/>
                      <a:pt x="119" y="15615"/>
                    </a:cubicBezTo>
                    <a:cubicBezTo>
                      <a:pt x="60" y="15659"/>
                      <a:pt x="30" y="15644"/>
                      <a:pt x="0" y="15585"/>
                    </a:cubicBezTo>
                    <a:cubicBezTo>
                      <a:pt x="149" y="15436"/>
                      <a:pt x="298" y="15302"/>
                      <a:pt x="447" y="15153"/>
                    </a:cubicBezTo>
                    <a:lnTo>
                      <a:pt x="730" y="14930"/>
                    </a:lnTo>
                    <a:cubicBezTo>
                      <a:pt x="804" y="14856"/>
                      <a:pt x="879" y="14781"/>
                      <a:pt x="953" y="14722"/>
                    </a:cubicBezTo>
                    <a:cubicBezTo>
                      <a:pt x="1310" y="14513"/>
                      <a:pt x="1533" y="14186"/>
                      <a:pt x="1727" y="13828"/>
                    </a:cubicBezTo>
                    <a:lnTo>
                      <a:pt x="1727" y="13843"/>
                    </a:lnTo>
                    <a:cubicBezTo>
                      <a:pt x="1816" y="13590"/>
                      <a:pt x="1906" y="13352"/>
                      <a:pt x="1995" y="13099"/>
                    </a:cubicBezTo>
                    <a:cubicBezTo>
                      <a:pt x="2025" y="12995"/>
                      <a:pt x="2054" y="12891"/>
                      <a:pt x="2084" y="12772"/>
                    </a:cubicBezTo>
                    <a:cubicBezTo>
                      <a:pt x="2025" y="12727"/>
                      <a:pt x="1965" y="12667"/>
                      <a:pt x="1906" y="12608"/>
                    </a:cubicBezTo>
                    <a:cubicBezTo>
                      <a:pt x="1846" y="12533"/>
                      <a:pt x="1786" y="12459"/>
                      <a:pt x="1727" y="12385"/>
                    </a:cubicBezTo>
                    <a:lnTo>
                      <a:pt x="1727" y="12385"/>
                    </a:lnTo>
                    <a:cubicBezTo>
                      <a:pt x="1414" y="11893"/>
                      <a:pt x="1221" y="11343"/>
                      <a:pt x="1117" y="10762"/>
                    </a:cubicBezTo>
                    <a:cubicBezTo>
                      <a:pt x="1027" y="10256"/>
                      <a:pt x="1042" y="9750"/>
                      <a:pt x="1042" y="9244"/>
                    </a:cubicBezTo>
                    <a:cubicBezTo>
                      <a:pt x="1042" y="8827"/>
                      <a:pt x="1102" y="8440"/>
                      <a:pt x="1236" y="8053"/>
                    </a:cubicBezTo>
                    <a:cubicBezTo>
                      <a:pt x="1266" y="8023"/>
                      <a:pt x="1295" y="7994"/>
                      <a:pt x="1325" y="7949"/>
                    </a:cubicBezTo>
                    <a:cubicBezTo>
                      <a:pt x="1563" y="7577"/>
                      <a:pt x="1757" y="7487"/>
                      <a:pt x="2173" y="7607"/>
                    </a:cubicBezTo>
                    <a:cubicBezTo>
                      <a:pt x="2367" y="7666"/>
                      <a:pt x="2546" y="7755"/>
                      <a:pt x="2739" y="7830"/>
                    </a:cubicBezTo>
                    <a:cubicBezTo>
                      <a:pt x="2888" y="7056"/>
                      <a:pt x="3305" y="6416"/>
                      <a:pt x="3811" y="5835"/>
                    </a:cubicBezTo>
                    <a:cubicBezTo>
                      <a:pt x="3900" y="5731"/>
                      <a:pt x="3930" y="5627"/>
                      <a:pt x="3915" y="5493"/>
                    </a:cubicBezTo>
                    <a:cubicBezTo>
                      <a:pt x="3885" y="5195"/>
                      <a:pt x="3870" y="4883"/>
                      <a:pt x="3855" y="4585"/>
                    </a:cubicBezTo>
                    <a:cubicBezTo>
                      <a:pt x="3826" y="4168"/>
                      <a:pt x="3945" y="3796"/>
                      <a:pt x="4153" y="3439"/>
                    </a:cubicBezTo>
                    <a:cubicBezTo>
                      <a:pt x="4287" y="3201"/>
                      <a:pt x="4421" y="2962"/>
                      <a:pt x="4555" y="2709"/>
                    </a:cubicBezTo>
                    <a:cubicBezTo>
                      <a:pt x="4198" y="2293"/>
                      <a:pt x="3930" y="1846"/>
                      <a:pt x="3781" y="1325"/>
                    </a:cubicBezTo>
                    <a:cubicBezTo>
                      <a:pt x="3692" y="998"/>
                      <a:pt x="3632" y="670"/>
                      <a:pt x="3662" y="328"/>
                    </a:cubicBezTo>
                    <a:cubicBezTo>
                      <a:pt x="3662" y="239"/>
                      <a:pt x="3692" y="149"/>
                      <a:pt x="3722" y="60"/>
                    </a:cubicBezTo>
                    <a:cubicBezTo>
                      <a:pt x="3736" y="30"/>
                      <a:pt x="3796" y="0"/>
                      <a:pt x="3826" y="0"/>
                    </a:cubicBezTo>
                    <a:cubicBezTo>
                      <a:pt x="3855" y="0"/>
                      <a:pt x="3885" y="60"/>
                      <a:pt x="3885" y="90"/>
                    </a:cubicBezTo>
                    <a:cubicBezTo>
                      <a:pt x="3915" y="358"/>
                      <a:pt x="3915" y="626"/>
                      <a:pt x="3960" y="879"/>
                    </a:cubicBezTo>
                    <a:cubicBezTo>
                      <a:pt x="4064" y="1459"/>
                      <a:pt x="4347" y="1950"/>
                      <a:pt x="4704" y="2412"/>
                    </a:cubicBezTo>
                    <a:cubicBezTo>
                      <a:pt x="4749" y="2382"/>
                      <a:pt x="4793" y="2352"/>
                      <a:pt x="4838" y="2322"/>
                    </a:cubicBezTo>
                    <a:cubicBezTo>
                      <a:pt x="4972" y="2174"/>
                      <a:pt x="5106" y="2025"/>
                      <a:pt x="5225" y="1876"/>
                    </a:cubicBezTo>
                    <a:cubicBezTo>
                      <a:pt x="5552" y="1608"/>
                      <a:pt x="5939" y="1444"/>
                      <a:pt x="6326" y="1310"/>
                    </a:cubicBezTo>
                    <a:cubicBezTo>
                      <a:pt x="6624" y="1206"/>
                      <a:pt x="6952" y="1117"/>
                      <a:pt x="7279" y="1042"/>
                    </a:cubicBezTo>
                    <a:cubicBezTo>
                      <a:pt x="7487" y="998"/>
                      <a:pt x="7711" y="1013"/>
                      <a:pt x="7919" y="1027"/>
                    </a:cubicBezTo>
                    <a:cubicBezTo>
                      <a:pt x="8098" y="1042"/>
                      <a:pt x="8247" y="1117"/>
                      <a:pt x="8336" y="1325"/>
                    </a:cubicBezTo>
                    <a:cubicBezTo>
                      <a:pt x="8276" y="1340"/>
                      <a:pt x="8232" y="1355"/>
                      <a:pt x="8202" y="1340"/>
                    </a:cubicBezTo>
                    <a:cubicBezTo>
                      <a:pt x="7964" y="1191"/>
                      <a:pt x="7711" y="1206"/>
                      <a:pt x="7458" y="1266"/>
                    </a:cubicBezTo>
                    <a:cubicBezTo>
                      <a:pt x="6773" y="1429"/>
                      <a:pt x="6118" y="1653"/>
                      <a:pt x="5523" y="2025"/>
                    </a:cubicBezTo>
                    <a:cubicBezTo>
                      <a:pt x="5389" y="2099"/>
                      <a:pt x="5270" y="2203"/>
                      <a:pt x="5180" y="2337"/>
                    </a:cubicBezTo>
                    <a:cubicBezTo>
                      <a:pt x="4868" y="2799"/>
                      <a:pt x="4570" y="3260"/>
                      <a:pt x="4287" y="3751"/>
                    </a:cubicBezTo>
                    <a:cubicBezTo>
                      <a:pt x="4183" y="3930"/>
                      <a:pt x="4109" y="4168"/>
                      <a:pt x="4109" y="4377"/>
                    </a:cubicBezTo>
                    <a:cubicBezTo>
                      <a:pt x="4094" y="4898"/>
                      <a:pt x="4109" y="5433"/>
                      <a:pt x="4123" y="5969"/>
                    </a:cubicBezTo>
                    <a:cubicBezTo>
                      <a:pt x="4079" y="6014"/>
                      <a:pt x="3975" y="6073"/>
                      <a:pt x="3915" y="6148"/>
                    </a:cubicBezTo>
                    <a:cubicBezTo>
                      <a:pt x="3692" y="6475"/>
                      <a:pt x="3439" y="6788"/>
                      <a:pt x="3275" y="7130"/>
                    </a:cubicBezTo>
                    <a:cubicBezTo>
                      <a:pt x="2873" y="7979"/>
                      <a:pt x="2843" y="8857"/>
                      <a:pt x="3067" y="9765"/>
                    </a:cubicBezTo>
                    <a:cubicBezTo>
                      <a:pt x="3201" y="10360"/>
                      <a:pt x="3468" y="10896"/>
                      <a:pt x="3855" y="11372"/>
                    </a:cubicBezTo>
                    <a:cubicBezTo>
                      <a:pt x="3900" y="11447"/>
                      <a:pt x="3960" y="11506"/>
                      <a:pt x="4034" y="11611"/>
                    </a:cubicBezTo>
                    <a:cubicBezTo>
                      <a:pt x="3647" y="11536"/>
                      <a:pt x="3067" y="10703"/>
                      <a:pt x="2873" y="10033"/>
                    </a:cubicBezTo>
                    <a:cubicBezTo>
                      <a:pt x="2680" y="9378"/>
                      <a:pt x="2575" y="8723"/>
                      <a:pt x="2724" y="8023"/>
                    </a:cubicBezTo>
                    <a:cubicBezTo>
                      <a:pt x="2486" y="7949"/>
                      <a:pt x="2278" y="7860"/>
                      <a:pt x="2069" y="7800"/>
                    </a:cubicBezTo>
                    <a:cubicBezTo>
                      <a:pt x="1816" y="7726"/>
                      <a:pt x="1682" y="7800"/>
                      <a:pt x="1533" y="8023"/>
                    </a:cubicBezTo>
                    <a:cubicBezTo>
                      <a:pt x="1370" y="8261"/>
                      <a:pt x="1310" y="8544"/>
                      <a:pt x="1295" y="8827"/>
                    </a:cubicBezTo>
                    <a:cubicBezTo>
                      <a:pt x="1251" y="9601"/>
                      <a:pt x="1266" y="10360"/>
                      <a:pt x="1444" y="11119"/>
                    </a:cubicBezTo>
                    <a:cubicBezTo>
                      <a:pt x="1593" y="11700"/>
                      <a:pt x="1876" y="12191"/>
                      <a:pt x="2293" y="12608"/>
                    </a:cubicBezTo>
                    <a:cubicBezTo>
                      <a:pt x="2724" y="13025"/>
                      <a:pt x="3111" y="13471"/>
                      <a:pt x="3662" y="13739"/>
                    </a:cubicBezTo>
                    <a:cubicBezTo>
                      <a:pt x="3692" y="13754"/>
                      <a:pt x="3722" y="13769"/>
                      <a:pt x="3736" y="13784"/>
                    </a:cubicBezTo>
                    <a:cubicBezTo>
                      <a:pt x="3826" y="14067"/>
                      <a:pt x="4109" y="14111"/>
                      <a:pt x="4302" y="14275"/>
                    </a:cubicBezTo>
                    <a:cubicBezTo>
                      <a:pt x="4481" y="14439"/>
                      <a:pt x="4659" y="14632"/>
                      <a:pt x="4868" y="14751"/>
                    </a:cubicBezTo>
                    <a:cubicBezTo>
                      <a:pt x="5463" y="15064"/>
                      <a:pt x="5984" y="15496"/>
                      <a:pt x="6565" y="15853"/>
                    </a:cubicBezTo>
                    <a:cubicBezTo>
                      <a:pt x="6996" y="16121"/>
                      <a:pt x="7487" y="16210"/>
                      <a:pt x="7979" y="16195"/>
                    </a:cubicBezTo>
                    <a:cubicBezTo>
                      <a:pt x="8142" y="16180"/>
                      <a:pt x="8291" y="16076"/>
                      <a:pt x="8455" y="16017"/>
                    </a:cubicBezTo>
                    <a:cubicBezTo>
                      <a:pt x="8291" y="15674"/>
                      <a:pt x="8142" y="15362"/>
                      <a:pt x="8008" y="15049"/>
                    </a:cubicBezTo>
                    <a:cubicBezTo>
                      <a:pt x="7964" y="14945"/>
                      <a:pt x="7934" y="14841"/>
                      <a:pt x="7904" y="14722"/>
                    </a:cubicBezTo>
                    <a:cubicBezTo>
                      <a:pt x="8113" y="14826"/>
                      <a:pt x="8202" y="14960"/>
                      <a:pt x="8529" y="15600"/>
                    </a:cubicBezTo>
                    <a:cubicBezTo>
                      <a:pt x="8559" y="15644"/>
                      <a:pt x="8589" y="15689"/>
                      <a:pt x="8619" y="15749"/>
                    </a:cubicBezTo>
                    <a:cubicBezTo>
                      <a:pt x="8634" y="15734"/>
                      <a:pt x="8648" y="15734"/>
                      <a:pt x="8663" y="15719"/>
                    </a:cubicBezTo>
                    <a:cubicBezTo>
                      <a:pt x="8648" y="15659"/>
                      <a:pt x="8619" y="15600"/>
                      <a:pt x="8604" y="1552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4"/>
              <p:cNvSpPr/>
              <p:nvPr/>
            </p:nvSpPr>
            <p:spPr>
              <a:xfrm>
                <a:off x="7575544" y="1791485"/>
                <a:ext cx="318140" cy="747999"/>
              </a:xfrm>
              <a:custGeom>
                <a:rect b="b" l="l" r="r" t="t"/>
                <a:pathLst>
                  <a:path extrusionOk="0" h="17535" w="7458">
                    <a:moveTo>
                      <a:pt x="3617" y="11983"/>
                    </a:moveTo>
                    <a:cubicBezTo>
                      <a:pt x="3602" y="11983"/>
                      <a:pt x="3587" y="11983"/>
                      <a:pt x="3587" y="11983"/>
                    </a:cubicBezTo>
                    <a:lnTo>
                      <a:pt x="3587" y="12206"/>
                    </a:lnTo>
                    <a:lnTo>
                      <a:pt x="3617" y="12206"/>
                    </a:lnTo>
                    <a:close/>
                    <a:moveTo>
                      <a:pt x="3587" y="17475"/>
                    </a:moveTo>
                    <a:cubicBezTo>
                      <a:pt x="3617" y="17178"/>
                      <a:pt x="3558" y="16895"/>
                      <a:pt x="3498" y="16597"/>
                    </a:cubicBezTo>
                    <a:cubicBezTo>
                      <a:pt x="3364" y="15823"/>
                      <a:pt x="3230" y="15064"/>
                      <a:pt x="3111" y="14290"/>
                    </a:cubicBezTo>
                    <a:cubicBezTo>
                      <a:pt x="3066" y="13947"/>
                      <a:pt x="3141" y="13605"/>
                      <a:pt x="3230" y="13263"/>
                    </a:cubicBezTo>
                    <a:cubicBezTo>
                      <a:pt x="3394" y="12653"/>
                      <a:pt x="3438" y="12042"/>
                      <a:pt x="3304" y="11417"/>
                    </a:cubicBezTo>
                    <a:cubicBezTo>
                      <a:pt x="3230" y="11060"/>
                      <a:pt x="3007" y="10777"/>
                      <a:pt x="2754" y="10524"/>
                    </a:cubicBezTo>
                    <a:cubicBezTo>
                      <a:pt x="2501" y="10256"/>
                      <a:pt x="2203" y="10196"/>
                      <a:pt x="1861" y="10182"/>
                    </a:cubicBezTo>
                    <a:cubicBezTo>
                      <a:pt x="1280" y="10137"/>
                      <a:pt x="729" y="9929"/>
                      <a:pt x="208" y="9661"/>
                    </a:cubicBezTo>
                    <a:cubicBezTo>
                      <a:pt x="45" y="9571"/>
                      <a:pt x="30" y="9542"/>
                      <a:pt x="0" y="9363"/>
                    </a:cubicBezTo>
                    <a:cubicBezTo>
                      <a:pt x="283" y="9467"/>
                      <a:pt x="551" y="9586"/>
                      <a:pt x="819" y="9690"/>
                    </a:cubicBezTo>
                    <a:cubicBezTo>
                      <a:pt x="1355" y="9884"/>
                      <a:pt x="1905" y="9958"/>
                      <a:pt x="2471" y="9929"/>
                    </a:cubicBezTo>
                    <a:cubicBezTo>
                      <a:pt x="2620" y="9914"/>
                      <a:pt x="2754" y="9884"/>
                      <a:pt x="2903" y="9839"/>
                    </a:cubicBezTo>
                    <a:cubicBezTo>
                      <a:pt x="3141" y="9780"/>
                      <a:pt x="3364" y="9690"/>
                      <a:pt x="3602" y="9631"/>
                    </a:cubicBezTo>
                    <a:cubicBezTo>
                      <a:pt x="3751" y="9586"/>
                      <a:pt x="3825" y="9512"/>
                      <a:pt x="3885" y="9378"/>
                    </a:cubicBezTo>
                    <a:cubicBezTo>
                      <a:pt x="3989" y="9155"/>
                      <a:pt x="4108" y="8946"/>
                      <a:pt x="4212" y="8723"/>
                    </a:cubicBezTo>
                    <a:cubicBezTo>
                      <a:pt x="4465" y="8142"/>
                      <a:pt x="4823" y="7636"/>
                      <a:pt x="5254" y="7175"/>
                    </a:cubicBezTo>
                    <a:cubicBezTo>
                      <a:pt x="5418" y="6996"/>
                      <a:pt x="5582" y="6833"/>
                      <a:pt x="5731" y="6639"/>
                    </a:cubicBezTo>
                    <a:cubicBezTo>
                      <a:pt x="5805" y="6550"/>
                      <a:pt x="5850" y="6416"/>
                      <a:pt x="5909" y="6282"/>
                    </a:cubicBezTo>
                    <a:cubicBezTo>
                      <a:pt x="5939" y="6178"/>
                      <a:pt x="5954" y="6073"/>
                      <a:pt x="6014" y="5969"/>
                    </a:cubicBezTo>
                    <a:cubicBezTo>
                      <a:pt x="6103" y="5791"/>
                      <a:pt x="6103" y="5627"/>
                      <a:pt x="5999" y="5433"/>
                    </a:cubicBezTo>
                    <a:cubicBezTo>
                      <a:pt x="5701" y="4883"/>
                      <a:pt x="5433" y="4317"/>
                      <a:pt x="5150" y="3766"/>
                    </a:cubicBezTo>
                    <a:cubicBezTo>
                      <a:pt x="5106" y="3677"/>
                      <a:pt x="5061" y="3588"/>
                      <a:pt x="5031" y="3498"/>
                    </a:cubicBezTo>
                    <a:cubicBezTo>
                      <a:pt x="4972" y="3275"/>
                      <a:pt x="5001" y="3067"/>
                      <a:pt x="5180" y="2918"/>
                    </a:cubicBezTo>
                    <a:cubicBezTo>
                      <a:pt x="5820" y="2412"/>
                      <a:pt x="6326" y="1772"/>
                      <a:pt x="7026" y="1355"/>
                    </a:cubicBezTo>
                    <a:cubicBezTo>
                      <a:pt x="7085" y="1310"/>
                      <a:pt x="7130" y="1266"/>
                      <a:pt x="7189" y="1221"/>
                    </a:cubicBezTo>
                    <a:cubicBezTo>
                      <a:pt x="7100" y="1012"/>
                      <a:pt x="6996" y="819"/>
                      <a:pt x="6936" y="611"/>
                    </a:cubicBezTo>
                    <a:cubicBezTo>
                      <a:pt x="6877" y="417"/>
                      <a:pt x="6802" y="209"/>
                      <a:pt x="6951" y="0"/>
                    </a:cubicBezTo>
                    <a:cubicBezTo>
                      <a:pt x="7085" y="45"/>
                      <a:pt x="7085" y="164"/>
                      <a:pt x="7100" y="268"/>
                    </a:cubicBezTo>
                    <a:cubicBezTo>
                      <a:pt x="7145" y="521"/>
                      <a:pt x="7175" y="774"/>
                      <a:pt x="7353" y="983"/>
                    </a:cubicBezTo>
                    <a:cubicBezTo>
                      <a:pt x="7353" y="983"/>
                      <a:pt x="7353" y="983"/>
                      <a:pt x="7353" y="983"/>
                    </a:cubicBezTo>
                    <a:cubicBezTo>
                      <a:pt x="7457" y="1221"/>
                      <a:pt x="7457" y="1251"/>
                      <a:pt x="7264" y="1414"/>
                    </a:cubicBezTo>
                    <a:cubicBezTo>
                      <a:pt x="7219" y="1459"/>
                      <a:pt x="7189" y="1489"/>
                      <a:pt x="7145" y="1519"/>
                    </a:cubicBezTo>
                    <a:cubicBezTo>
                      <a:pt x="6505" y="1950"/>
                      <a:pt x="6028" y="2546"/>
                      <a:pt x="5448" y="3037"/>
                    </a:cubicBezTo>
                    <a:cubicBezTo>
                      <a:pt x="5299" y="3156"/>
                      <a:pt x="5269" y="3305"/>
                      <a:pt x="5388" y="3469"/>
                    </a:cubicBezTo>
                    <a:cubicBezTo>
                      <a:pt x="5478" y="3647"/>
                      <a:pt x="5567" y="3826"/>
                      <a:pt x="5656" y="4004"/>
                    </a:cubicBezTo>
                    <a:cubicBezTo>
                      <a:pt x="5731" y="4138"/>
                      <a:pt x="5805" y="4272"/>
                      <a:pt x="5880" y="4406"/>
                    </a:cubicBezTo>
                    <a:cubicBezTo>
                      <a:pt x="5894" y="4436"/>
                      <a:pt x="5909" y="4466"/>
                      <a:pt x="5924" y="4496"/>
                    </a:cubicBezTo>
                    <a:cubicBezTo>
                      <a:pt x="5984" y="4615"/>
                      <a:pt x="6043" y="4719"/>
                      <a:pt x="6103" y="4838"/>
                    </a:cubicBezTo>
                    <a:cubicBezTo>
                      <a:pt x="6147" y="4987"/>
                      <a:pt x="6192" y="5121"/>
                      <a:pt x="6252" y="5270"/>
                    </a:cubicBezTo>
                    <a:cubicBezTo>
                      <a:pt x="6296" y="5359"/>
                      <a:pt x="6326" y="5463"/>
                      <a:pt x="6371" y="5552"/>
                    </a:cubicBezTo>
                    <a:lnTo>
                      <a:pt x="6371" y="5538"/>
                    </a:lnTo>
                    <a:cubicBezTo>
                      <a:pt x="6356" y="5642"/>
                      <a:pt x="6356" y="5731"/>
                      <a:pt x="6326" y="5820"/>
                    </a:cubicBezTo>
                    <a:cubicBezTo>
                      <a:pt x="6162" y="6312"/>
                      <a:pt x="5984" y="6818"/>
                      <a:pt x="5552" y="7175"/>
                    </a:cubicBezTo>
                    <a:cubicBezTo>
                      <a:pt x="5463" y="7234"/>
                      <a:pt x="5403" y="7324"/>
                      <a:pt x="5329" y="7413"/>
                    </a:cubicBezTo>
                    <a:cubicBezTo>
                      <a:pt x="4942" y="7860"/>
                      <a:pt x="4585" y="8321"/>
                      <a:pt x="4376" y="8887"/>
                    </a:cubicBezTo>
                    <a:lnTo>
                      <a:pt x="4391" y="8887"/>
                    </a:lnTo>
                    <a:cubicBezTo>
                      <a:pt x="4302" y="9050"/>
                      <a:pt x="4123" y="9229"/>
                      <a:pt x="4138" y="9408"/>
                    </a:cubicBezTo>
                    <a:cubicBezTo>
                      <a:pt x="4153" y="9646"/>
                      <a:pt x="3930" y="9720"/>
                      <a:pt x="3885" y="9899"/>
                    </a:cubicBezTo>
                    <a:cubicBezTo>
                      <a:pt x="3885" y="9914"/>
                      <a:pt x="3885" y="9929"/>
                      <a:pt x="3885" y="9929"/>
                    </a:cubicBezTo>
                    <a:lnTo>
                      <a:pt x="3885" y="9929"/>
                    </a:lnTo>
                    <a:cubicBezTo>
                      <a:pt x="3870" y="10018"/>
                      <a:pt x="3840" y="10107"/>
                      <a:pt x="3840" y="10182"/>
                    </a:cubicBezTo>
                    <a:cubicBezTo>
                      <a:pt x="3825" y="10524"/>
                      <a:pt x="3885" y="10866"/>
                      <a:pt x="3989" y="11179"/>
                    </a:cubicBezTo>
                    <a:cubicBezTo>
                      <a:pt x="4153" y="11715"/>
                      <a:pt x="4078" y="12206"/>
                      <a:pt x="3796" y="12682"/>
                    </a:cubicBezTo>
                    <a:cubicBezTo>
                      <a:pt x="3617" y="13010"/>
                      <a:pt x="3453" y="13352"/>
                      <a:pt x="3379" y="13709"/>
                    </a:cubicBezTo>
                    <a:cubicBezTo>
                      <a:pt x="3275" y="14171"/>
                      <a:pt x="3334" y="14662"/>
                      <a:pt x="3453" y="15123"/>
                    </a:cubicBezTo>
                    <a:lnTo>
                      <a:pt x="3453" y="15109"/>
                    </a:lnTo>
                    <a:cubicBezTo>
                      <a:pt x="3513" y="15466"/>
                      <a:pt x="3572" y="15808"/>
                      <a:pt x="3617" y="16165"/>
                    </a:cubicBezTo>
                    <a:lnTo>
                      <a:pt x="3617" y="16165"/>
                    </a:lnTo>
                    <a:cubicBezTo>
                      <a:pt x="3647" y="16284"/>
                      <a:pt x="3662" y="16404"/>
                      <a:pt x="3677" y="16523"/>
                    </a:cubicBezTo>
                    <a:lnTo>
                      <a:pt x="3662" y="16523"/>
                    </a:lnTo>
                    <a:lnTo>
                      <a:pt x="3677" y="16537"/>
                    </a:lnTo>
                    <a:cubicBezTo>
                      <a:pt x="3677" y="16686"/>
                      <a:pt x="3691" y="16835"/>
                      <a:pt x="3691" y="16969"/>
                    </a:cubicBezTo>
                    <a:cubicBezTo>
                      <a:pt x="3691" y="17148"/>
                      <a:pt x="3691" y="17311"/>
                      <a:pt x="3691" y="17490"/>
                    </a:cubicBezTo>
                    <a:cubicBezTo>
                      <a:pt x="3677" y="17505"/>
                      <a:pt x="3647" y="17520"/>
                      <a:pt x="3632" y="17535"/>
                    </a:cubicBezTo>
                    <a:cubicBezTo>
                      <a:pt x="3617" y="17520"/>
                      <a:pt x="3602" y="17505"/>
                      <a:pt x="3587" y="1747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4"/>
              <p:cNvSpPr/>
              <p:nvPr/>
            </p:nvSpPr>
            <p:spPr>
              <a:xfrm>
                <a:off x="7831399" y="2118492"/>
                <a:ext cx="211496" cy="606419"/>
              </a:xfrm>
              <a:custGeom>
                <a:rect b="b" l="l" r="r" t="t"/>
                <a:pathLst>
                  <a:path extrusionOk="0" h="14216" w="4958">
                    <a:moveTo>
                      <a:pt x="1980" y="2397"/>
                    </a:moveTo>
                    <a:cubicBezTo>
                      <a:pt x="1995" y="2397"/>
                      <a:pt x="2025" y="2397"/>
                      <a:pt x="2040" y="2411"/>
                    </a:cubicBezTo>
                    <a:cubicBezTo>
                      <a:pt x="2055" y="2352"/>
                      <a:pt x="2055" y="2307"/>
                      <a:pt x="2070" y="2248"/>
                    </a:cubicBezTo>
                    <a:cubicBezTo>
                      <a:pt x="2055" y="2248"/>
                      <a:pt x="2025" y="2248"/>
                      <a:pt x="2010" y="2233"/>
                    </a:cubicBezTo>
                    <a:cubicBezTo>
                      <a:pt x="1995" y="2292"/>
                      <a:pt x="1995" y="2337"/>
                      <a:pt x="1980" y="2397"/>
                    </a:cubicBezTo>
                    <a:close/>
                    <a:moveTo>
                      <a:pt x="1578" y="7859"/>
                    </a:moveTo>
                    <a:cubicBezTo>
                      <a:pt x="1593" y="7904"/>
                      <a:pt x="1608" y="7949"/>
                      <a:pt x="1623" y="8008"/>
                    </a:cubicBezTo>
                    <a:cubicBezTo>
                      <a:pt x="1668" y="8097"/>
                      <a:pt x="1712" y="8187"/>
                      <a:pt x="1757" y="8276"/>
                    </a:cubicBezTo>
                    <a:lnTo>
                      <a:pt x="1742" y="8276"/>
                    </a:lnTo>
                    <a:cubicBezTo>
                      <a:pt x="1787" y="8365"/>
                      <a:pt x="1831" y="8455"/>
                      <a:pt x="1861" y="8559"/>
                    </a:cubicBezTo>
                    <a:cubicBezTo>
                      <a:pt x="1936" y="8708"/>
                      <a:pt x="1995" y="8842"/>
                      <a:pt x="2055" y="8991"/>
                    </a:cubicBezTo>
                    <a:cubicBezTo>
                      <a:pt x="2099" y="9095"/>
                      <a:pt x="2144" y="9184"/>
                      <a:pt x="2189" y="9273"/>
                    </a:cubicBezTo>
                    <a:cubicBezTo>
                      <a:pt x="2204" y="9303"/>
                      <a:pt x="2218" y="9348"/>
                      <a:pt x="2218" y="9378"/>
                    </a:cubicBezTo>
                    <a:cubicBezTo>
                      <a:pt x="2293" y="9526"/>
                      <a:pt x="2352" y="9675"/>
                      <a:pt x="2412" y="9824"/>
                    </a:cubicBezTo>
                    <a:cubicBezTo>
                      <a:pt x="2427" y="9884"/>
                      <a:pt x="2442" y="9928"/>
                      <a:pt x="2457" y="9988"/>
                    </a:cubicBezTo>
                    <a:cubicBezTo>
                      <a:pt x="2501" y="10077"/>
                      <a:pt x="2531" y="10166"/>
                      <a:pt x="2576" y="10256"/>
                    </a:cubicBezTo>
                    <a:lnTo>
                      <a:pt x="2576" y="10256"/>
                    </a:lnTo>
                    <a:cubicBezTo>
                      <a:pt x="2635" y="10405"/>
                      <a:pt x="2680" y="10553"/>
                      <a:pt x="2739" y="10702"/>
                    </a:cubicBezTo>
                    <a:cubicBezTo>
                      <a:pt x="2769" y="10777"/>
                      <a:pt x="2799" y="10851"/>
                      <a:pt x="2829" y="10926"/>
                    </a:cubicBezTo>
                    <a:cubicBezTo>
                      <a:pt x="2859" y="11030"/>
                      <a:pt x="2918" y="11134"/>
                      <a:pt x="2829" y="11268"/>
                    </a:cubicBezTo>
                    <a:cubicBezTo>
                      <a:pt x="2739" y="11194"/>
                      <a:pt x="2665" y="11119"/>
                      <a:pt x="2591" y="11060"/>
                    </a:cubicBezTo>
                    <a:lnTo>
                      <a:pt x="2591" y="11074"/>
                    </a:lnTo>
                    <a:lnTo>
                      <a:pt x="2591" y="11060"/>
                    </a:lnTo>
                    <a:cubicBezTo>
                      <a:pt x="2576" y="11030"/>
                      <a:pt x="2561" y="11000"/>
                      <a:pt x="2531" y="10955"/>
                    </a:cubicBezTo>
                    <a:cubicBezTo>
                      <a:pt x="2025" y="11774"/>
                      <a:pt x="1712" y="12608"/>
                      <a:pt x="1504" y="13605"/>
                    </a:cubicBezTo>
                    <a:cubicBezTo>
                      <a:pt x="1504" y="13679"/>
                      <a:pt x="1489" y="13739"/>
                      <a:pt x="1474" y="13813"/>
                    </a:cubicBezTo>
                    <a:cubicBezTo>
                      <a:pt x="1430" y="13947"/>
                      <a:pt x="1385" y="14081"/>
                      <a:pt x="1340" y="14215"/>
                    </a:cubicBezTo>
                    <a:cubicBezTo>
                      <a:pt x="1325" y="14215"/>
                      <a:pt x="1310" y="14200"/>
                      <a:pt x="1281" y="14200"/>
                    </a:cubicBezTo>
                    <a:cubicBezTo>
                      <a:pt x="1310" y="13962"/>
                      <a:pt x="1310" y="13709"/>
                      <a:pt x="1355" y="13471"/>
                    </a:cubicBezTo>
                    <a:cubicBezTo>
                      <a:pt x="1415" y="13114"/>
                      <a:pt x="1519" y="12756"/>
                      <a:pt x="1608" y="12399"/>
                    </a:cubicBezTo>
                    <a:cubicBezTo>
                      <a:pt x="1608" y="12399"/>
                      <a:pt x="1593" y="12414"/>
                      <a:pt x="1593" y="12414"/>
                    </a:cubicBezTo>
                    <a:cubicBezTo>
                      <a:pt x="1653" y="12265"/>
                      <a:pt x="1712" y="12116"/>
                      <a:pt x="1772" y="11968"/>
                    </a:cubicBezTo>
                    <a:lnTo>
                      <a:pt x="1772" y="11968"/>
                    </a:lnTo>
                    <a:lnTo>
                      <a:pt x="2144" y="11194"/>
                    </a:lnTo>
                    <a:lnTo>
                      <a:pt x="2144" y="11194"/>
                    </a:lnTo>
                    <a:cubicBezTo>
                      <a:pt x="2218" y="11030"/>
                      <a:pt x="2293" y="10851"/>
                      <a:pt x="2367" y="10687"/>
                    </a:cubicBezTo>
                    <a:cubicBezTo>
                      <a:pt x="2352" y="10613"/>
                      <a:pt x="2338" y="10539"/>
                      <a:pt x="2323" y="10479"/>
                    </a:cubicBezTo>
                    <a:cubicBezTo>
                      <a:pt x="2099" y="9943"/>
                      <a:pt x="1876" y="9392"/>
                      <a:pt x="1668" y="8857"/>
                    </a:cubicBezTo>
                    <a:lnTo>
                      <a:pt x="1668" y="8871"/>
                    </a:lnTo>
                    <a:cubicBezTo>
                      <a:pt x="1534" y="8559"/>
                      <a:pt x="1400" y="8246"/>
                      <a:pt x="1281" y="7934"/>
                    </a:cubicBezTo>
                    <a:lnTo>
                      <a:pt x="1281" y="7934"/>
                    </a:lnTo>
                    <a:cubicBezTo>
                      <a:pt x="1206" y="7725"/>
                      <a:pt x="1147" y="7532"/>
                      <a:pt x="1072" y="7338"/>
                    </a:cubicBezTo>
                    <a:cubicBezTo>
                      <a:pt x="819" y="6758"/>
                      <a:pt x="685" y="6148"/>
                      <a:pt x="819" y="5522"/>
                    </a:cubicBezTo>
                    <a:cubicBezTo>
                      <a:pt x="879" y="5433"/>
                      <a:pt x="938" y="5329"/>
                      <a:pt x="983" y="5240"/>
                    </a:cubicBezTo>
                    <a:cubicBezTo>
                      <a:pt x="1043" y="5165"/>
                      <a:pt x="1102" y="5091"/>
                      <a:pt x="1162" y="5031"/>
                    </a:cubicBezTo>
                    <a:cubicBezTo>
                      <a:pt x="1281" y="4912"/>
                      <a:pt x="1415" y="4808"/>
                      <a:pt x="1534" y="4704"/>
                    </a:cubicBezTo>
                    <a:cubicBezTo>
                      <a:pt x="1668" y="4585"/>
                      <a:pt x="1802" y="4466"/>
                      <a:pt x="1951" y="4361"/>
                    </a:cubicBezTo>
                    <a:cubicBezTo>
                      <a:pt x="2085" y="4257"/>
                      <a:pt x="2099" y="4123"/>
                      <a:pt x="2055" y="3974"/>
                    </a:cubicBezTo>
                    <a:cubicBezTo>
                      <a:pt x="1980" y="3721"/>
                      <a:pt x="1906" y="3483"/>
                      <a:pt x="1876" y="3230"/>
                    </a:cubicBezTo>
                    <a:cubicBezTo>
                      <a:pt x="1817" y="2858"/>
                      <a:pt x="1623" y="2620"/>
                      <a:pt x="1310" y="2441"/>
                    </a:cubicBezTo>
                    <a:cubicBezTo>
                      <a:pt x="953" y="2248"/>
                      <a:pt x="596" y="2158"/>
                      <a:pt x="209" y="2352"/>
                    </a:cubicBezTo>
                    <a:cubicBezTo>
                      <a:pt x="149" y="2397"/>
                      <a:pt x="75" y="2411"/>
                      <a:pt x="1" y="2352"/>
                    </a:cubicBezTo>
                    <a:cubicBezTo>
                      <a:pt x="30" y="2322"/>
                      <a:pt x="45" y="2292"/>
                      <a:pt x="60" y="2277"/>
                    </a:cubicBezTo>
                    <a:cubicBezTo>
                      <a:pt x="194" y="2203"/>
                      <a:pt x="343" y="2129"/>
                      <a:pt x="492" y="2054"/>
                    </a:cubicBezTo>
                    <a:cubicBezTo>
                      <a:pt x="715" y="2054"/>
                      <a:pt x="938" y="2024"/>
                      <a:pt x="1147" y="2129"/>
                    </a:cubicBezTo>
                    <a:cubicBezTo>
                      <a:pt x="1296" y="2188"/>
                      <a:pt x="1459" y="2263"/>
                      <a:pt x="1623" y="2337"/>
                    </a:cubicBezTo>
                    <a:cubicBezTo>
                      <a:pt x="1683" y="2382"/>
                      <a:pt x="1727" y="2426"/>
                      <a:pt x="1787" y="2486"/>
                    </a:cubicBezTo>
                    <a:cubicBezTo>
                      <a:pt x="1831" y="2263"/>
                      <a:pt x="1861" y="2069"/>
                      <a:pt x="1921" y="1876"/>
                    </a:cubicBezTo>
                    <a:cubicBezTo>
                      <a:pt x="1980" y="1578"/>
                      <a:pt x="2070" y="1295"/>
                      <a:pt x="2144" y="1012"/>
                    </a:cubicBezTo>
                    <a:cubicBezTo>
                      <a:pt x="2159" y="968"/>
                      <a:pt x="2174" y="938"/>
                      <a:pt x="2204" y="893"/>
                    </a:cubicBezTo>
                    <a:cubicBezTo>
                      <a:pt x="2248" y="819"/>
                      <a:pt x="2308" y="759"/>
                      <a:pt x="2352" y="685"/>
                    </a:cubicBezTo>
                    <a:cubicBezTo>
                      <a:pt x="2397" y="640"/>
                      <a:pt x="2427" y="595"/>
                      <a:pt x="2472" y="566"/>
                    </a:cubicBezTo>
                    <a:cubicBezTo>
                      <a:pt x="2591" y="447"/>
                      <a:pt x="2695" y="342"/>
                      <a:pt x="2814" y="238"/>
                    </a:cubicBezTo>
                    <a:cubicBezTo>
                      <a:pt x="3246" y="45"/>
                      <a:pt x="3692" y="0"/>
                      <a:pt x="4139" y="104"/>
                    </a:cubicBezTo>
                    <a:cubicBezTo>
                      <a:pt x="4377" y="164"/>
                      <a:pt x="4600" y="238"/>
                      <a:pt x="4823" y="298"/>
                    </a:cubicBezTo>
                    <a:cubicBezTo>
                      <a:pt x="4957" y="328"/>
                      <a:pt x="4928" y="402"/>
                      <a:pt x="4883" y="491"/>
                    </a:cubicBezTo>
                    <a:cubicBezTo>
                      <a:pt x="4823" y="551"/>
                      <a:pt x="4764" y="536"/>
                      <a:pt x="4689" y="506"/>
                    </a:cubicBezTo>
                    <a:cubicBezTo>
                      <a:pt x="4273" y="298"/>
                      <a:pt x="3826" y="298"/>
                      <a:pt x="3379" y="357"/>
                    </a:cubicBezTo>
                    <a:cubicBezTo>
                      <a:pt x="3231" y="372"/>
                      <a:pt x="3097" y="432"/>
                      <a:pt x="3007" y="566"/>
                    </a:cubicBezTo>
                    <a:cubicBezTo>
                      <a:pt x="2933" y="625"/>
                      <a:pt x="2859" y="700"/>
                      <a:pt x="2799" y="774"/>
                    </a:cubicBezTo>
                    <a:cubicBezTo>
                      <a:pt x="2710" y="908"/>
                      <a:pt x="2605" y="1042"/>
                      <a:pt x="2531" y="1176"/>
                    </a:cubicBezTo>
                    <a:cubicBezTo>
                      <a:pt x="2352" y="1593"/>
                      <a:pt x="2367" y="2024"/>
                      <a:pt x="2397" y="2456"/>
                    </a:cubicBezTo>
                    <a:cubicBezTo>
                      <a:pt x="2412" y="2992"/>
                      <a:pt x="2457" y="3528"/>
                      <a:pt x="2472" y="4064"/>
                    </a:cubicBezTo>
                    <a:cubicBezTo>
                      <a:pt x="2472" y="4376"/>
                      <a:pt x="2367" y="4644"/>
                      <a:pt x="2085" y="4808"/>
                    </a:cubicBezTo>
                    <a:cubicBezTo>
                      <a:pt x="1995" y="4853"/>
                      <a:pt x="1906" y="4912"/>
                      <a:pt x="1831" y="4972"/>
                    </a:cubicBezTo>
                    <a:cubicBezTo>
                      <a:pt x="1668" y="5135"/>
                      <a:pt x="1444" y="5225"/>
                      <a:pt x="1370" y="5463"/>
                    </a:cubicBezTo>
                    <a:lnTo>
                      <a:pt x="1370" y="5463"/>
                    </a:lnTo>
                    <a:cubicBezTo>
                      <a:pt x="1072" y="5820"/>
                      <a:pt x="1057" y="6207"/>
                      <a:pt x="1206" y="6624"/>
                    </a:cubicBezTo>
                    <a:lnTo>
                      <a:pt x="1206" y="6624"/>
                    </a:lnTo>
                    <a:cubicBezTo>
                      <a:pt x="1251" y="6832"/>
                      <a:pt x="1310" y="7026"/>
                      <a:pt x="1370" y="7234"/>
                    </a:cubicBezTo>
                    <a:lnTo>
                      <a:pt x="1370" y="7234"/>
                    </a:lnTo>
                    <a:cubicBezTo>
                      <a:pt x="1444" y="7443"/>
                      <a:pt x="1504" y="7651"/>
                      <a:pt x="1578" y="785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4"/>
              <p:cNvSpPr/>
              <p:nvPr/>
            </p:nvSpPr>
            <p:spPr>
              <a:xfrm>
                <a:off x="7534892" y="1809273"/>
                <a:ext cx="178479" cy="323856"/>
              </a:xfrm>
              <a:custGeom>
                <a:rect b="b" l="l" r="r" t="t"/>
                <a:pathLst>
                  <a:path extrusionOk="0" h="7592" w="4184">
                    <a:moveTo>
                      <a:pt x="715" y="7145"/>
                    </a:moveTo>
                    <a:cubicBezTo>
                      <a:pt x="596" y="7294"/>
                      <a:pt x="462" y="7443"/>
                      <a:pt x="328" y="7591"/>
                    </a:cubicBezTo>
                    <a:cubicBezTo>
                      <a:pt x="358" y="7547"/>
                      <a:pt x="373" y="7487"/>
                      <a:pt x="417" y="7428"/>
                    </a:cubicBezTo>
                    <a:cubicBezTo>
                      <a:pt x="75" y="7085"/>
                      <a:pt x="0" y="6639"/>
                      <a:pt x="15" y="6177"/>
                    </a:cubicBezTo>
                    <a:cubicBezTo>
                      <a:pt x="15" y="5865"/>
                      <a:pt x="30" y="5567"/>
                      <a:pt x="75" y="5269"/>
                    </a:cubicBezTo>
                    <a:cubicBezTo>
                      <a:pt x="149" y="4763"/>
                      <a:pt x="358" y="4332"/>
                      <a:pt x="685" y="3945"/>
                    </a:cubicBezTo>
                    <a:cubicBezTo>
                      <a:pt x="1310" y="3215"/>
                      <a:pt x="1995" y="2560"/>
                      <a:pt x="2754" y="1980"/>
                    </a:cubicBezTo>
                    <a:cubicBezTo>
                      <a:pt x="3022" y="1771"/>
                      <a:pt x="3305" y="1578"/>
                      <a:pt x="3483" y="1280"/>
                    </a:cubicBezTo>
                    <a:cubicBezTo>
                      <a:pt x="3662" y="1176"/>
                      <a:pt x="3692" y="997"/>
                      <a:pt x="3707" y="804"/>
                    </a:cubicBezTo>
                    <a:cubicBezTo>
                      <a:pt x="3722" y="506"/>
                      <a:pt x="3826" y="238"/>
                      <a:pt x="4079" y="45"/>
                    </a:cubicBezTo>
                    <a:cubicBezTo>
                      <a:pt x="4094" y="30"/>
                      <a:pt x="4124" y="30"/>
                      <a:pt x="4183" y="0"/>
                    </a:cubicBezTo>
                    <a:cubicBezTo>
                      <a:pt x="4168" y="75"/>
                      <a:pt x="4168" y="134"/>
                      <a:pt x="4153" y="164"/>
                    </a:cubicBezTo>
                    <a:cubicBezTo>
                      <a:pt x="3990" y="342"/>
                      <a:pt x="3930" y="566"/>
                      <a:pt x="3930" y="789"/>
                    </a:cubicBezTo>
                    <a:cubicBezTo>
                      <a:pt x="3915" y="1057"/>
                      <a:pt x="3841" y="1280"/>
                      <a:pt x="3647" y="1459"/>
                    </a:cubicBezTo>
                    <a:cubicBezTo>
                      <a:pt x="3424" y="1682"/>
                      <a:pt x="3216" y="1905"/>
                      <a:pt x="2977" y="2099"/>
                    </a:cubicBezTo>
                    <a:cubicBezTo>
                      <a:pt x="2382" y="2531"/>
                      <a:pt x="1846" y="3037"/>
                      <a:pt x="1340" y="3558"/>
                    </a:cubicBezTo>
                    <a:cubicBezTo>
                      <a:pt x="1072" y="3826"/>
                      <a:pt x="849" y="4138"/>
                      <a:pt x="640" y="4451"/>
                    </a:cubicBezTo>
                    <a:cubicBezTo>
                      <a:pt x="402" y="4823"/>
                      <a:pt x="328" y="5269"/>
                      <a:pt x="298" y="5701"/>
                    </a:cubicBezTo>
                    <a:cubicBezTo>
                      <a:pt x="268" y="6237"/>
                      <a:pt x="343" y="6758"/>
                      <a:pt x="492" y="7294"/>
                    </a:cubicBezTo>
                    <a:cubicBezTo>
                      <a:pt x="581" y="7234"/>
                      <a:pt x="655" y="7190"/>
                      <a:pt x="715" y="714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4"/>
              <p:cNvSpPr/>
              <p:nvPr/>
            </p:nvSpPr>
            <p:spPr>
              <a:xfrm>
                <a:off x="7273278" y="2637839"/>
                <a:ext cx="156894" cy="148022"/>
              </a:xfrm>
              <a:custGeom>
                <a:rect b="b" l="l" r="r" t="t"/>
                <a:pathLst>
                  <a:path extrusionOk="0" h="3470" w="3678">
                    <a:moveTo>
                      <a:pt x="3677" y="3082"/>
                    </a:moveTo>
                    <a:lnTo>
                      <a:pt x="3618" y="3142"/>
                    </a:lnTo>
                    <a:cubicBezTo>
                      <a:pt x="3469" y="3008"/>
                      <a:pt x="3320" y="3097"/>
                      <a:pt x="3186" y="3112"/>
                    </a:cubicBezTo>
                    <a:cubicBezTo>
                      <a:pt x="2606" y="3216"/>
                      <a:pt x="2025" y="3320"/>
                      <a:pt x="1460" y="3395"/>
                    </a:cubicBezTo>
                    <a:cubicBezTo>
                      <a:pt x="953" y="3469"/>
                      <a:pt x="552" y="3276"/>
                      <a:pt x="284" y="2859"/>
                    </a:cubicBezTo>
                    <a:cubicBezTo>
                      <a:pt x="60" y="2516"/>
                      <a:pt x="1" y="2144"/>
                      <a:pt x="75" y="1757"/>
                    </a:cubicBezTo>
                    <a:cubicBezTo>
                      <a:pt x="90" y="1609"/>
                      <a:pt x="135" y="1475"/>
                      <a:pt x="165" y="1326"/>
                    </a:cubicBezTo>
                    <a:lnTo>
                      <a:pt x="165" y="1341"/>
                    </a:lnTo>
                    <a:cubicBezTo>
                      <a:pt x="313" y="998"/>
                      <a:pt x="477" y="671"/>
                      <a:pt x="641" y="328"/>
                    </a:cubicBezTo>
                    <a:cubicBezTo>
                      <a:pt x="686" y="284"/>
                      <a:pt x="715" y="224"/>
                      <a:pt x="760" y="165"/>
                    </a:cubicBezTo>
                    <a:cubicBezTo>
                      <a:pt x="820" y="105"/>
                      <a:pt x="879" y="60"/>
                      <a:pt x="953" y="1"/>
                    </a:cubicBezTo>
                    <a:cubicBezTo>
                      <a:pt x="953" y="1"/>
                      <a:pt x="998" y="31"/>
                      <a:pt x="1013" y="46"/>
                    </a:cubicBezTo>
                    <a:lnTo>
                      <a:pt x="1013" y="46"/>
                    </a:lnTo>
                    <a:cubicBezTo>
                      <a:pt x="983" y="135"/>
                      <a:pt x="939" y="224"/>
                      <a:pt x="909" y="328"/>
                    </a:cubicBezTo>
                    <a:lnTo>
                      <a:pt x="909" y="314"/>
                    </a:lnTo>
                    <a:cubicBezTo>
                      <a:pt x="715" y="730"/>
                      <a:pt x="522" y="1147"/>
                      <a:pt x="358" y="1564"/>
                    </a:cubicBezTo>
                    <a:cubicBezTo>
                      <a:pt x="269" y="1787"/>
                      <a:pt x="224" y="2040"/>
                      <a:pt x="313" y="2278"/>
                    </a:cubicBezTo>
                    <a:cubicBezTo>
                      <a:pt x="313" y="2353"/>
                      <a:pt x="328" y="2412"/>
                      <a:pt x="343" y="2487"/>
                    </a:cubicBezTo>
                    <a:cubicBezTo>
                      <a:pt x="418" y="2621"/>
                      <a:pt x="507" y="2755"/>
                      <a:pt x="581" y="2889"/>
                    </a:cubicBezTo>
                    <a:cubicBezTo>
                      <a:pt x="596" y="2903"/>
                      <a:pt x="611" y="2918"/>
                      <a:pt x="626" y="2933"/>
                    </a:cubicBezTo>
                    <a:cubicBezTo>
                      <a:pt x="700" y="2978"/>
                      <a:pt x="775" y="3037"/>
                      <a:pt x="864" y="3097"/>
                    </a:cubicBezTo>
                    <a:cubicBezTo>
                      <a:pt x="1087" y="3246"/>
                      <a:pt x="1326" y="3290"/>
                      <a:pt x="1579" y="3201"/>
                    </a:cubicBezTo>
                    <a:cubicBezTo>
                      <a:pt x="1713" y="3171"/>
                      <a:pt x="1847" y="3157"/>
                      <a:pt x="1981" y="3142"/>
                    </a:cubicBezTo>
                    <a:cubicBezTo>
                      <a:pt x="1995" y="3157"/>
                      <a:pt x="2010" y="3157"/>
                      <a:pt x="2025" y="3142"/>
                    </a:cubicBezTo>
                    <a:cubicBezTo>
                      <a:pt x="2129" y="3127"/>
                      <a:pt x="2248" y="3112"/>
                      <a:pt x="2368" y="3097"/>
                    </a:cubicBezTo>
                    <a:lnTo>
                      <a:pt x="2382" y="3097"/>
                    </a:lnTo>
                    <a:lnTo>
                      <a:pt x="2412" y="3082"/>
                    </a:lnTo>
                    <a:cubicBezTo>
                      <a:pt x="2516" y="3067"/>
                      <a:pt x="2635" y="3052"/>
                      <a:pt x="2740" y="3037"/>
                    </a:cubicBezTo>
                    <a:cubicBezTo>
                      <a:pt x="2933" y="2993"/>
                      <a:pt x="3112" y="2963"/>
                      <a:pt x="3290" y="2918"/>
                    </a:cubicBezTo>
                    <a:cubicBezTo>
                      <a:pt x="3380" y="2903"/>
                      <a:pt x="3469" y="2874"/>
                      <a:pt x="3558" y="2859"/>
                    </a:cubicBezTo>
                    <a:cubicBezTo>
                      <a:pt x="3603" y="2859"/>
                      <a:pt x="3633" y="2874"/>
                      <a:pt x="3648" y="2874"/>
                    </a:cubicBezTo>
                    <a:cubicBezTo>
                      <a:pt x="3663" y="2948"/>
                      <a:pt x="3663" y="3008"/>
                      <a:pt x="3677" y="3082"/>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4"/>
              <p:cNvSpPr/>
              <p:nvPr/>
            </p:nvSpPr>
            <p:spPr>
              <a:xfrm>
                <a:off x="7924093" y="1952770"/>
                <a:ext cx="99733" cy="50805"/>
              </a:xfrm>
              <a:custGeom>
                <a:rect b="b" l="l" r="r" t="t"/>
                <a:pathLst>
                  <a:path extrusionOk="0" h="1191" w="2338">
                    <a:moveTo>
                      <a:pt x="194" y="0"/>
                    </a:moveTo>
                    <a:lnTo>
                      <a:pt x="671" y="119"/>
                    </a:lnTo>
                    <a:lnTo>
                      <a:pt x="1177" y="462"/>
                    </a:lnTo>
                    <a:cubicBezTo>
                      <a:pt x="1221" y="536"/>
                      <a:pt x="1281" y="625"/>
                      <a:pt x="1400" y="610"/>
                    </a:cubicBezTo>
                    <a:cubicBezTo>
                      <a:pt x="1519" y="491"/>
                      <a:pt x="1623" y="387"/>
                      <a:pt x="1742" y="283"/>
                    </a:cubicBezTo>
                    <a:cubicBezTo>
                      <a:pt x="1891" y="134"/>
                      <a:pt x="2055" y="119"/>
                      <a:pt x="2248" y="164"/>
                    </a:cubicBezTo>
                    <a:cubicBezTo>
                      <a:pt x="2338" y="179"/>
                      <a:pt x="2323" y="238"/>
                      <a:pt x="2323" y="298"/>
                    </a:cubicBezTo>
                    <a:cubicBezTo>
                      <a:pt x="2129" y="328"/>
                      <a:pt x="1951" y="417"/>
                      <a:pt x="1832" y="566"/>
                    </a:cubicBezTo>
                    <a:cubicBezTo>
                      <a:pt x="1698" y="744"/>
                      <a:pt x="1608" y="953"/>
                      <a:pt x="1489" y="1146"/>
                    </a:cubicBezTo>
                    <a:lnTo>
                      <a:pt x="1504" y="1131"/>
                    </a:lnTo>
                    <a:cubicBezTo>
                      <a:pt x="1370" y="1191"/>
                      <a:pt x="1326" y="1131"/>
                      <a:pt x="1281" y="1012"/>
                    </a:cubicBezTo>
                    <a:cubicBezTo>
                      <a:pt x="1058" y="536"/>
                      <a:pt x="656" y="298"/>
                      <a:pt x="165" y="164"/>
                    </a:cubicBezTo>
                    <a:cubicBezTo>
                      <a:pt x="120" y="149"/>
                      <a:pt x="75" y="149"/>
                      <a:pt x="1" y="119"/>
                    </a:cubicBezTo>
                    <a:cubicBezTo>
                      <a:pt x="90" y="75"/>
                      <a:pt x="135" y="30"/>
                      <a:pt x="19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4"/>
              <p:cNvSpPr/>
              <p:nvPr/>
            </p:nvSpPr>
            <p:spPr>
              <a:xfrm>
                <a:off x="7572345" y="2879789"/>
                <a:ext cx="122598" cy="60360"/>
              </a:xfrm>
              <a:custGeom>
                <a:rect b="b" l="l" r="r" t="t"/>
                <a:pathLst>
                  <a:path extrusionOk="0" h="1415" w="2874">
                    <a:moveTo>
                      <a:pt x="1459" y="119"/>
                    </a:moveTo>
                    <a:cubicBezTo>
                      <a:pt x="1534" y="89"/>
                      <a:pt x="1593" y="75"/>
                      <a:pt x="1668" y="60"/>
                    </a:cubicBezTo>
                    <a:cubicBezTo>
                      <a:pt x="1787" y="45"/>
                      <a:pt x="1906" y="15"/>
                      <a:pt x="2025" y="0"/>
                    </a:cubicBezTo>
                    <a:lnTo>
                      <a:pt x="2040" y="15"/>
                    </a:lnTo>
                    <a:lnTo>
                      <a:pt x="2055" y="0"/>
                    </a:lnTo>
                    <a:lnTo>
                      <a:pt x="2546" y="0"/>
                    </a:lnTo>
                    <a:cubicBezTo>
                      <a:pt x="2635" y="45"/>
                      <a:pt x="2710" y="75"/>
                      <a:pt x="2799" y="119"/>
                    </a:cubicBezTo>
                    <a:cubicBezTo>
                      <a:pt x="2829" y="164"/>
                      <a:pt x="2844" y="208"/>
                      <a:pt x="2873" y="268"/>
                    </a:cubicBezTo>
                    <a:cubicBezTo>
                      <a:pt x="2799" y="268"/>
                      <a:pt x="2754" y="283"/>
                      <a:pt x="2725" y="268"/>
                    </a:cubicBezTo>
                    <a:cubicBezTo>
                      <a:pt x="2397" y="164"/>
                      <a:pt x="2070" y="223"/>
                      <a:pt x="1742" y="283"/>
                    </a:cubicBezTo>
                    <a:cubicBezTo>
                      <a:pt x="1355" y="372"/>
                      <a:pt x="983" y="476"/>
                      <a:pt x="670" y="759"/>
                    </a:cubicBezTo>
                    <a:lnTo>
                      <a:pt x="670" y="759"/>
                    </a:lnTo>
                    <a:cubicBezTo>
                      <a:pt x="670" y="759"/>
                      <a:pt x="670" y="759"/>
                      <a:pt x="670" y="759"/>
                    </a:cubicBezTo>
                    <a:cubicBezTo>
                      <a:pt x="551" y="849"/>
                      <a:pt x="447" y="938"/>
                      <a:pt x="343" y="1042"/>
                    </a:cubicBezTo>
                    <a:lnTo>
                      <a:pt x="343" y="1042"/>
                    </a:lnTo>
                    <a:cubicBezTo>
                      <a:pt x="254" y="1161"/>
                      <a:pt x="149" y="1280"/>
                      <a:pt x="45" y="1414"/>
                    </a:cubicBezTo>
                    <a:cubicBezTo>
                      <a:pt x="30" y="1340"/>
                      <a:pt x="16" y="1310"/>
                      <a:pt x="1" y="1265"/>
                    </a:cubicBezTo>
                    <a:cubicBezTo>
                      <a:pt x="105" y="1042"/>
                      <a:pt x="209" y="819"/>
                      <a:pt x="403" y="655"/>
                    </a:cubicBezTo>
                    <a:cubicBezTo>
                      <a:pt x="477" y="610"/>
                      <a:pt x="551" y="551"/>
                      <a:pt x="641" y="491"/>
                    </a:cubicBezTo>
                    <a:cubicBezTo>
                      <a:pt x="790" y="402"/>
                      <a:pt x="953" y="313"/>
                      <a:pt x="1117" y="223"/>
                    </a:cubicBezTo>
                    <a:cubicBezTo>
                      <a:pt x="1236" y="194"/>
                      <a:pt x="1340" y="149"/>
                      <a:pt x="1459" y="11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4"/>
              <p:cNvSpPr/>
              <p:nvPr/>
            </p:nvSpPr>
            <p:spPr>
              <a:xfrm>
                <a:off x="7534892" y="2994707"/>
                <a:ext cx="12115" cy="12712"/>
              </a:xfrm>
              <a:custGeom>
                <a:rect b="b" l="l" r="r" t="t"/>
                <a:pathLst>
                  <a:path extrusionOk="0" h="298" w="284">
                    <a:moveTo>
                      <a:pt x="283" y="298"/>
                    </a:moveTo>
                    <a:cubicBezTo>
                      <a:pt x="179" y="194"/>
                      <a:pt x="90" y="104"/>
                      <a:pt x="0" y="0"/>
                    </a:cubicBezTo>
                    <a:cubicBezTo>
                      <a:pt x="90" y="104"/>
                      <a:pt x="179" y="194"/>
                      <a:pt x="283" y="298"/>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4"/>
              <p:cNvSpPr/>
              <p:nvPr/>
            </p:nvSpPr>
            <p:spPr>
              <a:xfrm>
                <a:off x="7267562" y="3067735"/>
                <a:ext cx="4522" cy="19708"/>
              </a:xfrm>
              <a:custGeom>
                <a:rect b="b" l="l" r="r" t="t"/>
                <a:pathLst>
                  <a:path extrusionOk="0" h="462" w="106">
                    <a:moveTo>
                      <a:pt x="105" y="461"/>
                    </a:moveTo>
                    <a:cubicBezTo>
                      <a:pt x="75" y="298"/>
                      <a:pt x="46" y="149"/>
                      <a:pt x="1" y="0"/>
                    </a:cubicBezTo>
                    <a:cubicBezTo>
                      <a:pt x="46" y="149"/>
                      <a:pt x="75" y="298"/>
                      <a:pt x="105" y="46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4"/>
              <p:cNvSpPr/>
              <p:nvPr/>
            </p:nvSpPr>
            <p:spPr>
              <a:xfrm>
                <a:off x="7797743" y="3145157"/>
                <a:ext cx="19111" cy="1962"/>
              </a:xfrm>
              <a:custGeom>
                <a:rect b="b" l="l" r="r" t="t"/>
                <a:pathLst>
                  <a:path extrusionOk="0" h="46" w="448">
                    <a:moveTo>
                      <a:pt x="447" y="46"/>
                    </a:moveTo>
                    <a:cubicBezTo>
                      <a:pt x="298" y="31"/>
                      <a:pt x="150" y="16"/>
                      <a:pt x="1" y="1"/>
                    </a:cubicBezTo>
                    <a:cubicBezTo>
                      <a:pt x="150" y="16"/>
                      <a:pt x="298" y="31"/>
                      <a:pt x="447" y="4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4"/>
              <p:cNvSpPr/>
              <p:nvPr/>
            </p:nvSpPr>
            <p:spPr>
              <a:xfrm>
                <a:off x="7739346" y="2762312"/>
                <a:ext cx="7038" cy="14632"/>
              </a:xfrm>
              <a:custGeom>
                <a:rect b="b" l="l" r="r" t="t"/>
                <a:pathLst>
                  <a:path extrusionOk="0" h="343" w="165">
                    <a:moveTo>
                      <a:pt x="164" y="343"/>
                    </a:moveTo>
                    <a:cubicBezTo>
                      <a:pt x="105" y="224"/>
                      <a:pt x="45" y="119"/>
                      <a:pt x="0" y="0"/>
                    </a:cubicBezTo>
                    <a:cubicBezTo>
                      <a:pt x="45" y="119"/>
                      <a:pt x="105" y="224"/>
                      <a:pt x="164" y="343"/>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4"/>
              <p:cNvSpPr/>
              <p:nvPr/>
            </p:nvSpPr>
            <p:spPr>
              <a:xfrm>
                <a:off x="7340591" y="2771825"/>
                <a:ext cx="17191" cy="2602"/>
              </a:xfrm>
              <a:custGeom>
                <a:rect b="b" l="l" r="r" t="t"/>
                <a:pathLst>
                  <a:path extrusionOk="0" h="61" w="403">
                    <a:moveTo>
                      <a:pt x="403" y="1"/>
                    </a:moveTo>
                    <a:cubicBezTo>
                      <a:pt x="269" y="16"/>
                      <a:pt x="135" y="30"/>
                      <a:pt x="1" y="60"/>
                    </a:cubicBezTo>
                    <a:cubicBezTo>
                      <a:pt x="135" y="30"/>
                      <a:pt x="269" y="16"/>
                      <a:pt x="40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4"/>
              <p:cNvSpPr/>
              <p:nvPr/>
            </p:nvSpPr>
            <p:spPr>
              <a:xfrm>
                <a:off x="7486008" y="3515973"/>
                <a:ext cx="17831" cy="1962"/>
              </a:xfrm>
              <a:custGeom>
                <a:rect b="b" l="l" r="r" t="t"/>
                <a:pathLst>
                  <a:path extrusionOk="0" h="46" w="418">
                    <a:moveTo>
                      <a:pt x="417" y="1"/>
                    </a:moveTo>
                    <a:cubicBezTo>
                      <a:pt x="283" y="16"/>
                      <a:pt x="134" y="31"/>
                      <a:pt x="0" y="45"/>
                    </a:cubicBezTo>
                    <a:cubicBezTo>
                      <a:pt x="134" y="31"/>
                      <a:pt x="283" y="16"/>
                      <a:pt x="4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4"/>
              <p:cNvSpPr/>
              <p:nvPr/>
            </p:nvSpPr>
            <p:spPr>
              <a:xfrm>
                <a:off x="7699974" y="3192165"/>
                <a:ext cx="13992" cy="1962"/>
              </a:xfrm>
              <a:custGeom>
                <a:rect b="b" l="l" r="r" t="t"/>
                <a:pathLst>
                  <a:path extrusionOk="0" h="46" w="328">
                    <a:moveTo>
                      <a:pt x="328" y="0"/>
                    </a:moveTo>
                    <a:cubicBezTo>
                      <a:pt x="224" y="15"/>
                      <a:pt x="105" y="30"/>
                      <a:pt x="0" y="45"/>
                    </a:cubicBezTo>
                    <a:cubicBezTo>
                      <a:pt x="105" y="30"/>
                      <a:pt x="224" y="15"/>
                      <a:pt x="3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4"/>
              <p:cNvSpPr/>
              <p:nvPr/>
            </p:nvSpPr>
            <p:spPr>
              <a:xfrm>
                <a:off x="7661881" y="3651878"/>
                <a:ext cx="14632" cy="2559"/>
              </a:xfrm>
              <a:custGeom>
                <a:rect b="b" l="l" r="r" t="t"/>
                <a:pathLst>
                  <a:path extrusionOk="0" h="60" w="343">
                    <a:moveTo>
                      <a:pt x="343" y="60"/>
                    </a:moveTo>
                    <a:cubicBezTo>
                      <a:pt x="224" y="45"/>
                      <a:pt x="119" y="15"/>
                      <a:pt x="0" y="0"/>
                    </a:cubicBezTo>
                    <a:cubicBezTo>
                      <a:pt x="119" y="15"/>
                      <a:pt x="224" y="45"/>
                      <a:pt x="343" y="6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4"/>
              <p:cNvSpPr/>
              <p:nvPr/>
            </p:nvSpPr>
            <p:spPr>
              <a:xfrm>
                <a:off x="7376166" y="2767388"/>
                <a:ext cx="13992" cy="1962"/>
              </a:xfrm>
              <a:custGeom>
                <a:rect b="b" l="l" r="r" t="t"/>
                <a:pathLst>
                  <a:path extrusionOk="0" h="46" w="328">
                    <a:moveTo>
                      <a:pt x="328" y="0"/>
                    </a:moveTo>
                    <a:cubicBezTo>
                      <a:pt x="223" y="15"/>
                      <a:pt x="104" y="30"/>
                      <a:pt x="0" y="45"/>
                    </a:cubicBezTo>
                    <a:cubicBezTo>
                      <a:pt x="104" y="30"/>
                      <a:pt x="223" y="15"/>
                      <a:pt x="3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4"/>
              <p:cNvSpPr/>
              <p:nvPr/>
            </p:nvSpPr>
            <p:spPr>
              <a:xfrm>
                <a:off x="7359658" y="2769905"/>
                <a:ext cx="14632" cy="1962"/>
              </a:xfrm>
              <a:custGeom>
                <a:rect b="b" l="l" r="r" t="t"/>
                <a:pathLst>
                  <a:path extrusionOk="0" h="46" w="343">
                    <a:moveTo>
                      <a:pt x="343" y="1"/>
                    </a:moveTo>
                    <a:cubicBezTo>
                      <a:pt x="223" y="16"/>
                      <a:pt x="104" y="31"/>
                      <a:pt x="0" y="46"/>
                    </a:cubicBezTo>
                    <a:cubicBezTo>
                      <a:pt x="104" y="31"/>
                      <a:pt x="223" y="16"/>
                      <a:pt x="34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4"/>
              <p:cNvSpPr/>
              <p:nvPr/>
            </p:nvSpPr>
            <p:spPr>
              <a:xfrm>
                <a:off x="7957749" y="3724864"/>
                <a:ext cx="12115" cy="4522"/>
              </a:xfrm>
              <a:custGeom>
                <a:rect b="b" l="l" r="r" t="t"/>
                <a:pathLst>
                  <a:path extrusionOk="0" h="106" w="284">
                    <a:moveTo>
                      <a:pt x="284" y="1"/>
                    </a:moveTo>
                    <a:cubicBezTo>
                      <a:pt x="194" y="31"/>
                      <a:pt x="90" y="75"/>
                      <a:pt x="1" y="105"/>
                    </a:cubicBezTo>
                    <a:cubicBezTo>
                      <a:pt x="90" y="75"/>
                      <a:pt x="194" y="31"/>
                      <a:pt x="2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4"/>
              <p:cNvSpPr/>
              <p:nvPr/>
            </p:nvSpPr>
            <p:spPr>
              <a:xfrm>
                <a:off x="7476495" y="3236614"/>
                <a:ext cx="5119" cy="11475"/>
              </a:xfrm>
              <a:custGeom>
                <a:rect b="b" l="l" r="r" t="t"/>
                <a:pathLst>
                  <a:path extrusionOk="0" h="269" w="120">
                    <a:moveTo>
                      <a:pt x="119" y="0"/>
                    </a:moveTo>
                    <a:cubicBezTo>
                      <a:pt x="89" y="90"/>
                      <a:pt x="45" y="179"/>
                      <a:pt x="0" y="268"/>
                    </a:cubicBezTo>
                    <a:cubicBezTo>
                      <a:pt x="45" y="179"/>
                      <a:pt x="89" y="90"/>
                      <a:pt x="11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4"/>
              <p:cNvSpPr/>
              <p:nvPr/>
            </p:nvSpPr>
            <p:spPr>
              <a:xfrm>
                <a:off x="7873331" y="2333099"/>
                <a:ext cx="7636" cy="8915"/>
              </a:xfrm>
              <a:custGeom>
                <a:rect b="b" l="l" r="r" t="t"/>
                <a:pathLst>
                  <a:path extrusionOk="0" h="209" w="179">
                    <a:moveTo>
                      <a:pt x="179" y="0"/>
                    </a:moveTo>
                    <a:cubicBezTo>
                      <a:pt x="119" y="60"/>
                      <a:pt x="60" y="134"/>
                      <a:pt x="0" y="209"/>
                    </a:cubicBezTo>
                    <a:cubicBezTo>
                      <a:pt x="60" y="134"/>
                      <a:pt x="119" y="60"/>
                      <a:pt x="17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4"/>
              <p:cNvSpPr/>
              <p:nvPr/>
            </p:nvSpPr>
            <p:spPr>
              <a:xfrm>
                <a:off x="7852344" y="3126132"/>
                <a:ext cx="14674" cy="2559"/>
              </a:xfrm>
              <a:custGeom>
                <a:rect b="b" l="l" r="r" t="t"/>
                <a:pathLst>
                  <a:path extrusionOk="0" h="60" w="344">
                    <a:moveTo>
                      <a:pt x="343" y="0"/>
                    </a:moveTo>
                    <a:cubicBezTo>
                      <a:pt x="224" y="30"/>
                      <a:pt x="120" y="45"/>
                      <a:pt x="1" y="60"/>
                    </a:cubicBezTo>
                    <a:cubicBezTo>
                      <a:pt x="120" y="45"/>
                      <a:pt x="224" y="30"/>
                      <a:pt x="34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4"/>
              <p:cNvSpPr/>
              <p:nvPr/>
            </p:nvSpPr>
            <p:spPr>
              <a:xfrm>
                <a:off x="7880284" y="3121696"/>
                <a:ext cx="14674" cy="2559"/>
              </a:xfrm>
              <a:custGeom>
                <a:rect b="b" l="l" r="r" t="t"/>
                <a:pathLst>
                  <a:path extrusionOk="0" h="60" w="344">
                    <a:moveTo>
                      <a:pt x="343" y="0"/>
                    </a:moveTo>
                    <a:cubicBezTo>
                      <a:pt x="239" y="15"/>
                      <a:pt x="120" y="30"/>
                      <a:pt x="1" y="60"/>
                    </a:cubicBezTo>
                    <a:cubicBezTo>
                      <a:pt x="120" y="30"/>
                      <a:pt x="239" y="15"/>
                      <a:pt x="34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4"/>
              <p:cNvSpPr/>
              <p:nvPr/>
            </p:nvSpPr>
            <p:spPr>
              <a:xfrm>
                <a:off x="7549481" y="3581366"/>
                <a:ext cx="5119" cy="12115"/>
              </a:xfrm>
              <a:custGeom>
                <a:rect b="b" l="l" r="r" t="t"/>
                <a:pathLst>
                  <a:path extrusionOk="0" h="284" w="120">
                    <a:moveTo>
                      <a:pt x="1" y="1"/>
                    </a:moveTo>
                    <a:cubicBezTo>
                      <a:pt x="45" y="90"/>
                      <a:pt x="75" y="180"/>
                      <a:pt x="120" y="284"/>
                    </a:cubicBezTo>
                    <a:cubicBezTo>
                      <a:pt x="75" y="180"/>
                      <a:pt x="45" y="90"/>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4"/>
              <p:cNvSpPr/>
              <p:nvPr/>
            </p:nvSpPr>
            <p:spPr>
              <a:xfrm>
                <a:off x="7526020" y="2347048"/>
                <a:ext cx="64157" cy="95297"/>
              </a:xfrm>
              <a:custGeom>
                <a:rect b="b" l="l" r="r" t="t"/>
                <a:pathLst>
                  <a:path extrusionOk="0" h="2234" w="1504">
                    <a:moveTo>
                      <a:pt x="1503" y="2204"/>
                    </a:moveTo>
                    <a:cubicBezTo>
                      <a:pt x="834" y="2233"/>
                      <a:pt x="0" y="715"/>
                      <a:pt x="357" y="1"/>
                    </a:cubicBezTo>
                    <a:cubicBezTo>
                      <a:pt x="387" y="120"/>
                      <a:pt x="417" y="209"/>
                      <a:pt x="432" y="283"/>
                    </a:cubicBezTo>
                    <a:cubicBezTo>
                      <a:pt x="461" y="403"/>
                      <a:pt x="476" y="536"/>
                      <a:pt x="491" y="656"/>
                    </a:cubicBezTo>
                    <a:cubicBezTo>
                      <a:pt x="566" y="1057"/>
                      <a:pt x="729" y="1385"/>
                      <a:pt x="1012" y="1668"/>
                    </a:cubicBezTo>
                    <a:cubicBezTo>
                      <a:pt x="1191" y="1846"/>
                      <a:pt x="1340" y="2025"/>
                      <a:pt x="1503" y="2204"/>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4"/>
              <p:cNvSpPr/>
              <p:nvPr/>
            </p:nvSpPr>
            <p:spPr>
              <a:xfrm>
                <a:off x="7725355" y="2536913"/>
                <a:ext cx="5119" cy="11475"/>
              </a:xfrm>
              <a:custGeom>
                <a:rect b="b" l="l" r="r" t="t"/>
                <a:pathLst>
                  <a:path extrusionOk="0" h="269" w="120">
                    <a:moveTo>
                      <a:pt x="120" y="60"/>
                    </a:moveTo>
                    <a:cubicBezTo>
                      <a:pt x="105" y="134"/>
                      <a:pt x="75" y="194"/>
                      <a:pt x="60" y="268"/>
                    </a:cubicBezTo>
                    <a:cubicBezTo>
                      <a:pt x="46" y="253"/>
                      <a:pt x="16" y="238"/>
                      <a:pt x="1" y="224"/>
                    </a:cubicBezTo>
                    <a:cubicBezTo>
                      <a:pt x="16" y="149"/>
                      <a:pt x="46" y="75"/>
                      <a:pt x="75" y="0"/>
                    </a:cubicBezTo>
                    <a:cubicBezTo>
                      <a:pt x="90" y="30"/>
                      <a:pt x="105" y="45"/>
                      <a:pt x="120" y="6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4"/>
              <p:cNvSpPr/>
              <p:nvPr/>
            </p:nvSpPr>
            <p:spPr>
              <a:xfrm>
                <a:off x="7732990" y="2515329"/>
                <a:ext cx="1322" cy="22267"/>
              </a:xfrm>
              <a:custGeom>
                <a:rect b="b" l="l" r="r" t="t"/>
                <a:pathLst>
                  <a:path extrusionOk="0" h="522" w="31">
                    <a:moveTo>
                      <a:pt x="0" y="0"/>
                    </a:moveTo>
                    <a:cubicBezTo>
                      <a:pt x="15" y="15"/>
                      <a:pt x="30" y="15"/>
                      <a:pt x="30" y="30"/>
                    </a:cubicBezTo>
                    <a:cubicBezTo>
                      <a:pt x="30" y="194"/>
                      <a:pt x="15" y="357"/>
                      <a:pt x="0" y="521"/>
                    </a:cubicBezTo>
                    <a:cubicBezTo>
                      <a:pt x="0" y="342"/>
                      <a:pt x="0" y="179"/>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4"/>
              <p:cNvSpPr/>
              <p:nvPr/>
            </p:nvSpPr>
            <p:spPr>
              <a:xfrm>
                <a:off x="7728554" y="2302599"/>
                <a:ext cx="1322" cy="9555"/>
              </a:xfrm>
              <a:custGeom>
                <a:rect b="b" l="l" r="r" t="t"/>
                <a:pathLst>
                  <a:path extrusionOk="0" h="224" w="31">
                    <a:moveTo>
                      <a:pt x="30" y="1"/>
                    </a:moveTo>
                    <a:lnTo>
                      <a:pt x="30" y="224"/>
                    </a:lnTo>
                    <a:lnTo>
                      <a:pt x="0" y="224"/>
                    </a:lnTo>
                    <a:lnTo>
                      <a:pt x="0" y="1"/>
                    </a:lnTo>
                    <a:cubicBezTo>
                      <a:pt x="0" y="1"/>
                      <a:pt x="15" y="1"/>
                      <a:pt x="3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4"/>
              <p:cNvSpPr/>
              <p:nvPr/>
            </p:nvSpPr>
            <p:spPr>
              <a:xfrm>
                <a:off x="7915860" y="2213702"/>
                <a:ext cx="3839" cy="7678"/>
              </a:xfrm>
              <a:custGeom>
                <a:rect b="b" l="l" r="r" t="t"/>
                <a:pathLst>
                  <a:path extrusionOk="0" h="180" w="90">
                    <a:moveTo>
                      <a:pt x="0" y="165"/>
                    </a:moveTo>
                    <a:cubicBezTo>
                      <a:pt x="15" y="105"/>
                      <a:pt x="15" y="60"/>
                      <a:pt x="30" y="1"/>
                    </a:cubicBezTo>
                    <a:cubicBezTo>
                      <a:pt x="45" y="16"/>
                      <a:pt x="75" y="16"/>
                      <a:pt x="90" y="16"/>
                    </a:cubicBezTo>
                    <a:cubicBezTo>
                      <a:pt x="75" y="75"/>
                      <a:pt x="75" y="120"/>
                      <a:pt x="60" y="179"/>
                    </a:cubicBezTo>
                    <a:cubicBezTo>
                      <a:pt x="45" y="165"/>
                      <a:pt x="15" y="165"/>
                      <a:pt x="0" y="165"/>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54" name="Shape 1554"/>
        <p:cNvGrpSpPr/>
        <p:nvPr/>
      </p:nvGrpSpPr>
      <p:grpSpPr>
        <a:xfrm>
          <a:off x="0" y="0"/>
          <a:ext cx="0" cy="0"/>
          <a:chOff x="0" y="0"/>
          <a:chExt cx="0" cy="0"/>
        </a:xfrm>
      </p:grpSpPr>
      <p:sp>
        <p:nvSpPr>
          <p:cNvPr id="1555" name="Google Shape;1555;p65"/>
          <p:cNvSpPr txBox="1"/>
          <p:nvPr>
            <p:ph type="title"/>
          </p:nvPr>
        </p:nvSpPr>
        <p:spPr>
          <a:xfrm>
            <a:off x="479150" y="116675"/>
            <a:ext cx="8325000" cy="1214100"/>
          </a:xfrm>
          <a:prstGeom prst="rect">
            <a:avLst/>
          </a:prstGeom>
        </p:spPr>
        <p:txBody>
          <a:bodyPr anchorCtr="0" anchor="b" bIns="0" lIns="91425" spcFirstLastPara="1" rIns="0" wrap="square" tIns="0">
            <a:noAutofit/>
          </a:bodyPr>
          <a:lstStyle/>
          <a:p>
            <a:pPr indent="0" lvl="0" marL="0" rtl="0" algn="l">
              <a:spcBef>
                <a:spcPts val="0"/>
              </a:spcBef>
              <a:spcAft>
                <a:spcPts val="0"/>
              </a:spcAft>
              <a:buNone/>
            </a:pPr>
            <a:r>
              <a:rPr lang="en" sz="6900"/>
              <a:t>Alzheimer’s Disease</a:t>
            </a:r>
            <a:endParaRPr sz="6900"/>
          </a:p>
        </p:txBody>
      </p:sp>
      <p:sp>
        <p:nvSpPr>
          <p:cNvPr id="1556" name="Google Shape;1556;p65"/>
          <p:cNvSpPr txBox="1"/>
          <p:nvPr>
            <p:ph idx="1" type="subTitle"/>
          </p:nvPr>
        </p:nvSpPr>
        <p:spPr>
          <a:xfrm>
            <a:off x="336375" y="1539150"/>
            <a:ext cx="8188800" cy="3195600"/>
          </a:xfrm>
          <a:prstGeom prst="rect">
            <a:avLst/>
          </a:prstGeom>
        </p:spPr>
        <p:txBody>
          <a:bodyPr anchorCtr="0" anchor="t" bIns="91425" lIns="91425" spcFirstLastPara="1" rIns="0" wrap="square" tIns="91425">
            <a:noAutofit/>
          </a:bodyPr>
          <a:lstStyle/>
          <a:p>
            <a:pPr indent="-323850" lvl="0" marL="457200" rtl="0" algn="l">
              <a:spcBef>
                <a:spcPts val="0"/>
              </a:spcBef>
              <a:spcAft>
                <a:spcPts val="0"/>
              </a:spcAft>
              <a:buClr>
                <a:srgbClr val="212121"/>
              </a:buClr>
              <a:buSzPts val="1500"/>
              <a:buChar char="●"/>
            </a:pPr>
            <a:r>
              <a:rPr lang="en" sz="1500">
                <a:solidFill>
                  <a:srgbClr val="212121"/>
                </a:solidFill>
              </a:rPr>
              <a:t>Alzheimer's disease is the most common cause of dementia, and it is typically characterized by the accumulation of abnormal proteins in the brain, including beta-amyloid plaques and tangles.</a:t>
            </a:r>
            <a:endParaRPr sz="1500">
              <a:solidFill>
                <a:srgbClr val="212121"/>
              </a:solidFill>
            </a:endParaRPr>
          </a:p>
          <a:p>
            <a:pPr indent="-323850" lvl="0" marL="457200" rtl="0" algn="l">
              <a:spcBef>
                <a:spcPts val="0"/>
              </a:spcBef>
              <a:spcAft>
                <a:spcPts val="0"/>
              </a:spcAft>
              <a:buClr>
                <a:srgbClr val="212121"/>
              </a:buClr>
              <a:buSzPts val="1500"/>
              <a:buChar char="●"/>
            </a:pPr>
            <a:r>
              <a:rPr lang="en" sz="1500">
                <a:solidFill>
                  <a:srgbClr val="212121"/>
                </a:solidFill>
              </a:rPr>
              <a:t>Alzheimer's disease is a progressive neurodegenerative disorder that affects the brain, leading to a gradual decline in cognitive function, memory loss, and changes in behavior, mood, and personality. </a:t>
            </a:r>
            <a:endParaRPr sz="1500">
              <a:solidFill>
                <a:srgbClr val="212121"/>
              </a:solidFill>
            </a:endParaRPr>
          </a:p>
          <a:p>
            <a:pPr indent="-323850" lvl="0" marL="457200" rtl="0" algn="l">
              <a:spcBef>
                <a:spcPts val="0"/>
              </a:spcBef>
              <a:spcAft>
                <a:spcPts val="0"/>
              </a:spcAft>
              <a:buClr>
                <a:srgbClr val="212121"/>
              </a:buClr>
              <a:buSzPts val="1500"/>
              <a:buChar char="●"/>
            </a:pPr>
            <a:r>
              <a:rPr lang="en" sz="1500">
                <a:solidFill>
                  <a:srgbClr val="212121"/>
                </a:solidFill>
              </a:rPr>
              <a:t>It is characterized by the accumulation of beta-amyloid plaques and tau protein tangles in the brain, leading to the death of brain cells and cognitive decline. The disease is most common in older adults.</a:t>
            </a:r>
            <a:endParaRPr sz="1500">
              <a:solidFill>
                <a:srgbClr val="212121"/>
              </a:solidFill>
            </a:endParaRPr>
          </a:p>
          <a:p>
            <a:pPr indent="-323850" lvl="0" marL="457200" rtl="0" algn="l">
              <a:spcBef>
                <a:spcPts val="0"/>
              </a:spcBef>
              <a:spcAft>
                <a:spcPts val="0"/>
              </a:spcAft>
              <a:buClr>
                <a:srgbClr val="212121"/>
              </a:buClr>
              <a:buSzPts val="1500"/>
              <a:buChar char="●"/>
            </a:pPr>
            <a:r>
              <a:rPr lang="en" sz="1500">
                <a:solidFill>
                  <a:srgbClr val="212121"/>
                </a:solidFill>
              </a:rPr>
              <a:t>It is the most common cause of dementia among older adults.</a:t>
            </a:r>
            <a:endParaRPr sz="1500">
              <a:solidFill>
                <a:srgbClr val="212121"/>
              </a:solidFill>
            </a:endParaRPr>
          </a:p>
          <a:p>
            <a:pPr indent="-323850" lvl="0" marL="457200" rtl="0" algn="l">
              <a:spcBef>
                <a:spcPts val="0"/>
              </a:spcBef>
              <a:spcAft>
                <a:spcPts val="0"/>
              </a:spcAft>
              <a:buClr>
                <a:srgbClr val="212121"/>
              </a:buClr>
              <a:buSzPts val="1500"/>
              <a:buChar char="●"/>
            </a:pPr>
            <a:r>
              <a:rPr lang="en" sz="1500">
                <a:solidFill>
                  <a:srgbClr val="212121"/>
                </a:solidFill>
              </a:rPr>
              <a:t>There is no cure for Alzheimer's, but treatments can help manage symptoms and improve quality of life.</a:t>
            </a:r>
            <a:endParaRPr sz="1500">
              <a:solidFill>
                <a:srgbClr val="212121"/>
              </a:solidFill>
            </a:endParaRPr>
          </a:p>
          <a:p>
            <a:pPr indent="0" lvl="0" marL="457200" rtl="0" algn="l">
              <a:spcBef>
                <a:spcPts val="1600"/>
              </a:spcBef>
              <a:spcAft>
                <a:spcPts val="0"/>
              </a:spcAft>
              <a:buNone/>
            </a:pPr>
            <a:r>
              <a:t/>
            </a:r>
            <a:endParaRPr sz="1500">
              <a:solidFill>
                <a:srgbClr val="212121"/>
              </a:solidFill>
            </a:endParaRPr>
          </a:p>
          <a:p>
            <a:pPr indent="0" lvl="0" marL="457200" rtl="0" algn="l">
              <a:spcBef>
                <a:spcPts val="1600"/>
              </a:spcBef>
              <a:spcAft>
                <a:spcPts val="1600"/>
              </a:spcAft>
              <a:buNone/>
            </a:pPr>
            <a:r>
              <a:t/>
            </a:r>
            <a:endParaRPr sz="1900">
              <a:solidFill>
                <a:srgbClr val="21212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55"/>
                                        </p:tgtEl>
                                        <p:attrNameLst>
                                          <p:attrName>style.visibility</p:attrName>
                                        </p:attrNameLst>
                                      </p:cBhvr>
                                      <p:to>
                                        <p:strVal val="visible"/>
                                      </p:to>
                                    </p:set>
                                    <p:anim calcmode="lin" valueType="num">
                                      <p:cBhvr additive="base">
                                        <p:cTn dur="1000"/>
                                        <p:tgtEl>
                                          <p:spTgt spid="15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56"/>
                                        </p:tgtEl>
                                        <p:attrNameLst>
                                          <p:attrName>style.visibility</p:attrName>
                                        </p:attrNameLst>
                                      </p:cBhvr>
                                      <p:to>
                                        <p:strVal val="visible"/>
                                      </p:to>
                                    </p:set>
                                    <p:anim calcmode="lin" valueType="num">
                                      <p:cBhvr additive="base">
                                        <p:cTn dur="1000"/>
                                        <p:tgtEl>
                                          <p:spTgt spid="15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66"/>
          <p:cNvSpPr txBox="1"/>
          <p:nvPr>
            <p:ph type="title"/>
          </p:nvPr>
        </p:nvSpPr>
        <p:spPr>
          <a:xfrm>
            <a:off x="2421900" y="1705050"/>
            <a:ext cx="4300200" cy="1214100"/>
          </a:xfrm>
          <a:prstGeom prst="rect">
            <a:avLst/>
          </a:prstGeom>
        </p:spPr>
        <p:txBody>
          <a:bodyPr anchorCtr="0" anchor="b" bIns="0" lIns="91425" spcFirstLastPara="1" rIns="0" wrap="square" tIns="0">
            <a:noAutofit/>
          </a:bodyPr>
          <a:lstStyle/>
          <a:p>
            <a:pPr indent="0" lvl="0" marL="0" rtl="0" algn="ctr">
              <a:spcBef>
                <a:spcPts val="0"/>
              </a:spcBef>
              <a:spcAft>
                <a:spcPts val="0"/>
              </a:spcAft>
              <a:buNone/>
            </a:pPr>
            <a:r>
              <a:t/>
            </a:r>
            <a:endParaRPr/>
          </a:p>
        </p:txBody>
      </p:sp>
      <p:sp>
        <p:nvSpPr>
          <p:cNvPr id="1562" name="Google Shape;1562;p66"/>
          <p:cNvSpPr txBox="1"/>
          <p:nvPr>
            <p:ph idx="1" type="subTitle"/>
          </p:nvPr>
        </p:nvSpPr>
        <p:spPr>
          <a:xfrm>
            <a:off x="2421900" y="2867850"/>
            <a:ext cx="4300200" cy="570600"/>
          </a:xfrm>
          <a:prstGeom prst="rect">
            <a:avLst/>
          </a:prstGeom>
        </p:spPr>
        <p:txBody>
          <a:bodyPr anchorCtr="0" anchor="t" bIns="91425" lIns="91425" spcFirstLastPara="1" rIns="0" wrap="square" tIns="91425">
            <a:noAutofit/>
          </a:bodyPr>
          <a:lstStyle/>
          <a:p>
            <a:pPr indent="0" lvl="0" marL="0" rtl="0" algn="ctr">
              <a:spcBef>
                <a:spcPts val="0"/>
              </a:spcBef>
              <a:spcAft>
                <a:spcPts val="1600"/>
              </a:spcAft>
              <a:buNone/>
            </a:pPr>
            <a:r>
              <a:t/>
            </a:r>
            <a:endParaRPr/>
          </a:p>
        </p:txBody>
      </p:sp>
      <p:pic>
        <p:nvPicPr>
          <p:cNvPr id="1563" name="Google Shape;1563;p66"/>
          <p:cNvPicPr preferRelativeResize="0"/>
          <p:nvPr/>
        </p:nvPicPr>
        <p:blipFill>
          <a:blip r:embed="rId3">
            <a:alphaModFix/>
          </a:blip>
          <a:stretch>
            <a:fillRect/>
          </a:stretch>
        </p:blipFill>
        <p:spPr>
          <a:xfrm>
            <a:off x="1053950" y="285350"/>
            <a:ext cx="7154275" cy="464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67"/>
          <p:cNvSpPr txBox="1"/>
          <p:nvPr>
            <p:ph type="title"/>
          </p:nvPr>
        </p:nvSpPr>
        <p:spPr>
          <a:xfrm>
            <a:off x="2421900" y="1705050"/>
            <a:ext cx="4300200" cy="1214100"/>
          </a:xfrm>
          <a:prstGeom prst="rect">
            <a:avLst/>
          </a:prstGeom>
        </p:spPr>
        <p:txBody>
          <a:bodyPr anchorCtr="0" anchor="b" bIns="0" lIns="91425" spcFirstLastPara="1" rIns="0" wrap="square" tIns="0">
            <a:noAutofit/>
          </a:bodyPr>
          <a:lstStyle/>
          <a:p>
            <a:pPr indent="0" lvl="0" marL="0" rtl="0" algn="ctr">
              <a:spcBef>
                <a:spcPts val="0"/>
              </a:spcBef>
              <a:spcAft>
                <a:spcPts val="0"/>
              </a:spcAft>
              <a:buNone/>
            </a:pPr>
            <a:r>
              <a:t/>
            </a:r>
            <a:endParaRPr/>
          </a:p>
        </p:txBody>
      </p:sp>
      <p:sp>
        <p:nvSpPr>
          <p:cNvPr id="1569" name="Google Shape;1569;p67"/>
          <p:cNvSpPr txBox="1"/>
          <p:nvPr>
            <p:ph idx="1" type="subTitle"/>
          </p:nvPr>
        </p:nvSpPr>
        <p:spPr>
          <a:xfrm>
            <a:off x="2421900" y="2867850"/>
            <a:ext cx="4300200" cy="570600"/>
          </a:xfrm>
          <a:prstGeom prst="rect">
            <a:avLst/>
          </a:prstGeom>
        </p:spPr>
        <p:txBody>
          <a:bodyPr anchorCtr="0" anchor="t" bIns="91425" lIns="91425" spcFirstLastPara="1" rIns="0" wrap="square" tIns="91425">
            <a:noAutofit/>
          </a:bodyPr>
          <a:lstStyle/>
          <a:p>
            <a:pPr indent="0" lvl="0" marL="0" rtl="0" algn="ctr">
              <a:spcBef>
                <a:spcPts val="0"/>
              </a:spcBef>
              <a:spcAft>
                <a:spcPts val="1600"/>
              </a:spcAft>
              <a:buNone/>
            </a:pPr>
            <a:r>
              <a:t/>
            </a:r>
            <a:endParaRPr/>
          </a:p>
        </p:txBody>
      </p:sp>
      <p:pic>
        <p:nvPicPr>
          <p:cNvPr id="1570" name="Google Shape;1570;p67"/>
          <p:cNvPicPr preferRelativeResize="0"/>
          <p:nvPr/>
        </p:nvPicPr>
        <p:blipFill>
          <a:blip r:embed="rId3">
            <a:alphaModFix/>
          </a:blip>
          <a:stretch>
            <a:fillRect/>
          </a:stretch>
        </p:blipFill>
        <p:spPr>
          <a:xfrm>
            <a:off x="1141375" y="159000"/>
            <a:ext cx="6775450" cy="476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68"/>
          <p:cNvSpPr txBox="1"/>
          <p:nvPr>
            <p:ph type="title"/>
          </p:nvPr>
        </p:nvSpPr>
        <p:spPr>
          <a:xfrm>
            <a:off x="228350" y="78050"/>
            <a:ext cx="7615200" cy="1214100"/>
          </a:xfrm>
          <a:prstGeom prst="rect">
            <a:avLst/>
          </a:prstGeom>
        </p:spPr>
        <p:txBody>
          <a:bodyPr anchorCtr="0" anchor="b" bIns="0" lIns="91425" spcFirstLastPara="1" rIns="0" wrap="square" tIns="0">
            <a:noAutofit/>
          </a:bodyPr>
          <a:lstStyle/>
          <a:p>
            <a:pPr indent="0" lvl="0" marL="0" rtl="0" algn="ctr">
              <a:spcBef>
                <a:spcPts val="0"/>
              </a:spcBef>
              <a:spcAft>
                <a:spcPts val="0"/>
              </a:spcAft>
              <a:buNone/>
            </a:pPr>
            <a:r>
              <a:rPr lang="en" sz="6500"/>
              <a:t>Brain Tumor  Disease</a:t>
            </a:r>
            <a:endParaRPr sz="6500"/>
          </a:p>
        </p:txBody>
      </p:sp>
      <p:sp>
        <p:nvSpPr>
          <p:cNvPr id="1576" name="Google Shape;1576;p68"/>
          <p:cNvSpPr txBox="1"/>
          <p:nvPr>
            <p:ph idx="1" type="subTitle"/>
          </p:nvPr>
        </p:nvSpPr>
        <p:spPr>
          <a:xfrm>
            <a:off x="498775" y="1219100"/>
            <a:ext cx="7403400" cy="3963300"/>
          </a:xfrm>
          <a:prstGeom prst="rect">
            <a:avLst/>
          </a:prstGeom>
        </p:spPr>
        <p:txBody>
          <a:bodyPr anchorCtr="0" anchor="t" bIns="91425" lIns="91425" spcFirstLastPara="1" rIns="0" wrap="square" tIns="91425">
            <a:noAutofit/>
          </a:bodyPr>
          <a:lstStyle/>
          <a:p>
            <a:pPr indent="-311150" lvl="0" marL="457200" rtl="0" algn="l">
              <a:spcBef>
                <a:spcPts val="0"/>
              </a:spcBef>
              <a:spcAft>
                <a:spcPts val="0"/>
              </a:spcAft>
              <a:buSzPts val="1300"/>
              <a:buChar char="●"/>
            </a:pPr>
            <a:r>
              <a:rPr lang="en" sz="1500"/>
              <a:t>Brain tumors are abnormal growths of cells in the brain or its surrounding tissues.</a:t>
            </a:r>
            <a:endParaRPr sz="1500"/>
          </a:p>
          <a:p>
            <a:pPr indent="-311150" lvl="0" marL="457200" rtl="0" algn="l">
              <a:spcBef>
                <a:spcPts val="0"/>
              </a:spcBef>
              <a:spcAft>
                <a:spcPts val="0"/>
              </a:spcAft>
              <a:buSzPts val="1300"/>
              <a:buChar char="●"/>
            </a:pPr>
            <a:r>
              <a:rPr lang="en" sz="1500"/>
              <a:t>There are two types of brain tumors - primary tumors that originate in the brain itself and secondary tumors that spread from other parts of the body.</a:t>
            </a:r>
            <a:endParaRPr sz="1500"/>
          </a:p>
          <a:p>
            <a:pPr indent="-311150" lvl="0" marL="457200" rtl="0" algn="l">
              <a:spcBef>
                <a:spcPts val="0"/>
              </a:spcBef>
              <a:spcAft>
                <a:spcPts val="0"/>
              </a:spcAft>
              <a:buSzPts val="1300"/>
              <a:buChar char="●"/>
            </a:pPr>
            <a:r>
              <a:rPr lang="en" sz="1500"/>
              <a:t>The symptoms of a brain tumor can vary depending on the size, location, and type of tumor, but can include headaches, seizures, vision or hearing problems, and changes in mood or personality.</a:t>
            </a:r>
            <a:endParaRPr sz="1500"/>
          </a:p>
          <a:p>
            <a:pPr indent="-311150" lvl="0" marL="457200" rtl="0" algn="l">
              <a:spcBef>
                <a:spcPts val="0"/>
              </a:spcBef>
              <a:spcAft>
                <a:spcPts val="0"/>
              </a:spcAft>
              <a:buSzPts val="1300"/>
              <a:buChar char="●"/>
            </a:pPr>
            <a:r>
              <a:rPr lang="en" sz="1500"/>
              <a:t>Treatment for brain tumors may involve surgery, radiation therapy, chemotherapy, or a combination of these treatments, depending on the size and location of the tumor and the patient's overall health.</a:t>
            </a:r>
            <a:endParaRPr sz="1500"/>
          </a:p>
          <a:p>
            <a:pPr indent="-311150" lvl="0" marL="457200" rtl="0" algn="l">
              <a:spcBef>
                <a:spcPts val="0"/>
              </a:spcBef>
              <a:spcAft>
                <a:spcPts val="0"/>
              </a:spcAft>
              <a:buSzPts val="1300"/>
              <a:buChar char="●"/>
            </a:pPr>
            <a:r>
              <a:rPr lang="en" sz="1500"/>
              <a:t>Brain tumors can be benign (non-cancerous) or malignant (cancerous), with malignant tumors being more aggressive and potentially life-threatening.</a:t>
            </a:r>
            <a:endParaRPr sz="1500"/>
          </a:p>
          <a:p>
            <a:pPr indent="-311150" lvl="0" marL="457200" rtl="0" algn="l">
              <a:spcBef>
                <a:spcPts val="0"/>
              </a:spcBef>
              <a:spcAft>
                <a:spcPts val="0"/>
              </a:spcAft>
              <a:buSzPts val="1300"/>
              <a:buChar char="●"/>
            </a:pPr>
            <a:r>
              <a:rPr lang="en" sz="1500"/>
              <a:t>The causes of brain tumors are not well understood, but some risk factors include exposure to radiation, family history of brain tumors, and certain genetic conditions.</a:t>
            </a:r>
            <a:endParaRPr sz="1500"/>
          </a:p>
          <a:p>
            <a:pPr indent="0" lvl="0" marL="457200" rtl="0" algn="l">
              <a:spcBef>
                <a:spcPts val="1600"/>
              </a:spcBef>
              <a:spcAft>
                <a:spcPts val="16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69"/>
          <p:cNvSpPr txBox="1"/>
          <p:nvPr>
            <p:ph idx="1" type="subTitle"/>
          </p:nvPr>
        </p:nvSpPr>
        <p:spPr>
          <a:xfrm>
            <a:off x="2421900" y="2867850"/>
            <a:ext cx="4300200" cy="570600"/>
          </a:xfrm>
          <a:prstGeom prst="rect">
            <a:avLst/>
          </a:prstGeom>
        </p:spPr>
        <p:txBody>
          <a:bodyPr anchorCtr="0" anchor="t" bIns="91425" lIns="91425" spcFirstLastPara="1" rIns="0" wrap="square" tIns="91425">
            <a:noAutofit/>
          </a:bodyPr>
          <a:lstStyle/>
          <a:p>
            <a:pPr indent="0" lvl="0" marL="0" rtl="0" algn="ctr">
              <a:spcBef>
                <a:spcPts val="0"/>
              </a:spcBef>
              <a:spcAft>
                <a:spcPts val="1600"/>
              </a:spcAft>
              <a:buNone/>
            </a:pPr>
            <a:r>
              <a:t/>
            </a:r>
            <a:endParaRPr/>
          </a:p>
        </p:txBody>
      </p:sp>
      <p:pic>
        <p:nvPicPr>
          <p:cNvPr id="1582" name="Google Shape;1582;p69"/>
          <p:cNvPicPr preferRelativeResize="0"/>
          <p:nvPr/>
        </p:nvPicPr>
        <p:blipFill>
          <a:blip r:embed="rId3">
            <a:alphaModFix/>
          </a:blip>
          <a:stretch>
            <a:fillRect/>
          </a:stretch>
        </p:blipFill>
        <p:spPr>
          <a:xfrm>
            <a:off x="145700" y="1225725"/>
            <a:ext cx="8689076" cy="2696625"/>
          </a:xfrm>
          <a:prstGeom prst="rect">
            <a:avLst/>
          </a:prstGeom>
          <a:noFill/>
          <a:ln>
            <a:noFill/>
          </a:ln>
        </p:spPr>
      </p:pic>
      <p:sp>
        <p:nvSpPr>
          <p:cNvPr id="1583" name="Google Shape;1583;p69"/>
          <p:cNvSpPr txBox="1"/>
          <p:nvPr/>
        </p:nvSpPr>
        <p:spPr>
          <a:xfrm>
            <a:off x="718825" y="505125"/>
            <a:ext cx="83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87" name="Shape 1587"/>
        <p:cNvGrpSpPr/>
        <p:nvPr/>
      </p:nvGrpSpPr>
      <p:grpSpPr>
        <a:xfrm>
          <a:off x="0" y="0"/>
          <a:ext cx="0" cy="0"/>
          <a:chOff x="0" y="0"/>
          <a:chExt cx="0" cy="0"/>
        </a:xfrm>
      </p:grpSpPr>
      <p:sp>
        <p:nvSpPr>
          <p:cNvPr id="1588" name="Google Shape;1588;p70"/>
          <p:cNvSpPr txBox="1"/>
          <p:nvPr>
            <p:ph type="title"/>
          </p:nvPr>
        </p:nvSpPr>
        <p:spPr>
          <a:xfrm>
            <a:off x="369100" y="140850"/>
            <a:ext cx="7839300" cy="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Parkinson Disease</a:t>
            </a:r>
            <a:endParaRPr/>
          </a:p>
        </p:txBody>
      </p:sp>
      <p:sp>
        <p:nvSpPr>
          <p:cNvPr id="1589" name="Google Shape;1589;p70"/>
          <p:cNvSpPr txBox="1"/>
          <p:nvPr>
            <p:ph idx="1" type="subTitle"/>
          </p:nvPr>
        </p:nvSpPr>
        <p:spPr>
          <a:xfrm>
            <a:off x="568075" y="1024525"/>
            <a:ext cx="8208300" cy="38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Parkinson's disease is a chronic neuro disorder that primarily affects the motor system, resulting in symptoms such as tremors, rigidity,no body movements,etc..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t>Test for Parkinson Disease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lang="en" sz="1800"/>
              <a:t>The individual is asked to draw a spiral pattern on a piece of paper or a digital drawing tablet using a pen or stylus. The individual may be given specific instructions, such as drawing a spiral from the center outward or drawing a spiral within a designated area. The individual's drawing is collected as data for analysis.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Detecting from the Test</a:t>
            </a:r>
            <a:endParaRPr b="1" sz="1800"/>
          </a:p>
          <a:p>
            <a:pPr indent="0" lvl="0" marL="0" rtl="0" algn="l">
              <a:spcBef>
                <a:spcPts val="0"/>
              </a:spcBef>
              <a:spcAft>
                <a:spcPts val="0"/>
              </a:spcAft>
              <a:buNone/>
            </a:pPr>
            <a:r>
              <a:rPr lang="en" sz="1800"/>
              <a:t>spiral roundness, curvature, and number of turns, as well as temporal features, such as pen speed, pen pressure, and direction changes.</a:t>
            </a:r>
            <a:endParaRPr sz="1800"/>
          </a:p>
        </p:txBody>
      </p:sp>
      <p:sp>
        <p:nvSpPr>
          <p:cNvPr id="1590" name="Google Shape;1590;p70"/>
          <p:cNvSpPr txBox="1"/>
          <p:nvPr>
            <p:ph idx="2" type="title"/>
          </p:nvPr>
        </p:nvSpPr>
        <p:spPr>
          <a:xfrm flipH="1">
            <a:off x="8409175" y="140850"/>
            <a:ext cx="279900" cy="32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88"/>
                                        </p:tgtEl>
                                        <p:attrNameLst>
                                          <p:attrName>style.visibility</p:attrName>
                                        </p:attrNameLst>
                                      </p:cBhvr>
                                      <p:to>
                                        <p:strVal val="visible"/>
                                      </p:to>
                                    </p:set>
                                    <p:anim calcmode="lin" valueType="num">
                                      <p:cBhvr additive="base">
                                        <p:cTn dur="1000"/>
                                        <p:tgtEl>
                                          <p:spTgt spid="15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89"/>
                                        </p:tgtEl>
                                        <p:attrNameLst>
                                          <p:attrName>style.visibility</p:attrName>
                                        </p:attrNameLst>
                                      </p:cBhvr>
                                      <p:to>
                                        <p:strVal val="visible"/>
                                      </p:to>
                                    </p:set>
                                    <p:anim calcmode="lin" valueType="num">
                                      <p:cBhvr additive="base">
                                        <p:cTn dur="1000"/>
                                        <p:tgtEl>
                                          <p:spTgt spid="15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90"/>
                                        </p:tgtEl>
                                        <p:attrNameLst>
                                          <p:attrName>style.visibility</p:attrName>
                                        </p:attrNameLst>
                                      </p:cBhvr>
                                      <p:to>
                                        <p:strVal val="visible"/>
                                      </p:to>
                                    </p:set>
                                    <p:anim calcmode="lin" valueType="num">
                                      <p:cBhvr additive="base">
                                        <p:cTn dur="1000"/>
                                        <p:tgtEl>
                                          <p:spTgt spid="15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rain Surgery XL by Slidesgo">
  <a:themeElements>
    <a:clrScheme name="Simple Light">
      <a:dk1>
        <a:srgbClr val="344372"/>
      </a:dk1>
      <a:lt1>
        <a:srgbClr val="5379A7"/>
      </a:lt1>
      <a:dk2>
        <a:srgbClr val="9EC5F3"/>
      </a:dk2>
      <a:lt2>
        <a:srgbClr val="FFFFFF"/>
      </a:lt2>
      <a:accent1>
        <a:srgbClr val="344372"/>
      </a:accent1>
      <a:accent2>
        <a:srgbClr val="5379A7"/>
      </a:accent2>
      <a:accent3>
        <a:srgbClr val="9EC5F3"/>
      </a:accent3>
      <a:accent4>
        <a:srgbClr val="FFFFFF"/>
      </a:accent4>
      <a:accent5>
        <a:srgbClr val="344372"/>
      </a:accent5>
      <a:accent6>
        <a:srgbClr val="5379A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