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2.xml" ContentType="application/inkml+xml"/>
  <Override PartName="/ppt/notesSlides/notesSlide15.xml" ContentType="application/vnd.openxmlformats-officedocument.presentationml.notesSlide+xml"/>
  <Override PartName="/ppt/ink/ink13.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7" r:id="rId2"/>
    <p:sldId id="266" r:id="rId3"/>
    <p:sldId id="268" r:id="rId4"/>
    <p:sldId id="269" r:id="rId5"/>
    <p:sldId id="270" r:id="rId6"/>
    <p:sldId id="271" r:id="rId7"/>
    <p:sldId id="272" r:id="rId8"/>
    <p:sldId id="273" r:id="rId9"/>
    <p:sldId id="274" r:id="rId10"/>
    <p:sldId id="275" r:id="rId11"/>
    <p:sldId id="276" r:id="rId12"/>
    <p:sldId id="277" r:id="rId13"/>
    <p:sldId id="278" r:id="rId14"/>
    <p:sldId id="288" r:id="rId15"/>
    <p:sldId id="289" r:id="rId16"/>
    <p:sldId id="290" r:id="rId17"/>
    <p:sldId id="291" r:id="rId18"/>
    <p:sldId id="279" r:id="rId19"/>
    <p:sldId id="280" r:id="rId20"/>
    <p:sldId id="292" r:id="rId21"/>
    <p:sldId id="281" r:id="rId22"/>
    <p:sldId id="282" r:id="rId23"/>
    <p:sldId id="283" r:id="rId24"/>
    <p:sldId id="284" r:id="rId25"/>
    <p:sldId id="259" r:id="rId26"/>
    <p:sldId id="261" r:id="rId27"/>
    <p:sldId id="262" r:id="rId28"/>
    <p:sldId id="263" r:id="rId29"/>
    <p:sldId id="257"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7-16T04:44:10.329"/>
    </inkml:context>
    <inkml:brush xml:id="br0">
      <inkml:brushProperty name="width" value="0.05292" units="cm"/>
      <inkml:brushProperty name="height" value="0.05292" units="cm"/>
      <inkml:brushProperty name="color" value="#FF0000"/>
    </inkml:brush>
  </inkml:definitions>
  <inkml:trace contextRef="#ctx0" brushRef="#br0">3034 2699 0,'0'-18'16,"-53"18"15,0 71-15,53-54 0,-18 1-16,-70 70 15,0 18 1,53-88-16,-53 87 15,52-87-15,-52 70 16,70-70-16,1 0 0,-36 34 16,35-34-16,1 0 15,-1-1-15,0 1 16,-17-18 0</inkml:trace>
  <inkml:trace contextRef="#ctx0" brushRef="#br0" timeOffset="264.77">2469 2769 0,'18'-123'31,"-36"246"-31,195-70 47,-107 71-31,-34-89-16,-19 0 0,36 36 15,35 70 1,-52-123-16,-19 17 0,36 18 16,18 35-1,-54-70-15</inkml:trace>
  <inkml:trace contextRef="#ctx0" brushRef="#br0" timeOffset="518.42">3492 3210 0,'0'-17'15,"0"-1"1,0 141 15,0 19-15,0-90-16,0 1 0,0 0 15,0 0-15,0 106 16,0-124-16,0 1 16,0-19-16,0 1 0,53-1 15</inkml:trace>
  <inkml:trace contextRef="#ctx0" brushRef="#br0" timeOffset="966.56">4180 2928 0,'0'0'15,"0"-18"1,18 1 0,0 17-16,-18-18 0,70 0 15,18 1 1,-70 17-16,70-18 15,-70 18-15,0 0 0,17 0 16,-18 0-16,1 0 0,0 0 0,35 0 16,-36 0-1</inkml:trace>
  <inkml:trace contextRef="#ctx0" brushRef="#br0" timeOffset="1175.74">4216 3193 0,'0'0'0,"-36"35"16,36-17-16,0-1 31,106-17-15,-70 0-16,122 0 15,-122 0 1,-1-17-16,0 17 0,-17 0 0,17 0 15,-17 0-15</inkml:trace>
  <inkml:trace contextRef="#ctx0" brushRef="#br0" timeOffset="2165.16">5574 2752 0,'-35'-18'32,"-1"18"-17,1 0 1,-53 35 0,70 1-16,1-19 0,-1 18 15,0-17-15,1 17 0,-1 1 0,0 17 16,1 0-16,17 70 15,35-52 1,-35-54-16,35 1 0,-17-1 16,123 1-1,-106-18-15,106-70 16,36-72 0,-142 19-1,-70-71 1,0 159-1,17-18-15,-17 17 0,17 1 0,-17 0 0,17 17 16,-17-17-16,17 35 0,-88-18 16,18 89-1,70-53-15,-34 70 16,52-18 0,0-52-16,17 17 0,-17-17 0,53-1 15,35 36 1,-52-35-16</inkml:trace>
  <inkml:trace contextRef="#ctx0" brushRef="#br0" timeOffset="2324.38">6085 3016 0,'0'0'15,"0"-17"32</inkml:trace>
  <inkml:trace contextRef="#ctx0" brushRef="#br0" timeOffset="2985.54">6491 2469 0,'0'-17'0,"0"34"0,0-52 0,88-35 31,-70 70-31,0 0 0,17 0 15,88 17 1,-105-17-16,53 36 16,-1 16-1,-52-34-15,-18 0 0,17 17 16,-17 0 0,0-17-16,-35 0 0,-71 87 15,71-87 1,17 0-16,1-1 0,-1 1 15,142-18 17,-54 18-17,-35-18-15,89 17 16,-54 71 0,-70-70-16,0 0 15,0-1-15,0 1 0,-35 35 16,-18 17-1,36-52-15,-1-18 0,-17 18 16,-36 17 0,53-35-16,1 0 0,-36 0 15,35 0 1,18-18-16</inkml:trace>
  <inkml:trace contextRef="#ctx0" brushRef="#br0" timeOffset="3359.84">7426 2611 0,'0'-18'0,"0"36"0,-35-54 16,35 19-16,0-1 0,-18 18 31,18 71-16,0-54-15,0 1 0,53 70 16,-53-70 0,35-1-16,-35 1 0,18 0 0,0-1 15,87 36 1,-87-35-16,17-18 0,-17 17 0,0-17 16,52 53-1,-70-35-15,0 35 16,-35-18-1,-71 18 1,0-18 0,89-35-16,-19 18 15,19-18-15</inkml:trace>
  <inkml:trace contextRef="#ctx0" brushRef="#br0" timeOffset="3520.64">7444 2575 0,'105'-88'31,"72"18"-15,-160 52 0,19 18-16,34-35 15</inkml:trace>
  <inkml:trace contextRef="#ctx0" brushRef="#br0" timeOffset="5545.27">3687 2028 0,'0'0'0,"0"-17"0,-53-18 15,35 35-15,-88-18 16,0 18-1,71 18-15,0-18 16,-18 35-16,18-35 0,-142 70 16,142-52-16,0 0 15,-1-1-15,1 19 0,0-19 0,-18 18 16,-176 177 0,193-159-16,1-18 15,-36 54-15,36-54 0,-35 141 16,34-88-1,36-35-15,-17-17 0,17 17 16,0-18-16,0 18 0,0-18 0,0 18 16,70 123-1,-52-123-15,35 35 16,141 230 0,-159-283-16,0 18 15,1-18-15,-1 18 0,18-17 0,-18 16 16,0-16-16,195 158 15,-195-159-15,18-17 16,0 17-16,-18 0 0,283 124 31,281 53 1,-528-195-32,-1 1 0,195 35 31,211-71-16,-370-17-15,265-71 16,-283 88 0,18-17-16,-18 18 0,-18-19 0,18 19 15,1-19-15,-19 19 0,230-89 16,-229 88-16,-1-17 16,1 17-16,-18 1 0,211-89 15,-211 71 1,18-1-16,-18 19 0,70-54 15,195-176 1,-107 18 0,-158 176-16,18-35 15,70-124 1,-88 106 0,-36-52-1,-17 105-15,0-89 16,0 90-16,0-1 0,0 17 15,0-17-15,-35 1 0,18-107 16,-36 53 0,-406-282 15,388 353-31,1-1 0,-1 1 0,1 17 16,-142-70-1,142 71-15,-177-19 16,158 19-16,1 17 0,-18 0 0,1 0 15,-19 0-15,-387 70 16,-89 18 0,459-70-16,-106 17 15,141-17-15,-159 17 16,177-35 0,71 0-16,-1 0 15,18 18-15,-71 17 16,54-17-16,-1 17 15</inkml:trace>
  <inkml:trace contextRef="#ctx0" brushRef="#br0" timeOffset="9574.18">4833 10037 0,'0'0'0,"-18"70"0,1-35 0,-1 1 15,-141 193 1,142-176-16,-19 0 16,1-18-16,-159 265 31,71-88 0</inkml:trace>
  <inkml:trace contextRef="#ctx0" brushRef="#br0" timeOffset="9789.64">4269 10283 0,'17'0'0,"-34"0"0,34-17 15,-17-1-15,159 53 47,70 54-31,-70 34 0,-35-17-1,-89-71-15,106 195 16</inkml:trace>
  <inkml:trace contextRef="#ctx0" brushRef="#br0" timeOffset="10324.28">5662 10283 0,'18'-17'0,"-36"34"0,36-52 16,-18 70 31,0 1-32,-53-107 32,70-52-31,-17 87-16,36 19 0,-19-1 15,19 18-15,-19-17 0,19 17 0,16 0 16,37 123 0,-72-88-16,19 212 15,-36-194 1,-18 0-16,18 0 0,-124 194 16,72-141-1,16-53-15,-175 88 31,-36-265-15,176 1 0,53-1-1,18 89-15,159-53 16,-71 70 0,-35 18-16,53 0 15,265 318 16,-354-283-31,18 71 16,1-53 0</inkml:trace>
  <inkml:trace contextRef="#ctx0" brushRef="#br0" timeOffset="10718.18">6879 10142 0,'0'0'31,"71"-17"-15,-36-1-16,106-17 15,-35 0 1,-18-1-1,-53 19-15,-17 17 16,0 0-16,-18-18 0</inkml:trace>
  <inkml:trace contextRef="#ctx0" brushRef="#br0" timeOffset="10907.36">6879 10425 0,'-35'17'0,"17"18"16,71-87-16,-123 122 0,52-70 0,18 53 16,71-53-1,-54 0-15,71 0 16,71-53 0,-106 53-16,0-35 0,0 17 0,-18 18 15,0-17-15</inkml:trace>
  <inkml:trace contextRef="#ctx0" brushRef="#br0" timeOffset="11826.47">8625 9648 0,'0'0'0,"-35"-17"16,-18-1-1,36 18-15,-1 0 0,0 0 16,-52 53-1,52-35-15,-70 123 16,35 0 0,18 0-1,35-88-15,-18 0 0,18-18 16,0 0-16,0 18 0,0-35 0,0 17 0,35 1 16,89 34-1,-71-70-15,0 0 16,0 0-16,-1-35 0,19 0 0,158-142 31,-193-370 0,-72 477-31,19 17 0,-19 18 16,19-1-16,-18 1 0,-71 17 16,-212 195 15,283-142-31,17 18 0,1-18 0,-1 1 15,18 16-15,0-16 0,0-19 0,0 19 16,123 87 0</inkml:trace>
  <inkml:trace contextRef="#ctx0" brushRef="#br0" timeOffset="12004.86">9207 10107 0,'18'0'0,"-36"0"0,54-53 16,-36 36-16,17-19 16,1 1-1,-18 17-15,0 1 16</inkml:trace>
  <inkml:trace contextRef="#ctx0" brushRef="#br0" timeOffset="12550.66">10283 9472 0,'-35'-35'15,"70"70"-15,-70-88 0,35 36 0,-53-19 16,-53 1 0,71 35-16,-124 0 15,106 35 1,18 1-16,0-19 0,-36 107 15,18 123 17,53-212-32,36 18 0,34-18 15,-34-35-15,105 0 16,53-123 0,-159 87-16,-17 19 0,17-54 15,-35-35 1,0 89-16,0-1 0,0-35 31,0 124-15,0-1-1,53 424 1,-53-441 0,17 0-16,-17 141 15,0-159 1,0-17-16,0 17 0,0-17 0,-35-1 0</inkml:trace>
  <inkml:trace contextRef="#ctx0" brushRef="#br0" timeOffset="13510.22">9948 8819 0,'0'0'0,"-53"-35"16,18 0-16,17 17 0,-17 1 15,0-19-15,-159-34 16,141 52-16,0 18 0,-88-35 15,53 17-15,-71 1 16,71-1-16,17 18 0,-17-18 0,0 18 16,-371-17-1,124 34 1,212-17-16,-1 36 0,1-36 16,-1 17-16,1-17 0,-477 88 15,477-70 1,-1-18-16,-493 106 15,423-53 1,-194 53 0,282-89-16,-265 107 15,213-71 1,69-18-16,19 0 0,-18 0 0,17 1 16,-17-1-16,0 0 0,17 1 15,-17-1-15,17 18 0,-193 158 16,211-158-16,0 18 15,18-18-15,-1 17 0,1 1 0,18-18 0,-1 17 16,-53 177 0,54-176-16,-1 211 15,18-194-15,53 1 16,-53-19-16,53 18 0,17 71 16,1-71-16,-18-17 0,18-1 0,17-17 15,423 229 1,-387-229-16,-18 0 0,-1 0 15,19 0-15,-1 18 0,424 123 16,-388-159 0,-18 0-16,18 1 0,-1-1 0,1-18 15,0 1-15,511 17 16,-493-35-16,-1-35 0,0 35 16,1-53-16,-1 36 0,530-177 15,-530 141-15,1-18 16,-1 1-16,0 17 0,-17-18 0,17 0 15,530-281 1,-247-1 0,-354 265-16,-16-18 0,281-564 31,-282 140-15,-88 407-16,0 17 15,0 0-15,-317-335 16,-212 283-1,158 122 1,177 36-16,-35 0 0,0 0 16,-212 18-16,-177 70 15,424-53-15,-423 36 16,546-53 0,-35 17-16</inkml:trace>
  <inkml:trace contextRef="#ctx0" brushRef="#br0" timeOffset="18988.59">17745 2699 0,'17'-18'15,"-17"36"32,36 70-31,-36-70-16,17 17 0,-17 0 16,18 0-16,0 1 0,17 105 15,0-53 1,-17 53 15,-18-88-15,0-35-16,0-1 31</inkml:trace>
  <inkml:trace contextRef="#ctx0" brushRef="#br0" timeOffset="19250.07">18362 2575 0,'18'-17'0,"-36"34"0,53-87 16,-35 52 0,0 53-1,0 1-15,0 52 16,36 159-1,-19-194 1,-17-18-16,0 0 0,0 1 0,18-1 16,-18 0-16,0 0 0,18 18 15,-18 35 1,0-70-16</inkml:trace>
  <inkml:trace contextRef="#ctx0" brushRef="#br0" timeOffset="19437.78">17851 3087 0,'-18'0'16,"36"0"-16,-54 0 0,54 0 31,70 0-15,-53 0-16,1-18 0,-1 18 15,35 0-15</inkml:trace>
  <inkml:trace contextRef="#ctx0" brushRef="#br0" timeOffset="20170.68">19032 2963 0,'18'-17'16,"-18"-19"-16,71-17 31,17 18-15,-53 18-16,0 17 0,1-18 0,140 53 31,-141 0-15,-35-17-16,0 0 0,0-1 0,-17 72 15,-54-36 1,36-36-16,17 1 15,-123 52 1,123-52-16,1-18 0,-1 0 31,106-18-15,-70 18-16,105 0 16,54 18-1,-160-18-15,36 18 16,-35 35-16,0-36 15,-18 1-15,0-1 0,0 19 0,-36-1 16,36-17-16,-53 35 16,-123 52-1,0-52 1,52-17 0,89-36-16,-18 0 0,-88 0 15,123-36 1,1 36-16,-19-17 0</inkml:trace>
  <inkml:trace contextRef="#ctx0" brushRef="#br0" timeOffset="21463.65">18292 1923 0,'0'0'0,"-18"-18"0,-106-53 31,1 54-31,88 17 0,-18 0 16,-159 35 0,142 0-16,-1-17 0,0 0 0,1-1 15,-1 19-15,-17-1 0,-212 106 16,247-106-16,-70 71 16,88-35-16,-1-18 0,-17 17 15,-70 353 1,123-352-16,88 440 47,-17-334-47,-36-89 0,0 0 0,0 0 15,18 1-15,0-19 0,194 212 16,-159-211 0,177 88-16,-159-106 0,-18 0 15,741 141 16,247-318 1,-970 71-32,405-194 31,-334 124-31,-89 52 0,0-17 0,-17-18 16,-1 0-16,89-246 15,-124 210-15,1 19 0,122-494 31,-105 87-15,-53 442-16,-70-35 16,34 52-16,1 18 0,-18 18 0,-53-53 15,36 53-15,-159-54 16,-159 72 0,282 17-16,-229 70 15,-54 54 1,248-71-16,0 0 0,-17 17 0,16-17 15,-122 106-15,-107 176 16,336-247-16,-18 53 16,53-70-16,0-18 0</inkml:trace>
  <inkml:trace contextRef="#ctx0" brushRef="#br0" timeOffset="24828.92">19420 10477 0,'0'-17'15,"-17"-1"17,-1 1-1,18-1 63,0 0-63,35 54 0,-17-1-15,0-18-16,-1 36 15,19 89 1,-36-54-16,0-53 0,0 18 16,0-18-16,0 18 0,0-18 15,0 124 1,0-141-16,-18 52 15,18-34 1,35-36 0</inkml:trace>
  <inkml:trace contextRef="#ctx0" brushRef="#br0" timeOffset="25070.76">20214 10213 0,'0'-18'0,"0"36"0,18-36 0,-18 1 16,0-1-16,0 106 31,-18 53-15,18-105-16,0 140 31,-35 124 0,35-265-31,-18-17 0,18-1 0,-35 1 0,17 0 16</inkml:trace>
  <inkml:trace contextRef="#ctx0" brushRef="#br0" timeOffset="25234.19">19473 10724 0,'-17'0'0,"-1"0"15,53 0 1,1 0-16,-1 0 0,0 0 16,18 0-16,-18 0 0,18 0 0,194-35 31,-176 35-31,-18 0 0,0-17 0</inkml:trace>
  <inkml:trace contextRef="#ctx0" brushRef="#br0" timeOffset="25569.47">20884 10513 0,'18'0'0,"-36"0"0,36 17 16,-53 1-1,-18 35 1,53-35-16,-35 17 15,-54 71 1,72-89-16,-19 19 0,19-1 0,-18-17 16,17 17-16,-17 0 0,17-17 0,0 17 15,-17-17-15,35-1 0,-35 36 16,141-53 15,-71 0-31,0-17 16,18 17-16,-18-36 0,18 36 0,-17-35 0,140-71 31</inkml:trace>
  <inkml:trace contextRef="#ctx0" brushRef="#br0" timeOffset="25765.88">20832 10530 0,'0'0'16,"-18"36"-1,18-19-15,0 19 0,-18-19 16,18 19-16,0-1 0,0 0 0,0 194 31,0-193-31,0 17 0,0-1 0,0 1 16,0 177 0,0-195-16,18-17 15,-18 17-15</inkml:trace>
  <inkml:trace contextRef="#ctx0" brushRef="#br0" timeOffset="27049.85">19861 9402 0,'0'0'0,"0"-18"16,18 0-16,-18-17 0,0 17 16,0 1-16,0-19 0,0 19 0,0-1 0,0-17 15,-35 0-15,-1-1 16,19 19-16,-54-36 15,54 35-15,-19 18 0,19-18 16,-36 1-16,18 17 0,17-18 16,-141 53-1,-141 71 1,230-70-16,-1-19 0,1 18 16,-1 1-16,-17-1 0,17 18 15,-246 176 1,264-158-16,0-18 0,18 17 15,-124 283 1,141-282-16,18-18 0,-17 17 16,17-17-16,0 0 0,105 300 31,-52-195-31,-17-69 0,-1-1 0,0-18 16,230 283-1,-71-176 1,-141-125-16,141 107 15,17 71 1,-158-160-16,88 71 16,-88-106-16,0 1 0,36-1 15,-37-17-15,142-1 16,177-105 0,-230 18-1,-70 34-15,-1-17 0,71-52 16,141-178-1,-229 213-15,124-142 16,17-70 0,-124 176-16,1 0 0,105-264 15,-17 17 1,-124 247-16,124-317 16,-88 141-1,-71 211-15,-53-123 16,-141 0-1,123 159-15,-176-71 16,-35 35 0,194 54-16,-194-19 15,-353 125 1,405-19 0,142-35-16,0 18 0,-212 371 31,300-283-16,18-88-15</inkml:trace>
  <inkml:trace contextRef="#ctx0" brushRef="#br0" timeOffset="32388.44">7937 3704 0,'-17'0'32,"17"18"124,0-1-156,0 1 16,17 0-1,1-18-15,0 0 0,-18 17 16,17-17-16,1 0 0,0 0 0,52 18 31,-52-18-31,17 0 0,0 0 0,71 18 16,0-18-1,-71 0-15,1 0 16,-1 0-16,18 0 0,-18 0 0,18 0 16,265-71-1,-266 71-15,19-18 16,0 18-16,-1-17 0,124 17 15,-123-18-15,229 18 16,-177 0 0,-70 0-16,0 0 0,88-17 15,-88 17-15,17-18 0,19 0 16,-19 18-16,18-17 0,1-1 0,-1 18 16,265-35-1,-283 17-15,1 18 0,140-18 16,-87 18-1,-71-17-15,247-19 16,-89 19 0,71-1-1,-70 1 1,-141-1-16,229 0 16,-71 1-1,-176 17-15,17-18 16,-17 18-16,0 0 0,282-18 31,-282 18-31,0 0 0,0 0 0,265-35 31,-283 35-15,18 0-16,-18-18 0,53 18 16,212-17-1,-265 17-15,1-18 16,17 18-16,17 0 15,195 0 17,-230 0-32,0 0 0,1 0 0,-19 0 15,107-17 1,-89 17-16,-17 0 0,34 0 16,-34 0-16,17 0 0,-17 0 0,0 0 15,70-18 1,-70 18-16,105-18 15,-52 18 1,-54 0-16,1 0 0,35 0 16,17-17-1,-34 17-15,-1 0 0,71 0 16,0 0 0,-71-18-16,0 18 0,18 0 15,-35 0-15,17 0 0,0 0 0,0-18 0,1 18 16,-19 0-16,1 0 0,17 0 15,-17 0-15,0 0 0,-1 0 0,89-17 47,-88 17-47,158-18 32,-141 18-32,18 0 15,-17 0 1,-1 0-1,0 0 1,18 0 0,-88 0 31,-1 18-47</inkml:trace>
  <inkml:trace contextRef="#ctx0" brushRef="#br0" timeOffset="36162.9">16351 2946 0,'-17'0'47,"17"-18"109,88 53-46,194 71-79,-247-88-31,53 17 16,18-17-1,-88-18 1,17 17-16,-17-17 0,0 0 16,-1 0-16,1 0 15,-1 0-15,-69 53 110,16-53-95,1 18-15,17 17 0,-17-17 0,0-1 16,-265 177-1,247-158 1,-53 52-16,53-53 0,0 1 16,0-1-16,18 0 0,17 0 0,-52 36 15,52-36 1,1-17-16,-19 35 16,36-36-1</inkml:trace>
  <inkml:trace contextRef="#ctx0" brushRef="#br0" timeOffset="38806.78">11077 3140 0,'0'-18'47,"0"0"124,0 1 33,-17 17-158</inkml:trace>
  <inkml:trace contextRef="#ctx0" brushRef="#br0" timeOffset="39599.97">11130 2910 0,'0'0'31,"-35"36"16,0 34-32,17-34-15,0-19 16,1 18-16,-1-17 0,18 17 0,-18 1 16,18-1-16,0-17 0,0 52 15,18 54 1,-18-89-16,35-18 0,-35 19 16,36-19-16,-1-17 0,-18 18 0,19-18 15,-1 0-15,194-88 16,-123 17-1,-53 36-15,-18 17 0,36-52 16,17-142 0,-88 177-16,0 0 15,-106-89 1,-17 54 0,88 52-16,-89 18 15,1 35 1,87 0-16,-17-17 0,18 0 0,0-1 15,17 19-15,-52 17 16,52-18-16,18-17 0,0-1 0,0 1 16,0-1-16,0 19 0,106 34 15,-71-52-15</inkml:trace>
  <inkml:trace contextRef="#ctx0" brushRef="#br0" timeOffset="39788.26">12347 3281 0,'-17'0'31,"-19"0"-31,19-18 31</inkml:trace>
  <inkml:trace contextRef="#ctx0" brushRef="#br0" timeOffset="40193.23">13000 2575 0,'-18'-35'0,"36"70"0,-53-105 15,17 140 32,106 265-15,-88-317-32,18 17 0,-1 1 15,1 17-15,-18-36 0,18 36 16,-1-35-16,-17-1 0,0 1 15,0 0-15,18-18 0,-18 35 16</inkml:trace>
  <inkml:trace contextRef="#ctx0" brushRef="#br0" timeOffset="44829.61">10231 10301 0,'35'0'266</inkml:trace>
  <inkml:trace contextRef="#ctx0" brushRef="#br0" timeOffset="47217.21">11430 9631 0,'-18'0'16,"18"17"62,0 1-47,-17 0 0,-1-1-15,18 1 31,0 0 0,-18-1-16,18-34 109,18-1-108,-18 0 30,53 1-46,-53-1-16,18 0 0,17 1 15,71-54 1,0 1 0,70-18-1,-141 52-15,124-34 16,35-36 0,-159 71-16,106-54 15,-17-16 1,-71 69-16,-18 1 0,71-106 15,53-71 1,-36 71 0,54-35-1,-142 140-15,0 19 0,18-18 16,-18 17-16,71-70 16,18-1-1,34-52 1,1-35 15,-141 158-31,-1-17 0,1 17 0,17-17 0,-17 0 16,88-89-1,-89 89-15,1 0 16,0 17-16,-1-17 0,1 0 0,17-1 16,-17 19-16,88-89 15,17 18 1,-105 70-16,35-17 15,70-36 1,-88 54-16,-17-1 0,17 0 16,18-17-16,53-18 15,-88 35-15,17 1 0,0-1 16,36-35-16,-36 36 16,-17-1-16,17-17 0,-17 17 0,17 0 15,0-17-15,106-71 31,-17-17-15,-54 52 0,-34 54-16,52-72 15,71 1 1,-54 18 0,72-18-1,-160 70-15,19 0 16,52-35-1,-53 53-15,-17-17 0,35-19 16,70-34 0,-87 52-16,-19 1 15,89-36 1,-88 35-16,-1 18 16,1-18-16,0 18 0,-18-17 15,52-19 1,-34 36-16,0-17 0,-1 17 0,1-18 15,-18 1-15,71-19 16,-71 19-16,17 17 16,-17-18-16,53 0 15,-35 1 1,70-19 0,-70 19-16,-1-1 15,54-17 1,-54 17-16,1 1 15,70-54 1,-70 53-16,17-17 16,89-88 15,-107 105-31,1 0 0,70-70 31,-70 71-31,-1 17 16,-17-18-16,18 18 0,0-18 0,35-35 47,-36 36 0,36-19-16,-35 36-16,-53 36 32</inkml:trace>
  <inkml:trace contextRef="#ctx0" brushRef="#br0" timeOffset="49716.2">17180 4780 0,'0'-18'78,"18"18"-47,-53 18 0,17 0-15</inkml:trace>
  <inkml:trace contextRef="#ctx0" brushRef="#br0" timeOffset="50277.94">17110 4868 0,'53'-17'78,"-18"-1"-78,-17 18 16,17-18-16,141-17 15,-141 35-15,1-18 16,17 18-16,-18 0 0,124-17 16,-124 17-16,-17 0 15,105 0 1,-105 0-16,-1-18 0,19 18 16,-19 0-16,1 0 0,0 0 0,34 0 15,19 0 1,-53-17-16,-1 17 15,1 0-15,0 0 0,-1 0 16,-17-18-16,18 18 16,-18 35 77,-53 53-77,53-52-16,-35-1 0,-18 71 16,35-71-16,-17 0 15,17-17-15,1 17 0,-36 53 16,-36 36 0,72-106-16,-1-1 15,-17 36-15</inkml:trace>
  <inkml:trace contextRef="#ctx0" brushRef="#br0" timeOffset="53170.03">13000 7479 0,'0'-18'0,"0"1"16,17-1 15,-17 0-15,18 1 93,-36 17 32,18-18-110,0-17 0,0 17-15,0 0 15,0 1 16,-17 17-16,17 35-15,-18 0 0,1 124-1,34-124-15,-17 1 16,35-1-16,54 106 15,-72-123-15,19-18 16,158 0 0,-159 0-16,53-71 15,36-35 1,-89 71-16,-18-18 0,1 0 0,0 18 16,-1-71-16,-17 0 15,-17 53-15,17 18 0,-53-18 16,18 18-16,-54-18 0,36 35 15,18 1-15,-159-19 16,159 36-16,-36 0 16,-52 53-1,105-17-15,1-19 0,-1 19 16,0 52 0,18-71-16,36 1 0,-1 17 15,-18 1-15,-17-1 0,36-18 16,34 36-1</inkml:trace>
  <inkml:trace contextRef="#ctx0" brushRef="#br0" timeOffset="53342.75">13864 7038 0,'0'0'0,"0"-18"16,-35 18-16,17 0 15,18-17 17,53 17-17</inkml:trace>
  <inkml:trace contextRef="#ctx0" brushRef="#br0" timeOffset="54042.48">14781 6350 0,'-35'0'0,"70"0"0,-88 0 0,18 0 16,-18 0 0,18 18-1,35 52 1,35-52 0,-35-1-16,36 1 0,-19 0 0,1-18 15,123 53 1,-35-53-1,-71 17-15,-17-17 0,70 36 16,-53-19 0,-17 124 15,-36-123-31,-52 53 16,34-54-16,19 1 0,-124 17 31,-1-123 0,125 70-31,17-35 16,141-123-1,-123 141-15,17 17 16,53-88 0,-35 36-1,-53 52-15,18-88 16,-54 0-1,-87 18 1,-1 53 0,89 35-16,-18-18 15,-35 53 1,70 1-16,-17 17 16,0 35-1,35-53-15,0-17 16,35 35-16</inkml:trace>
  <inkml:trace contextRef="#ctx0" brushRef="#br0" timeOffset="63267.48">7743 3810 0,'-17'0'78,"-1"0"-15,36 53 93,17-18-141,-17-35-15,-18 35 16,88 18 0,-53-17-1,53 17 1,-17-1 0,-36-34-16,-17 0 0,17 17 15,0-17-15,-17-18 0,35 35 16,0-17-1,-18-1-15,36 1 16,-1 17 0,-52-35-16,35 18 15,70 52 1,-105-52-16,0-18 0,70 35 16,71 36-1,-124-54 1,0 1-16,0 0 0,1-18 0,-1 17 15,0 1-15,36 17 16,105 53 0,-141-52-16,71 52 15,35 35 1,-105-87-16,17 17 16,-18-18-16,0 0 0,0-17 0,1 17 15,-1-17-15,0 17 0,1-17 0,34 35 16,1-18-1,-36 0-15,0-17 0,18-1 0,-18 19 0,18-19 16,-17 19-16,140 69 16,-123-87-16,-18 17 15,177 106 1,-177-105-16,0-19 16,1 1-16,-1 0 0,-17 17 0,52 18 15,-35-36-15,89 107 16,-89-106-16,0 17 15,159 141 1,-158-158-16,-1 17 16,0-17-16,1 17 0,52 18 15,71 35 1,-124-70-16,141 88 16,-35-18-1,-105-70 1,158 87-1,-124-69 1,159 52 0,-193-88-16,-1 17 15,0 1-15,18 0 0,-18-1 0,18 1 16,-17 0-16,105 52 16,70 36-1,-105-53 1,106 18-1,-177-54 1,1 1-16,-1-1 0,0 1 0,0-18 16,159 106-1,-158-88-15,-1-1 16,0 1-16,0-1 0,107 36 16,-72-35-1,-35 0-15,1-18 0,70 35 16,17 0-1,-105-17-15,35-1 16,52 19 0,-69-19-16,34 19 15,124 34 17,-176-70-32,0 18 0,17-18 0,71 53 31,-1-18-16,-69-17-15,105 17 16,-35 0 0,-71-35-16,-17 18 0,17-18 15,0 0-15,106 53 16,-70-36 0,-54 1-16,19 0 0,-19-1 15,107 54 1,-89-53-16,-17-1 0,17 1 0,-17-1 15,70 36 1,-70-35-16,70 17 16,-35-35-1,-36 18-15,1-18 0,0 0 0,-1 0 16,1 18-16,-1-18 0,36 17 16,-35 1-16,0-18 0,-1 18 15,1-1-15,0-17 0,-1 18 0,1-1 16,123 19 15,-123-19-31,-1-17 0,71 18 16,54 0-1,-72-1 1,-52 1-16,17-18 16,36 0-1,-54 0 1,1 0-16,0 0 15,-1 0 1,1 0-16,35 0 16,0 0-1,0 0 1,-1 0 0,-34 0-16,17 0 15,1 0-15,-19 0 0,1 0 16,0 0-16,52 0 15,1 18 1,-54-18-16,19 17 16,17 1-1,-36-1-15,18-17 16,71 36 0,-88-36-16,17 17 15,36 1 1,-54-18-16,1 0 0,0 0 15,87 35 17,-87-35-32,0 0 0,-1 18 15,1-18 1,0 18 0,35-1-1,-36-17 1,1 18-1,0-18 32,-18 17-15,-36 1-17</inkml:trace>
  <inkml:trace contextRef="#ctx0" brushRef="#br0" timeOffset="68120.92">18732 8872 0,'18'0'16,"17"0"62,-17 18-62,0-18-16,-1 0 15,72 35 1,-72-17-16,18 0 16,89 34-1,-89-52-15,-17 18 0,17-18 16,-17 18-16,88-1 31,-71 1 0,-53-18 1,-105 53-1,105-53-31,0 18 15,-17-18-15,18 17 0,-19 1 0,-34-1 16,-124 72 0,17-19-1,107-52 1,52 0-16,0-18 16,-17 17-1,18 1-15,-1-18 0,0 0 16,-17 17-1,17-17-15,-17 0 16,35 18 0,18-18 15</inkml:trace>
  <inkml:trace contextRef="#ctx0" brushRef="#br0" timeOffset="71001.91">15893 7338 0,'0'35'46,"-53"71"-30,35-88-16,0 17 0,-17 53 16,0-35-1,17-18-15,18-17 0,0-1 0,-17 54 16,17-53 0,53 35-1,-53-36-15,70-17 0,-52 18 16,17-18-16,0 0 0,89-35 15,-89 35 1,36-36-16,-36 1 0,0 17 0,-17-17 16,70-88-1,-70 87-15,-18-17 0,0 18 0,17 0 16,-17 0-16,-35-107 16,35 107-16,-35 18 15,-54-54 1,-16 124-1,-19 17 1,107-34-16,-54 34 16,71-52-16,-35 35 15,35-18 1,0-17-16,0-1 0</inkml:trace>
  <inkml:trace contextRef="#ctx0" brushRef="#br0" timeOffset="71211.11">16704 7673 0,'0'0'0,"-35"0"16,35-18-1,-18 18-15,18-17 16,-18-1-1</inkml:trace>
  <inkml:trace contextRef="#ctx0" brushRef="#br0" timeOffset="71648.39">17180 7267 0,'-35'-17'0,"70"34"16,-70-52-16,17 17 0,-70 106 31,53-70-16,17 17-15,-35 36 16,-53 105 0,89-176-1,17 18-15,-18-18 0,18 18 0,-17-1 32,87-17 14,-35-17-46,-17 17 0,17-18 16,36 0 0,-53 18-16,-1-17 0,18 17 0,-17 0 15,88-18 1,-88 18-16,-1 0 0,1 0 16,-1 0-16,1-18 0,0 18 0,-1 0 15,1 0-15</inkml:trace>
  <inkml:trace contextRef="#ctx0" brushRef="#br0" timeOffset="71934.3">17057 7232 0,'0'0'0,"0"106"47,0-53-47,0 17 16,0 71 0,0-105-16,0-1 0,0 35 15,0-52-15,0 17 0,0-17 0,0 17 16,0-17-16,-35 17 15,17 18 1</inkml:trace>
  <inkml:trace contextRef="#ctx0" brushRef="#br0" timeOffset="81200.83">10760 10672 0,'0'0'0,"-18"17"47,18 1 46,18-18 1,-1 0-78,36 0-1,-35 0 1,0 0 15,70-18 1,-71 1-17,1 17-15,0-18 16,-1 18-1,71 0 17,-35-18-17,0 18-15,36-17 16,140-36 0,-176 35-16,70 0 0,-70 18 15,18-17-15,-18 17 0,229-18 31,-229 18-31,-18-18 0,159 1 16,-141-1-16,0 18 16,0-17-16,0 17 0,0 0 0,-18-18 0,282 0 31,-228 1-15,-36 17-16,-18 0 0,18 0 0,282-18 31,-282 18-16,158-18 1,-17-17 0,-158 35-16,-1 0 0,0 0 0,1 0 15,-1-18-15,0 18 0,-17 0 0,17 0 16,-17 0-16,52 0 16,-52 0-16,17 0 0,0 0 0,1 0 0,-1-17 15,194 17 16,-193-18-31,-1 18 0,0 0 0,142 0 32,-142 0-32,106-17 15,-35-1 1,-71 18-16,71 0 16,-18-18-1,-70 18-15,17 0 0,-17 0 16,17 0-16,18 0 15,211-35 17,-211 35-32,-17 0 0,-1 0 0,0 0 0,0-18 15,54 18 1,-72 0-16,19 0 0,16 0 16,-34 0-16,70 0 15,-17 0 1,-54 0-16,72 0 15,34-17 17,-105 17-32,-1 0 0,1 0 0,0 0 15,17 0 1,-17 0-16,-1 0 0,1 0 0,88 0 31,-36-18-31,-52 18 0,17 0 16,18 0-16,-18 0 0,1 0 15,-19 0-15,19 0 0,-1-18 16,35 18 0,-52 0-16,35 0 15,-35 0-15,-1-17 0,1 17 0,17 0 16,-17 0-16,52-18 16,-52 18-16,35 0 0,-35 0 15,-1-17-15,71 17 16,-70 0-16,0 0 15,17 0-15,-17 0 0,-1-18 0,1 18 16,-1 0-16,1 0 0,53-18 16,-54 18-1,19-17 1,-54 17 46,-17 0-46,17 0-16,0 0 0</inkml:trace>
  <inkml:trace contextRef="#ctx0" brushRef="#br0" timeOffset="81846.03">17639 9543 0,'-18'-18'16,"36"36"-16,-53-36 15,88 36 17,-18 17-17,-18-17-15,36 17 16,141 53-1,-158-70-15,-19-18 16,1 17-16,52 19 16,-52-19-16,0 1 15,-1 17 1,-17-17 31,-17-1-32,-71 72 1,35-54 0,35 0-16,-17-17 0,-124 105 15,124-105 1,-1 17-16,1-17 0,0-1 0,0 19 16,-18-19-16,17 1 0,-52 53 15,0-19 1,70-34-1,1 17 1,17-17 0</inkml:trace>
  <inkml:trace contextRef="#ctx0" brushRef="#br0" timeOffset="84240.82">12894 11395 0,'0'-18'0,"-18"89"47,-17-54-31,35 1-16,-18 17 0,1 18 15,17 53 1,0-71-16,0 0 0,17 89 31,19-71-31,-36-35 0,35-1 0,36 18 16,-1-35-1,212-141 1,-246 106 0,17-18-16,-36 18 0,1 0 0,-18-1 15,0 1-15,0 0 0,-53-71 16,18 71-16,-18-18 16,-141-35-1,158 70-15,-105 53 16,71-17-1,34 17-15,-52 53 32,71-35-32,17-35 0,0-1 0,0 1 15,17 0-15,54 17 16,-54-17-16</inkml:trace>
  <inkml:trace contextRef="#ctx0" brushRef="#br0" timeOffset="84410.48">13758 11571 0,'0'0'0,"0"18"47,53-1-16</inkml:trace>
  <inkml:trace contextRef="#ctx0" brushRef="#br0" timeOffset="84895.01">14623 10795 0,'0'-18'0,"0"36"0,-36-18 32,19 18-32,17 17 15,-36-17-15,36 17 0,-17 18 0,-1-18 0,1 18 16,17 0-16,-36 176 15,19-194-15,17 18 16,0 0-16,0-17 0,0-1 0,0 0 0,0 0 16,70 36-1,-52-53-15,-1-1 0,19 1 0,-1-1 0,-17-17 16,211-17 0,-194-18-1,0 17-15,54-70 16,-72 70-16,-17-70 15,-35 17 1,0 54-16,-1 17 16,19 0-16,-36 0 0,18 0 0,-1 0 0,1 0 15,-124 53 1,142-18-16,-1-17 0,0-1 16,1-17-16,17 53 15</inkml:trace>
  <inkml:trace contextRef="#ctx0" brushRef="#br0" timeOffset="98047.98">30233 6368 0,'18'0'63,"-18"-18"31,0 36-16,0-36-16,0 36 16</inkml:trace>
  <inkml:trace contextRef="#ctx0" brushRef="#br0" timeOffset="100137.09">30498 5927 0,'0'-18'0,"0"36"0,0-89 31,-18 53-15,18 1-1,-53 17 1,53 35-16,-18-35 0,1 18 0,17-1 16,-18 19-16,1-1 0,-1 0 0,0 0 15,1 1-15,17 17 0,-18 0 0,0-18 16,-17 212 0,35-212-1,0 0-15,0 1 0,35-1 0,-35-17 16,89 52-1,-72-52-15,107-18 16,211-106 0,-300 71-16,89-71 15,-107 71-15,18-18 16,-17-247 0,-18 247-16,0 0 15,-35 0-15,35 0 0,-35 0 0,17 18 0,-17 0 16,-177-36-1,177 71-15,-18 0 0,0 0 16,-71 35 0,71 36-16,36-36 0,-18 0 15,17 1-15,-35 175 16,53-158-16,35 141 16,-35-158-16,36-1 15</inkml:trace>
  <inkml:trace contextRef="#ctx0" brushRef="#br0" timeOffset="100607.29">31574 6385 0,'0'0'0,"17"0"0,-17-17 0,0-19 16,18 19 0,-106 158 31,35-53-32,35-70-15,18 17 0,-18 0 16,18 18-1,0-35-15,36-18 0,-36 17 0,53 1 16,-18-18-16,0 0 16,1 0-16,-1 18 0,18-18 0,0 0 0,0 0 15,17 0-15,212 17 16,-246 1 0,-19-18-16,1 18 0,0-18 15,-18 70 1,-36-52-16,19-1 0,-19 1 0,1 0 0,-18 17 15,-229 106 1,194-106 0,52-17-16,-52 35 15,53-53-15,17 0 0,1 0 16,-1-35-16</inkml:trace>
  <inkml:trace contextRef="#ctx0" brushRef="#br0" timeOffset="100768.39">31644 6421 0,'18'-18'16,"-36"36"-16,36-54 0,-18 19 0,17-1 0,54-35 31,70-17-15,-123 52-16,17 0 0,-17 1 15</inkml:trace>
  <inkml:trace contextRef="#ctx0" brushRef="#br0" timeOffset="101420.16">31415 5080 0,'-71'-35'0,"142"70"0,-212-88 0,70 18 15,-17 0-15,-230-89 16,72 53 0,157 54-16,1 17 0,-141 0 15,-71 88 1,229-35-16,-87 35 16,87-17-16,1-1 0,-72 71 15,90-70-15,-1 17 0,0 0 16,-18 424-1,71-389-15,0-17 0,18 123 16,17-123-16,36 88 16,105 318-1,-123-406-15,70 211 16,71 18 0,-105-176-1,-36-88-15,-1-1 0,1 1 0,529 105 31,-458-229-31,-18 18 16,35 0-16,494-265 16,-265 88-1,-264 124-15,18 17 0,-19-34 16,442-742 15,-511 706-31,-1 17 0,0-528 16,-88 528-16,-17-87 15,-107-36 1,89 176-16,-106-52 16,-476-54-1,493 177-15,19 0 0,-1 0 16,-18 18-16,19 17 0,17-17 0,-1 35 16,19-18-16,35 0 0,-89 124 15,124 88 1,89-212-16,-36 18 15</inkml:trace>
  <inkml:trace contextRef="#ctx0" brushRef="#br0" timeOffset="105342.03">20832 3475 0,'0'17'141,"17"-17"-110,-17 18 0,18-18 32,17 0-32,-17 0 0,-1 0-15,72 18-1,-19-18 1,-17 0-16,0 0 0,17 17 0,-17-17 16,18 18-16,388 106 31,-389-89-31,212 106 15,212 53 1,-406-176-16,248 34 16,-107-16-1,-106-19-15,-17 1 0,0 0 16,17-1-16,-17 1 0,18-18 0,87 35 16,89 1-1,-211-19-15,-1 1 0,-18-18 16,1 17-16,-1 1 0,248 70 15,-177-52 1,-53-1-16,159 35 16,265 89-1,-442-124 1,107 18-16,-89-17 0,0-1 0,0-17 16,0-1-16,159 54 15,-17-1 1,-160-52-16,1 0 0,140 70 15,-140-71 1,-36 1-16,-17 0 0,17-1 0,-17-17 16,17 18-16,-17-18 0,17 18 15,106 17 1,-106-18-16,54 1 16,16 0-1,-69-18-15,70 35 16,35 0-1,-124-35-15,54 18 16,-1 0 0,54 17-1,-71-35 1,-36 18-16,89 17 16,-35-35-1,-54 17-15,1-17 0,53 18 16,-54-18-16,1 0 15,0 0-15,-1 0 16,18 0 0,1 18-1,-1-18 1,18 17 0,-35-17-16,-1 0 0,18 0 15,1 0 1,-19 0-16,-70 0 47,1 0-32,16 0-15</inkml:trace>
  <inkml:trace contextRef="#ctx0" brushRef="#br0" timeOffset="105803.44">28928 5239 0,'0'-36'0,"-18"36"0,36 36 0,-36-89 0,18 35 15,35 1 1,1 17-16,-19 0 15,19 17 1,52 89 0,-71-88-16,72 52 15,-54-52 1,-17-1-16,17 1 0,-18 0 0,1-1 16,70 19-1,-88-19-15,18-17 16,0 0-1,-18 18 1,-89 17 0,54-35-16,-124 53 15,106-18-15,-52 18 16,34-35-16,-176 105 16,194-87-16,-70 34 15,-54 54 1,142-107-16,0 19 0,17-1 0,-17-17 15,0 17-15,-1-17 0,19-1 0</inkml:trace>
  <inkml:trace contextRef="#ctx0" brushRef="#br0" timeOffset="109072.5">20761 11095 0,'0'-18'31,"35"1"-15,-17-1 0,0 18-16,-18-35 62,0 17-46,0 0-16,0-52 15,35 52 1,0 1 15,-17-1-15,-1 0-16,1 1 15,0-1-15,52-35 16,1 18 0,35 0-1,-71 17 1,0 0-16,-17 18 0,70-53 16,-53 53-16,1-17 15,16-1-15,-16 0 0,17-17 0,0 17 16,405-176 15,-387 159-31,-1 18 0,18-19 0,1 19 16,352-142-1,-353 124-15,0-1 0,-17 1 16,-1-18-16,1 0 0,-1 0 16,-17 0-16,18 0 0,-18-17 0,17 17 0,159-88 15,-70 70 1,176-52-1,-264 88-15,-1 17 16,319-158 0,-354 140-16,18 1 15,300-177 1,-283 177-16,1 0 16,-18-1-16,141-52 15,53-53 1,-212 124-16,35-19 15,124-52 1,-158 70-16,-1 1 16,0-1-16,53 1 0,-35-1 15,-17 0-15,228-35 16,-211 36 0,176-36-1,-176 53-15,36-18 0,-37 0 16,-16 1-16,17 17 0,-18-18 0,0 18 15,124-53 1,-124 36-16,-17 17 0,17-18 16,-17 18-16,105-35 15,-70 17 1,-18 0-16,89 1 16,-71-1-1,-18 1-15,0 17 0,36-18 16,-36 0-16,36 1 0,-18-1 15,-18 18-15,141-71 16,-140 71-16,-1-17 16,0-1-16,71-17 15,-71 17 1,71-52 0,-53 34-1,-35 19-15,-1-1 0,19 0 0,34-34 16,-35 34-16,-17 18 15,88-53 1,-36 18 15,-17 17-15,18-17 0,-36 35-1,-158 0 32,87 35-47</inkml:trace>
  <inkml:trace contextRef="#ctx0" brushRef="#br0" timeOffset="109590.08">28787 6950 0,'-18'0'16,"18"-18"-16,18 36 0,-54-36 0,36 53 47,36 18-32,-19-35-15,71 35 16,18-18 0,-70-35-16,34 18 15,195 17 17,-248-35-32,19 0 15,-1-18 16,-53 71 16,-105 159-15,105-177-32,-17 18 0,0-18 15,-1 18-15,1 0 0,0 0 0,-89 88 16,-17-17-1,106-89-15,-71 89 16,88-107-16,1 18 16,-1-35-16</inkml:trace>
  <inkml:trace contextRef="#ctx0" brushRef="#br0" timeOffset="114800.11">1729 13300 0,'-18'0'94,"0"0"-63,1 0 16,17-18 47,0 0-63,0 1-15</inkml:trace>
  <inkml:trace contextRef="#ctx0" brushRef="#br0" timeOffset="115282.2">1605 13070 0,'0'36'31,"18"-19"-15,17 107-1,-17-54 1,-1-34-16,-17-1 0,0 0 0,18 0 15,-18 89 1,0-106-16,0 70 16,0-71-1,0 1-15,0 0 16,0 17 0</inkml:trace>
  <inkml:trace contextRef="#ctx0" brushRef="#br0" timeOffset="115583.49">2205 12788 0,'0'-17'0,"0"34"32,35 36-17,-35-18-15,35-17 16,-35 17-16,71 106 16,-71-105-16,18-1 15,-18 18-15,17-18 0,1 124 16,-18-71-1,0-35 1,0-18 0</inkml:trace>
  <inkml:trace contextRef="#ctx0" brushRef="#br0" timeOffset="115797.76">1852 13194 0,'-35'18'31,"70"-36"-15,-70 18-16,70-18 16,0 18-16,1 0 0,-19 0 0,89-35 15,-71 35-15,1 0 16,105 0-1</inkml:trace>
  <inkml:trace contextRef="#ctx0" brushRef="#br0" timeOffset="116443.08">2787 13000 0,'0'-18'0,"18"1"16,-36 52-16,53-70 0,-17 17 0,-1 0 0,19-17 16,52 0-1,-53 17-15,-17 18 0,35-18 16,53 18 0,-89 18-16,19 88 15,-36-88 1,0-1-16,0 18 0,-36-17 0,36 0 15,-17 17-15,17-17 0,-18-1 0,18 1 16,-35-18-16,-1 35 16,36-17-1,18-18 1,70-35 0,-17 35-1,-1 0 1,-34 0-16,-1 0 0,-17 0 0,34 35 15,-34-17-15,-18 34 16,18-34-16,-18 70 16,-88 71-1,70-124 1,-17-17-16,-1 0 0,1-1 0,0 1 0,-71 17 16,18-17-1,53-18-15,-1 0 16,1 0-16,-36 0 15,36-53 1</inkml:trace>
  <inkml:trace contextRef="#ctx0" brushRef="#br0" timeOffset="117348.95">4269 13035 0,'53'0'79,"141"0"-48,-177 0-31,18-18 0,-17 18 15,17 0-15,54-17 16,-19-1 0,-52 18-16,17 0 15,-17 0-15</inkml:trace>
  <inkml:trace contextRef="#ctx0" brushRef="#br0" timeOffset="117574.92">4392 13458 0,'-18'36'32,"36"-72"-32,106 107 31,-89-71-31,0 0 0,53 0 15,0 0 1,-17-35 0,-53 35-16</inkml:trace>
  <inkml:trace contextRef="#ctx0" brushRef="#br0" timeOffset="119897.79">7426 12718 0,'35'0'31</inkml:trace>
  <inkml:trace contextRef="#ctx0" brushRef="#br0" timeOffset="123294.08">6279 12771 0,'0'0'0,"0"17"0,-17 18 16,-36 36 0,35-36-16,18-17 0,-17 17 15,17-17-15,0-1 0,0 19 0,0-19 16,17 72-1,-17-54-15,53 0 0,-18 0 16,-17-17-16,123 35 16,-88-35-16,-18-18 0,18 0 15,0 0-15,-18 0 0,248-194 32,-230 88-17,-53 88-15,17-88 16,-123-35-1,89 124-15,-54-36 16,-52 0 0,105 53-16,-35 0 15,-35 17 1,70-17-16,-70 106 16,71-88-16,17-1 15,0 1-15,17 53 16,18-71-16</inkml:trace>
  <inkml:trace contextRef="#ctx0" brushRef="#br0" timeOffset="123484.12">7214 12876 0,'0'0'0,"18"18"78</inkml:trace>
  <inkml:trace contextRef="#ctx0" brushRef="#br0" timeOffset="124043.05">7673 12682 0,'-35'0'31,"-1"18"-16,36 0-15,-35 17 16,0 18 0,35-36-16,0 19 15,0-19-15,35-17 16,89 18 0,-72-18-16,-16 0 15,-1 0-15,-17 0 0,17 0 0,0 0 16,-17 18-16,35-1 15,0 36 1,-36-53-16,-17 35 16,0-17-16,0 0 0,0-1 0,-35 1 15,-71 70 1,71-70-16,0 0 0,17-1 16,-176 54 15,176-107-31,1 36 0,-19-70 15</inkml:trace>
  <inkml:trace contextRef="#ctx0" brushRef="#br0" timeOffset="124220.83">7514 12718 0,'0'-36'31,"0"19"-31,0 70 0,71-142 16,-36 89-16,36-17 15,-36 17-15,0-18 0,89 1 16,-72-1 0,19 0-16</inkml:trace>
  <inkml:trace contextRef="#ctx0" brushRef="#br0" timeOffset="132339.72">7461 12788 0,'18'0'110,"299"-53"-79,-281 53-31,-1 0 0,0 0 16,-17 0-16,17 0 0,-17 36 0,-1-36 15,1 17-15,17 54 16,-35-18 0,-35-18-16,35-17 0,-176 87 31,140-87-31,1 17 0,-88 18 15,87-35 1,54-36 15,299-17 1,-281 35-32,34 0 15,-52 35-15,0-35 0,17 18 16,18 105-1,-36-105-15,-17 17 0,0-17 16,0 0-16,0 34 16,-17-16-16,17-19 0,-35 19 0,17-19 15,-17 1-15,17 0 0,-17-1 0,-36 18 16,-88 1 0,124-19-16,-35-17 15,-107 0 1,160 0-16,-1 0 15,18-35 17,18 35-32</inkml:trace>
  <inkml:trace contextRef="#ctx0" brushRef="#br0" timeOffset="132809.34">8396 12806 0,'0'0'0,"0"-35"15,-70 105 32,-1 18-31,71-70-16,0 17 15,35 0 1,1-17-16,16-18 16,90 18-1,-107-18-15,-18 0 0,19 17 16,-19-17-16,1 0 15,70 53 1,-88-35 0,-53 176 15,18-159-31,17-17 16,-17 0-16,17-1 0,-70 36 15,-18-18 1,54-35-1,-1 0-15</inkml:trace>
  <inkml:trace contextRef="#ctx0" brushRef="#br0" timeOffset="132985.09">8220 12823 0,'70'-70'31,"-52"52"-31,17 18 0,-158 88 0,281-193 16,-122 87-16,-1 18 0,71-18 16,-71 1-16,36 17 15,-36-18-15,36 18 16</inkml:trace>
  <inkml:trace contextRef="#ctx0" brushRef="#br0" timeOffset="134738.1">9472 12753 0,'-18'0'16,"1"0"-1,-1 18 1,1 34 0,-1-34-16,-88 158 15,71-105 1,-1-36-16,-52 124 16,71-106-1,-1-35-15,18 17 16,-18-35-16,18 18 15,71-177 1,-71 124-16,0-71 16,0 70-1,0 1-15,0 0 0,0 0 0,0 17 16,0-17-16,0-36 16,53 53-1,-18 18 1,36 53-1,-54-17-15,54 34 16,17 36 0,0-88 15,-52-36-15,-36-17-16,17-1 15,-87-105 1,52 88-1,-35 36 1,35 17 0,1 17-1,17 1-15,0 53 16,0 34 0,0-69-16,17 52 15,-17 0 1,0-70-16,0 17 0,0-17 0,0-1 15,0 1-15,0 35 16,-35-53-16,0 18 16,-89-54-1,89 36-15,0-35 0,0 17 16,-71-70 0,88 71-16,0-1 0,1-17 15,17 17 1,17 18-1,125-18 1,-37 1 0,-52 17-16,-17-18 0,-1 18 15,106-18 1,-123 18-16,17 0 0,-17 0 0</inkml:trace>
  <inkml:trace contextRef="#ctx0" brushRef="#br0" timeOffset="141124.98">10089 12718 0,'0'-18'15,"-17"71"48,-18 0-48,35-36-15,-18 54 16,0 17 0,18-53-16,0 1 15,53 123 1,-35-124 0,158 35-1,-141-70 1,1 0-16,-1 0 0,0-17 0,71-54 15,-71 54-15,1-36 16,17-71 0,-53 89-16,0-36 15,-106-105 1,88 141-16,-17 17 16,17 0-16,-17 1 0,0-1 0,17 0 15,-141 1 16,124 70-15,17-36-16,18 1 16,0 0-16,0 70 15,0-35 1,0 17 0</inkml:trace>
  <inkml:trace contextRef="#ctx0" brushRef="#br0" timeOffset="141318.73">10813 12859 0,'17'0'16,"-17"-36"31,18 36-16,0 0-31</inkml:trace>
  <inkml:trace contextRef="#ctx0" brushRef="#br0" timeOffset="141669.75">11430 12400 0,'18'-18'0,"-18"1"0,0 17 46,53 264-14,-53-228-32,0-1 0,0 36 15,0-36-15,0 53 16,0-70-16,0-1 0,0 1 16,0 0-16,0 52 15,-18-35 1,18-17-1</inkml:trace>
  <inkml:trace contextRef="#ctx0" brushRef="#br0" timeOffset="142212.82">12471 12347 0,'17'0'16,"-34"0"-16,34-17 0,-17 34 31,0 54-15,0-54-16,18 19 15,17 87 1,-35-88-16,18 1 0,-18-1 0,0 0 16,18 71-1,-18-71-15,0-17 0,0 0 0,0-1 16,0 1-16,0 0 0,0 17 15,0 35 1,-18-70 0,0 0-16</inkml:trace>
  <inkml:trace contextRef="#ctx0" brushRef="#br0" timeOffset="142439.76">12012 12788 0,'-35'0'0,"17"18"0,1-18 16,87-18-16,-158 36 0,194-36 31,-18 1-15,-35-1-16,0 18 0,123-18 15,-141 18-15,18 0 16,-17 0-16,17-17 0,-18 17 0,0 0 15,0 0-15,36-18 16,-53 18-16,-1-18 0</inkml:trace>
  <inkml:trace contextRef="#ctx0" brushRef="#br0" timeOffset="144828.31">13335 12488 0,'-18'0'47,"18"-17"-47,0-1 62,0 0 1,0 1-1,0-36-30,18 53-17,-36 35 32,-35 18-31,18 0-1,18-18 1,17-17-16,0 0 0,-18-18 16,18 35-16,0 35 15,-18 1 1,18-53-16,36-1 15,-1 54 1,0-71 0,159-18-1,-159-17 1,36 17-16,-53 1 0,17-1 16,71-70-1,-89 70-15,-17-17 16,18 17-16,-18 1 0,0-19 0,18-70 15,-54 53 1,36 18-16,-106-88 16,89 105-1,-142-17 1,124 35-16,-53 53 16,-71 70-1,106-52 1,53-36-1,0-17-15,0-1 0,35 1 16,53 35 0</inkml:trace>
  <inkml:trace contextRef="#ctx0" brushRef="#br0" timeOffset="145042.38">14129 12612 0,'17'0'0,"-17"17"0,-17-34 0,52 34 94</inkml:trace>
  <inkml:trace contextRef="#ctx0" brushRef="#br0" timeOffset="145690.37">14905 12365 0,'0'-35'0,"0"70"0,17-88 16,-17 35-16,0 1 0,-105-19 47,-160 72-16,230-1-31,0-35 0,17 18 16,-17-1-16,-54 36 15,54 18 1,35-54-16,0 36 16,18 0-1,70 0 1,-70-53-16,17 18 0,18-18 15,-18 0-15,124 0 32,17-159-1,-176 141-31,0 1 16,0-19-16,0 19 0,0-1 0,-17-52 15,17 52 1,0 0-16,0 89 31,17-36-15,-17 0-16,18 1 0,-18-1 15,0-17-15,0 123 16,0-106-16,0 18 16,0-18-16,-18 53 15,1-35 1,-1 0-1,18-35 1</inkml:trace>
  <inkml:trace contextRef="#ctx0" brushRef="#br0" timeOffset="147361.73">15575 12294 0,'18'0'0,"-18"18"0,0 70 31,-36 0-15,36-70-16,-35 17 15,-71 106 1,89-123-16,-1 0 0,0-1 15,-34 71 1,34-88-16,0 0 31,18-17-15</inkml:trace>
  <inkml:trace contextRef="#ctx0" brushRef="#br0" timeOffset="147754">15275 12400 0,'0'-18'0,"0"36"0,0-71 16,18 53-16,0 35 16,17-17-1,-18 0-15,19 17 0,-19-17 0,1-1 16,0 19-16,-1-19 0,1 19 0,17 16 16,0 1-1,-17-35-15,35 17 16,-18-35-1,1-17 1,-36-1-16,0 0 16,0 1-16,-18-124 15,-17 105 1,35 1-16,-18 0 0,18 17 0,-35-17 0,35 17 16,0 1-16,-18 17 15,0 35 1,1 0-16,-36 89 15,18-19 1,35-87-16,0 17 0,-18 71 16,18-88-1,-18-1-15,18 1 16,-17 0-16</inkml:trace>
  <inkml:trace contextRef="#ctx0" brushRef="#br0" timeOffset="147898.37">15117 12665 0,'-18'-18'0,"36"36"0,-1-36 32,54 36-1,-36-18-31,0 17 0,18-17 16,-18 0-16,142 0 15,-142 0-15</inkml:trace>
  <inkml:trace contextRef="#ctx0" brushRef="#br0" timeOffset="149127.2">16263 12277 0,'0'-18'0,"0"0"31,-35 71 0,-1-17-15,19-19-16,-1 18 0,-17 18 15,17-35-15,-35 88 16,36-53 0,17-36-16,0 1 0,35 53 15,36-1 1,-54-52 0,1-18-16,-1 17 0,19-17 0,-19 0 0,1 0 15,88 0 1,-88-17-16,87-54 15,-52 1 1,-35 34-16,0-52 16,-18-18-1,0 71-15,-36 0 0,36 0 0,-17-18 16,17 17-16,-106-69 16,53 87-1,35 18-15,1 0 0,-1 0 0,-17 0 16,-106 141 15,141-123-31,0-1 0,0 1 0,0 0 16,0-1-16,35 36 15,-18-35-15,-17-1 0,36 1 0,-1 0 16,-17-18-16</inkml:trace>
  <inkml:trace contextRef="#ctx0" brushRef="#br0" timeOffset="149306.69">16686 12365 0,'18'0'16,"0"0"15,17 0 0,-17 17-31</inkml:trace>
  <inkml:trace contextRef="#ctx0" brushRef="#br0" timeOffset="149998.59">17374 12100 0,'0'0'0,"-35"0"15,0 0-15,-1 0 16,19 18-16,-1-18 0,-35 53 15,-35 35 1,70-70-16,18-1 0,0 1 0,0 0 16,53 34-1,-17-34-15,-1 0 0,0-18 0,53 17 16,89 1 0,-107 0-16,-52-18 15,17 0-15,18 53 16,-35-36-1,-18 1-15,0 0 0,0-1 0,0 1 16,0-1-16,-88 54 16,-18-18-1,88-35-15,-17-18 0,0 17 0,-1 1 0,1-18 16,-53 17 0,53-17-16,17 0 0,0 0 0,-35-88 31,53 71-31,0-19 0,36 19 0,-36-1 15,53-17-15,105-71 16,-122 88-16,-19 1 16,71-54-1,-52 53-15,-19 1 0,36-54 16,-35-35 0,-18 71-16,0 0 0,0 17 15,-35-17-15,-89-88 16,106 123-16,-17-18 15,-124 36 1,71 87 0,71 1-1,17-71 1,35 71 0,-17-88-16</inkml:trace>
  <inkml:trace contextRef="#ctx0" brushRef="#br0" timeOffset="150810.99">18203 12612 0,'0'0'0,"124"-71"63,-18 54-48,17 17 1,18 0 0,-106 0-16,107 0 15,-72 0 1,-35 0-1</inkml:trace>
  <inkml:trace contextRef="#ctx0" brushRef="#br0" timeOffset="151057.68">18380 12859 0,'-36'17'32,"72"1"-32,-36-53 0,35 70 15,0-17 1,71-1 0,-71-17-16,1 0 0,69 0 15,1 0 1,-70 0-16,-19-17 0,1 17 15</inkml:trace>
  <inkml:trace contextRef="#ctx0" brushRef="#br0" timeOffset="158451.89">19526 12400 0,'0'-18'16,"36"-17"0,-19 35-1,-17-35 1,0 17-1,-17 71 48,17 0-47,-18-35-16,18 17 0,0-17 15,0 17-15,-18-17 0,1 70 16,17-53-16,0 18 15,0-35-15,0-1 0,0 1 16,35 0-16,-35-1 0,18 1 0,-18-1 0,35 1 16,0-18-16,-17 18 15,17-18-15,124 0 16,-106 0-16,0-36 0,-18 36 16,18-35-16,88-53 15,-123 53-15,17-36 16,-18-141-1,-17 160-15,-88-72 16,71 89-16,-19 0 16,19 17-16,-19-17 0,1 17 0,0 0 0,17 1 15,-105 17 1,105 17 0,-35 36-16,36-17 0,-19-1 0,19 0 0,-72 177 31,89-124-16,0-35-15,0-35 16,53 34 0</inkml:trace>
  <inkml:trace contextRef="#ctx0" brushRef="#br0" timeOffset="158653.4">20549 12435 0,'-17'0'32,"34"36"30,-17-19-62</inkml:trace>
  <inkml:trace contextRef="#ctx0" brushRef="#br0" timeOffset="159153.97">20814 12153 0,'0'0'0,"-18"-17"15,18-36 1,36 35 0,16 0-1,37 18 1,-36 0-16,17 0 0,-35 36 16,18-36-16,-17 0 0,122 35 15,-140-35 1,17 0-16,-17 0 0,88 0 31,-89-35-31,1 17 0,0 0 16,-18-17-1,-18 35 17,0 18-32,1 17 15,-1 53 1,18-70-16,-18 17 0,18 159 31,-17-159-31,17 1 0,-18 17 0,18-36 0,-17 19 16,-19 52-1,36-53-15,-17-17 0,17 17 0,-18-17 16,18-1-16,-18 36 16,18-35-16</inkml:trace>
  <inkml:trace contextRef="#ctx0" brushRef="#br0" timeOffset="160677.74">22931 11942 0,'0'0'0,"0"-18"0,0 0 16,0 1-1,0 34 16,0 19-31,0-1 0,0-18 16,-36 213 0,36-213-1,0 19-15,0-19 0,0 19 0,0-19 16,18 1-16,17-1 16,36-17-1,-36 0-15,18-35 0,159 0 16,-142 17-1,-35 18-15,1 0 0,-19 0 16,1 0-16,0 36 0,-1-36 0,1 35 16,-18 71-1,-18-71-15,18-17 0,-53 35 16,18-36-16,17 1 16,-17-1-16,18 19 0,-19-19 0,-87 36 15,70-17 1,18-36-16,-1 17 0,-70-17 15</inkml:trace>
  <inkml:trace contextRef="#ctx0" brushRef="#br0" timeOffset="160845.14">22931 12118 0,'0'-35'0,"35"-1"0,-70 107 0,87-195 15,-34 107-15,0-1 0,-1 1 16,124-19-1,-105 36-15,123 0 16,-107 0 0,72 18-1</inkml:trace>
  <inkml:trace contextRef="#ctx0" brushRef="#br0" timeOffset="161265.1">24218 11836 0,'18'0'0,"-36"0"0,36 35 31,-18 0-31,-35 18 16,35 141-1,0-141 1,88 53 0,-71-106-16,1 18 0,17-18 15,1 0-15,-1 0 0,0 0 0,-17 0 16,141 0 0,-142 0-16,1 0 0,17 0 15,-17 0-15,-1 0 0,1 0 16,0 123-1,-18-105-15,0-1 0,0 1 16,-53 35 0,-35 35-1,-36-35 1,1-18 0,87-35-16,19 0 0</inkml:trace>
  <inkml:trace contextRef="#ctx0" brushRef="#br0" timeOffset="161447.85">24253 12171 0,'71'-88'32,"-142"176"-32,265-247 15,-158 141-15,17 1 0,-18-1 16,177-70-1,-124 53 1,-35 17-16</inkml:trace>
  <inkml:trace contextRef="#ctx0" brushRef="#br0" timeOffset="163249.18">25647 12100 0,'0'0'0,"-35"18"0,-1-18 47,72-18-32,-1 18-15,124-53 31,105 18 1,-246 35-32,0 0 0,17 0 15,35 0 1,-52 0-16</inkml:trace>
  <inkml:trace contextRef="#ctx0" brushRef="#br0" timeOffset="163445.95">25612 12453 0,'-36'18'0,"72"-36"0,-89 53 32,88-35-32,-17 0 15,176-17 1,-159 17-16,18 0 15,-18-18-15,71 0 16,-88 18-16,-1 0 0,1 0 0,0 0 16</inkml:trace>
  <inkml:trace contextRef="#ctx0" brushRef="#br0" timeOffset="164419.04">27023 11571 0,'0'0'0,"-18"0"0,18-18 0,0 1 31,-18 17-15,1 106 15,-1-18-15,1-71-16,17 19 0,0-1 16,0 141-1,0-123-15,0 0 0,0-17 16,0 16-16,0 1 0,0 0 0,0-17 15,0-1-15,0 106 16,0-123-16,0 17 0,0-17 16,0-1-16,0 18 15,0-17 1,0-36 15,0-17-15,0 18-16,0-36 0</inkml:trace>
  <inkml:trace contextRef="#ctx0" brushRef="#br0" timeOffset="164921.76">26405 12559 0,'-17'18'0,"34"-36"0,-87 106 32,52-88-32,18 18 0,-17-18 0,17 17 0,-18 1 15,18 0 1,35-18-16,177 17 31,-177-52-31,0 35 16,159-71-1,-158 71-15,17-17 16,88-1 0,-106 18-16,53 0 15,-52 0-15,52 0 0,-35 0 16,246 0-1,-193 0 1,-35 0-16,35-35 16,123 17-1,-194 18-15,18 0 16,0 0 0,-71 18 15,1-18-16</inkml:trace>
  <inkml:trace contextRef="#ctx0" brushRef="#br0" timeOffset="165704.85">26405 13159 0,'18'-18'0,"-36"36"0,36-54 0,17 19 0,-35-1 16,0 0-16,18 1 16,-18-1-1,18 124 16,17-18-15,-17 36 0,-36 299 15,18-405-15,0-1-16,0 54 15,0-54-15,0 1 31</inkml:trace>
  <inkml:trace contextRef="#ctx0" brushRef="#br0" timeOffset="165998.72">27199 13088 0,'0'0'0,"0"-53"15,18 53 1,17 35 0,-17 18-1,-1-17-15,1 105 16,-18-18-1,0-88-15,0 36 16,-35 17 0,35-17-1,0-54 1</inkml:trace>
  <inkml:trace contextRef="#ctx0" brushRef="#br0" timeOffset="166192.79">27023 13335 0,'0'-18'0,"0"36"0,-18-36 0,18 1 16,88 17 15,1-18-15,-54 18-16,71 0 15,17-18 1,-88 18-16,-17 0 0</inkml:trace>
  <inkml:trace contextRef="#ctx0" brushRef="#br0" timeOffset="166717.87">27781 13159 0,'-17'0'0,"17"53"31,35 17-15,-17-52-16,-1-18 15,124 53 1,-105-53-16,34 0 16,18-71-1,-70 53-15,0-17 16,-1 18-16,1-1 0,-18-35 0,0 18 16,0 17-16,-35-70 15,-89 53 1,89 35-16,0 0 15,17 35-15,-17-35 0,-1 35 16,19-17-16,-19 17 0,19 0 0,-18 1 16,-36 175-1,71-193-15,0 17 16,0-17-16,0 17 0,71 18 16,105 53 15,-158-89-31,17 1 0,0 0 15,18-1 1,-35-17 0,-1-17-16</inkml:trace>
  <inkml:trace contextRef="#ctx0" brushRef="#br0" timeOffset="167042.56">28116 12876 0,'0'-17'16,"0"34"-16,18-34 31,53 17-15,-36 0 0,0 0-16,-17 0 0,88 0 15,-89 0-15,71-18 16,-52 0-16</inkml:trace>
  <inkml:trace contextRef="#ctx0" brushRef="#br0" timeOffset="167407.24">28487 12612 0,'0'0'0,"70"-53"15,-70 35-15,36 18 0,-19 0 16,1 0-16,141 18 31,-142-18-31,19 18 0,-19 17 0,18-18 16,36 72-1,-71-72-15,0 1 0,0 0 16,0 17-16,0-18 0,-71 19 16,-70 70-1,106-71-15,-124 35 32,106-70-17,53-17-15</inkml:trace>
  <inkml:trace contextRef="#ctx0" brushRef="#br0" timeOffset="167657.35">29051 12506 0,'0'0'0,"-17"0"15,-1 123 32,0 36-31,18-141-16,0 17 15,0 0-15,0 36 16,0-53-16,0-1 0,0 1 0,18-1 16,-18 1-16,53 0 15,-35-18-15,-1 0 0,18-36 16</inkml:trace>
  <inkml:trace contextRef="#ctx0" brushRef="#br0" timeOffset="169026.07">29422 12030 0,'0'0'0,"0"-36"15,0 1 1,0 18-1,35-1 1,71 18 0,-36-18-1,-52 18-15,35 0 16,-35 0-16,-1 0 0,36 0 16,18 18-1,-54-18-15,1 0 0</inkml:trace>
  <inkml:trace contextRef="#ctx0" brushRef="#br0" timeOffset="169238.25">29475 12294 0,'-18'18'0,"36"-36"0,52 71 47,195-35-16,-230-18-31,0 0 0</inkml:trace>
  <inkml:trace contextRef="#ctx0" brushRef="#br0" timeOffset="169959.9">30709 11712 0,'0'0'16,"0"-17"0,0-1-16,0 0 15,18 18 1,0 0-1,-1 88 1,-17-52-16,0-1 0,0 0 16,0 1-16,-35-1 0,0 212 31,35-194-31,-18 35 0,18-53 16,0 0-16,0-17 0,0 0 0,18 70 31,-18-70-31,0-1 15,0-34 17</inkml:trace>
  <inkml:trace contextRef="#ctx0" brushRef="#br0" timeOffset="170402.63">30057 12647 0,'-18'18'16,"36"-36"-16,-1 53 47,71-35-32,-52 18-15,87-18 16,-70 0-16,18 0 16,-1 0-16,1-18 0,-1 18 0,19 0 15,316-35 1,-334 17-16,-18 18 0,17-17 15,-17 17-15,-18 0 0,89-35 16,-89 35-16,18-18 16,71-17-1,-107 35 1,1 0-16,0 0 0,-1 0 16,-52 35-1,35-17 1</inkml:trace>
  <inkml:trace contextRef="#ctx0" brushRef="#br0" timeOffset="171127.47">30233 12965 0,'0'0'0,"0"-36"15,18 107 32,17-18-47,-35-18 16,-35 406 15,17-388-31,18-18 16,0 0-16,-18 1 0,18 70 31,0-89-31,18 1 16,0-18-1,-1 0-15,1-18 16</inkml:trace>
  <inkml:trace contextRef="#ctx0" brushRef="#br0" timeOffset="171420.18">30939 13088 0,'0'0'15,"17"0"-15,-17-18 0,18 18 16,-18 71-1,0-36-15,-18 106 16,1 18 0,-1-35-1,-17 17 1,35-124 0,0 1-16,0 0 0,0-1 15,0 1-15,0-36 31</inkml:trace>
  <inkml:trace contextRef="#ctx0" brushRef="#br0" timeOffset="171599.78">30762 13370 0,'-17'0'0,"17"-17"0,17 34 15,-52-34-15,70 17 31,0 0-15,-17 0-16,17 0 0,1 0 0,-1 0 16,141 0-1,-140 0-15,-19 0 0</inkml:trace>
  <inkml:trace contextRef="#ctx0" brushRef="#br0" timeOffset="172111.59">31344 13264 0,'0'0'0,"-35"53"16,35-35-1,0 0-15,0-1 0,18 36 16,-1-35-1,107-1 17,-107-17-32,1-35 0,17 35 0,-17-17 0,17-54 15,1 18 1,-19 35-16,-17-17 0,18-53 16,-18 53-1,0 17-15,-35 0 0,-89-17 31,53 70-15,54 1-16,-18-19 0,17 19 16,-70 158-1,52-36 1,36-105-16,-17-17 0,17-1 16,35 106-1,18-123-15,0 17 16,106 0-1,-124-35-15,88 35 16,-70-35 0,-35 0-16,17 0 15,18 0 1</inkml:trace>
  <inkml:trace contextRef="#ctx0" brushRef="#br0" timeOffset="173528.86">31644 12823 0,'0'-17'31,"0"34"16,18-17 312,-18-17-328,17 17 157,1 0-188,35 0 15,-35 0 1,-1 0-16,1 0 0,0 0 0,-1 0 16,71 0 15,-70 0-31</inkml:trace>
  <inkml:trace contextRef="#ctx0" brushRef="#br0" timeOffset="174083.83">32314 12506 0,'-17'0'0,"34"0"0,-52 0 16,18 0-1,17 53 1,-53 35-1,17 0 1,19-70-16,-19 52 16,19 19-1,17-72-15,0 1 0,35 17 16,18-17-16,0-18 16,-18 0-16,0 0 0,36 0 15,105-53 1,-158 18-16,0 17 15,-1 0-15,-17-17 0,18 17 0,-18 1 16,0-1-16,-35-105 16,17 35-1,-17 70-15,-36-70 16,-17 52 15,70 36-31,1 0 0,-1 18 16,-17 70-1,35-70-15,-18 35 16,18-36-16,35 36 16,-35-35-16</inkml:trace>
  <inkml:trace contextRef="#ctx0" brushRef="#br0" timeOffset="174295.92">32773 12700 0,'0'0'0,"0"18"78,18-1-78</inkml:trace>
  <inkml:trace contextRef="#ctx0" brushRef="#br0" timeOffset="174692.8">32861 12435 0,'-17'-35'31,"34"70"-31,1-70 0,17 35 16,-17 0-16,-1 0 0,1 0 16,106 53-1,-19-53 1,-34 0 0,-53 0-16,-1 0 15,1 0-15,-18-18 0,-53 18 47,35 18-31,1 53-1,-19-18 1,36-36-16,0 1 0,0-1 0,-17 19 16,17-19-16,0 1 0,0 0 0,-18-1 15,0 54 1,1-36-16,17-17 0,0-1 15,-18 1 1,18 0-16</inkml:trace>
  <inkml:trace contextRef="#ctx0" brushRef="#br0" timeOffset="175046.52">33373 12453 0,'-18'0'0,"18"-18"0,-35 18 0,35 36 47,17-1-31,1-17-16,-18-1 0,35-17 0,-17 18 16,88 52-1,-71-70-15,36 53 31,-36-17-15,-53 34 0,-17-35-1,35-17-15,-106 17 16,53-17 0,36 0-16,-19-18 0,19 0 0,-1 17 0,-17-17 15,-18 0 1,35 0-16,-17-35 15</inkml:trace>
  <inkml:trace contextRef="#ctx0" brushRef="#br0" timeOffset="175200.3">33302 12471 0,'18'-18'16,"-36"36"-16,53-36 0,-17 0 0,0 18 15,123-17 16,-88 17-31,-36 0 0</inkml:trace>
  <inkml:trace contextRef="#ctx0" brushRef="#br0" timeOffset="175417.87">33761 12453 0,'-18'0'16,"-17"35"0,35-17-16,-18-18 0,18 18 15,-17-18-15,17 70 16,0-52 0,35-18-16,-35 17 0,18-17 15,87 36 1,-87-36-16</inkml:trace>
  <inkml:trace contextRef="#ctx0" brushRef="#br0" timeOffset="175574.82">33849 12859 0,'-71'17'16,"142"-34"-16,-247 52 15,123-35 1,35 0-16,18-18 0,-18 18 16</inkml:trace>
  <inkml:trace contextRef="#ctx0" brushRef="#br0" timeOffset="175688.64">33637 12488 0,'18'-17'15,"-36"34"-15,36-52 0,-18 17 0,35 1 16,36-19-1,-1 19 1</inkml:trace>
  <inkml:trace contextRef="#ctx0" brushRef="#br0" timeOffset="178717.05">4815 14958 0,'0'17'0,"18"-17"15,17 0 48,195 0-32,-195 0-31,0 0 16,0 0-16,142-17 15,-107-1 1,-52 18-16,17 0 0,1 0 16,-19 0-16</inkml:trace>
  <inkml:trace contextRef="#ctx0" brushRef="#br0" timeOffset="178963.93">4886 15487 0,'141'0'31,"-282"0"-31,335 0 0,-71 0 15,54-18 1,-89 18 0,-35 0-16</inkml:trace>
  <inkml:trace contextRef="#ctx0" brushRef="#br0" timeOffset="185040.65">8555 15822 0,'0'-18'31,"-18"18"-15,1 0 15,-36 106 0,35-88-31,18 17 0,-18-17 16,-17 52-16,0 177 31,35-194-15,0-35-16,53 35 15,35 17 1,-53-70-16,106 18 16,212-177 15,-300 142-31,18-72 16,-54-16-1,-17 69-15,-35-105 16,35 88-16,-106-88 15,18 53 1,70 53-16,-70 17 16,-18 89-1,0 70 1,53-18 0,53-88-16,-17 18 0,17-17 15,0-1-15,35 53 16,0-70-16,1-18 15</inkml:trace>
  <inkml:trace contextRef="#ctx0" brushRef="#br0" timeOffset="185217.04">9419 15998 0,'-35'-52'31,"35"34"16</inkml:trace>
  <inkml:trace contextRef="#ctx0" brushRef="#br0" timeOffset="185689.11">9984 15046 0,'0'-18'0,"17"1"0,-34 52 0,34-88 0,-17 35 31,0 195 0,0-142-15,0 18-16,0-18 0,0 18 0,0 53 15,0-35-15,-35-1 0,35 1 16,0-18-16,0 17 0,0 71 16,0 18-1,35-124-15,-35-17 0,88 17 16,1-35-1,52-141 1,-88 35 0,-36-35-1,-17 88-15,-141-141 16,71 194 0,52 0-1,0 18-15,-17-18 0,17 35 0,1 0 16,-18 36-1,35-36-15,0-17 0,0 17 0,0 0 16,0-17-16</inkml:trace>
  <inkml:trace contextRef="#ctx0" brushRef="#br0" timeOffset="186291.72">10813 15152 0,'0'0'16,"0"-18"-16,-18 18 16,18 35 15,0 1-16,0-19-15,53 36 16,0-17 0,-18-19-16,-17-17 0,17 0 0,-17 18 15,17-18-15,0 17 0,36 1 16,-1 17 0,-52-17-16,0 17 15,-18 89 1,-18-107-16,18 19 15,-35-1-15,35 0 0,-36-17 0,19 17 16,-1-17-16,-88 35 16,-17-124-1,105 36-15,1-142 16,17 89 0,35 71-16,-35-19 0,35 1 15,-17 17-15,70-70 16,-18 18-1,-52 52-15,0 18 0,-1-35 16,19-71 0,-36 88-1,0-17-15,0 17 0,-36 1 0,-34-1 16,52 0-16,-17 18 16,0 0-16,17 0 0,-17 36 0,-1-36 0,19 35 15,-54 18 1,36 18-1</inkml:trace>
  <inkml:trace contextRef="#ctx0" brushRef="#br0" timeOffset="190697.73">19685 2822 0,'0'-17'63,"35"17"124,1 0-171,52-18-1,-18 18 1,-34-18-16,-19 18 0,1 0 16,52 0-1,-52 0-15,-18 36 47,-18-36-31</inkml:trace>
  <inkml:trace contextRef="#ctx0" brushRef="#br0" timeOffset="190910.9">19720 3052 0,'0'17'32,"18"-17"-1,70 0-15,-70 0-16,52 0 15,-52 0 1</inkml:trace>
  <inkml:trace contextRef="#ctx0" brushRef="#br0" timeOffset="191545.16">20391 2752 0,'-36'0'16,"72"0"-16,-89 0 0,17 0 0,-52 35 31,71 0-15,-1-17-16,0 17 15,1 36 1,17-54-16,0 19 0,0-19 15,0 1-15,0 35 16,35-36-16,-17 1 0,123 0 31,-88-18-15,-36-18-16,18 18 0,-17-18 0,17 18 16,18-88-1,-53 71 1,0-19-16,0 19 0,-17-19 15,17 1-15,-36 17 0,-52-52 16,71 52 0,-1 18-16,18-17 0,-18 17 15,1 0-15,-1 0 0,-17 17 16,-18 36 0,35-35-16,18-1 15,0 1-15,35 35 31,-35-35-31,18-18 0</inkml:trace>
  <inkml:trace contextRef="#ctx0" brushRef="#br0" timeOffset="191733.69">20602 2963 0,'0'0'0,"0"18"16</inkml:trace>
  <inkml:trace contextRef="#ctx0" brushRef="#br0" timeOffset="192202.72">20867 2469 0,'0'-17'0,"0"34"0,0-87 31,-18 264 0,18-124-15,-17-34-16,17-1 0,-18 71 15,18-18 1,0-70-16,0-1 0,35 36 16,-17-35-1,-1-18-15,54 18 16,-53-18-1,-1-36-15,1 19 0,0-107 32,-54 71-17,36 36-15,-17 17 0,17-18 16,-71 18 0,53 0-16,-17 18 15,18 52 1,17-52-1,17-1 1,-17 1-16</inkml:trace>
  <inkml:trace contextRef="#ctx0" brushRef="#br0" timeOffset="192741.67">21078 2699 0,'-52'-18'47,"104"36"-47,-122-36 0,70 0 0,70 54 31,19-1-15,-54-17-16,53 35 15,-17-18 1,-54-18-16,1 1 0,-18 0 0,18-18 15,-18 17-15,17 36 16,-17-35-16,0 0 16,-35-18-16,35 17 0,-35 1 0,17-18 15,0 18-15,-176 17 16,159-35 0,17 0-16,-34 0 15,34-35-15,0 35 0,18-18 0,0 0 16,18-35-1,-18 36-15,53-19 0,-18 19 16,-17-1-16,123-70 16,-88 53-1,-53 17-15,17-17 0,-17 17 16,18 0-16,-18-52 16,-35 52-16,35 1 15,-18-1-15,-17 0 0,17 1 0,1-1 0,-19 0 16,-87 18-1,70 0 1,35 18-16,1 0 16,-1 88-1,18-89 1,0 1-16,0-1 0,35 1 0,-35 0 16</inkml:trace>
  <inkml:trace contextRef="#ctx0" brushRef="#br0" timeOffset="203341.59">13406 14005 0,'0'18'62,"-36"141"-30,36-142-32,0 19 15,0-19-15,0 18 0,0 54 16,0-72 0,0 1-16,0 0 0,0-1 0,0 1 15,0 0-15,0 17 16,0 0-1,0 36 1,-17-54-16,-1 1 16</inkml:trace>
  <inkml:trace contextRef="#ctx0" brushRef="#br0" timeOffset="203685.16">14023 13705 0,'0'36'0,"0"-72"0,18 195 15,-18-124-15,0 1 16,0 17-16,0-18 0,0 0 16,0 0-16,-18 54 15,0-36 1,18-36-16,-17 18 15,-1-17 1</inkml:trace>
  <inkml:trace contextRef="#ctx0" brushRef="#br0" timeOffset="203928.55">13370 14076 0,'36'0'0,"-19"17"15,18-17-15,1 0 0,17 0 0,17 0 16,18 18-1,-52 0-15,-19-18 0,19 0 0</inkml:trace>
  <inkml:trace contextRef="#ctx0" brushRef="#br0" timeOffset="204686.51">14605 13882 0,'0'0'0,"-53"0"31,35 0-31,1 35 16,-89 53 0,88-70-16,-17 35 15,-18 17 1,35-34-16,-17 17 0,35-36 16,-17 1-16,17-1 0,0 1 15,0 35 1,176-141 46,141-18-30,-281 88-32,-19 18 0,19 0 0,-19-17 15,71 17 1,-35 0-1,-17 0 1</inkml:trace>
  <inkml:trace contextRef="#ctx0" brushRef="#br0" timeOffset="204949.94">14658 13882 0,'0'0'16,"0"-18"-16,18 53 31,105 283 1,-105-230-17,-18-35-15,17-18 0,-17 159 16,0-158-16,18 17 15,-18-36-15,0 18 0,18 1 32</inkml:trace>
  <inkml:trace contextRef="#ctx0" brushRef="#br0" timeOffset="205239.53">15169 13899 0,'0'0'0,"0"-17"0,0-1 0,53 18 47,18 0-47,-36 0 0,18 0 15,18 0 1,-36 0-16,-17 0 0,52 0 16,-52 0-1,-1 0-15</inkml:trace>
  <inkml:trace contextRef="#ctx0" brushRef="#br0" timeOffset="205444.17">15275 14146 0,'0'0'15,"-17"18"1,17 0-16,35-18 0,212-18 47,-212 0-47,0 18 0,18-17 15,-35 17-15</inkml:trace>
  <inkml:trace contextRef="#ctx0" brushRef="#br0" timeOffset="208561.76">16281 13635 0,'0'-18'31,"-18"53"0,18-17-31,-35 17 16,17 1 0,0-36-16,-17 70 15,35-34 1,-17-19-16,17 18 0,0-17 0,0 88 31,52 0-15,37-71-1,52-35 1,-106 0-16,36-35 16,70-53-1,-124 70-15,1 0 0,17-70 16,-35-35-1,-53 34 1,0-34 0,1 105-1,-90 36 1,90 17 0,-54 36-1,88-54-15,18 1 0,-35 17 16,35-17-16,0 0 15,0-1-15,0 1 0,35 17 16</inkml:trace>
  <inkml:trace contextRef="#ctx0" brushRef="#br0" timeOffset="208779.45">16880 13741 0,'18'-18'32</inkml:trace>
  <inkml:trace contextRef="#ctx0" brushRef="#br0" timeOffset="209325.86">17180 13300 0,'18'-18'0,"-36"36"0,212-106 16,-141 88-16,-18-18 15,1 18-15,-1 0 0,0 0 0,1 0 16,69 35 0,-105 0-1,-35 71 1,0-88-16,0 17 15,17-17-15,-106 70 16,36-17 0,71-71-16,17 17 0,35-17 31,88 0-15,-70 0-16,124 0 15,-142 0-15,0 0 0,1 0 16,69 53-1,-87-18 1,-53 18 0,35-35-16,-71 17 15,54-17-15,-160 52 16,89-52 0,70 0-16,-35-18 15,0 0 16,36 0-31</inkml:trace>
  <inkml:trace contextRef="#ctx0" brushRef="#br0" timeOffset="209730.43">18150 13370 0,'0'-35'15,"0"123"32,18 89-16,17-160-31,18 1 16,-17-1 0,-1-17-1,35 0 1,-52 18-16,0-18 0,17 35 16,-35 54-1,-18-72 1,18 1-16,-53 17 15,-17 18 1,52-53-16,-17 18 0,17-1 16,-17-17-16,-71 18 15,53 0 1,36-18-16</inkml:trace>
  <inkml:trace contextRef="#ctx0" brushRef="#br0" timeOffset="209887.26">18045 13370 0,'0'0'0,"52"-53"15,1 36 1,-35 17-16,17-18 0,-17 18 16,70-18-1</inkml:trace>
  <inkml:trace contextRef="#ctx0" brushRef="#br0" timeOffset="211232.17">19156 13370 0,'-71'124'32,"18"-36"-17,0-18 1,-35 36 0,53-53-16,17-35 0,1 0 15,-1-1-15,0 1 16,1-1-1,17-34 1,35-18-16,-35 17 16,0 0-16,18-88 15,-18-17 1,0 88-16,0 17 0,0-35 16,17 35-1,1 18-15,35 18 16,-18 17-1,-17 1-15,-1-36 0,-17 17 16,18 1-16,17 35 16,-17-53-16,0 17 0,-1 1 0,1-18 15,-18 18-15,18-18 0,-1 17 16,1-17 0,-1-35-1,-17 17-15,18-52 16,-18 17-1,0 35-15,0-17 0,0 0 0,-35 17 16,0-88 0,17 89-16,-17 17 15,35 35-15,0-17 16,0 17-16,-18-17 0,18 17 0,0 0 16,-18 0-16,18 1 0,0-19 0,-17 195 31,-1-159-16,18-35-15,0-1 0,0 1 16,-53 35 0,36-53-1,-142-18 1,123 18-16,1-18 16,-35-52-1,52 52-15,18 1 0,0-36 16,106 35-1,-89 18-15,19 0 16,105 0 0,-106 0-16,-17 0 0,105 18 31</inkml:trace>
  <inkml:trace contextRef="#ctx0" brushRef="#br0" timeOffset="-214539.26">19914 13106 0,'0'-18'31</inkml:trace>
  <inkml:trace contextRef="#ctx0" brushRef="#br0" timeOffset="-209762.25">20355 13035 0,'0'-18'32,"-17"1"15,-1 17-16,-70 70 0,70-52-31,1 0 0,17 17 0,-36 18 16,36-18-16,-17 0 0,17 1 15,0 105 1,53-53 0,-53-70-16,52 17 15,90-35 1,-107 0-16,53-18 15,71-123 1,-142 106-16,19 0 0,-1-106 16,-35 105-1,0 1-15,0 0 0,0 17 0,-35-35 16,35 35-16,-18-17 16,-88 0-1,89 35-15,-1 0 0,-17 0 16,-89 70-1,107-52-15,-1 17 0,0-17 16,1 0-16,-19 52 16,-17 71-1,53-88 1</inkml:trace>
  <inkml:trace contextRef="#ctx0" brushRef="#br0" timeOffset="-209556.12">20884 13194 0,'-17'-53'32,"34"71"14</inkml:trace>
  <inkml:trace contextRef="#ctx0" brushRef="#br0" timeOffset="-209200.06">21361 13141 0,'17'-18'15,"-34"36"-15,17 0 47,-71 140-31,53-105-16,-70 88 16,0-17-1,70-89-15,1-17 16,-1-1-16,1 1 0,-1 0 31,53-18-15,-35-18-16,35 18 0,-17-18 15,17 18-15,1-17 0,69-19 16,-69 36-16,17-17 16,70-1-1,-52 1 1,-54 17-1</inkml:trace>
  <inkml:trace contextRef="#ctx0" brushRef="#br0" timeOffset="-208961.29">21396 13300 0,'-18'0'15,"18"-18"-15,18 36 0,17 105 47,-17 71-31,-18-123-1,0 176 17,-18-230-32,18 1 0,0 0 15,0 17 1</inkml:trace>
  <inkml:trace contextRef="#ctx0" brushRef="#br0" timeOffset="-208492.15">21960 13264 0,'18'-17'0,"-36"34"0,54-34 16,-19 17-16,-17 35 15,18-35-15,-18 35 0,0-17 16,18 176 0,-18-159-16,0 1 15,0-1-15,0-18 0,0 19 0,0-1 16,0 124-1,0-142-15,17 54 16,-17-53-16,0 17 16,0-17-16,0-1 15,0 36 1,-17-53 0</inkml:trace>
  <inkml:trace contextRef="#ctx0" brushRef="#br0" timeOffset="-208264.86">21678 13670 0,'-17'0'0,"-1"0"0,53 0 15,71 0 16,-71 0-31,1 0 0,87 0 16,1 0 0,-89 0-16,71 0 15,-53-18 1</inkml:trace>
  <inkml:trace contextRef="#ctx0" brushRef="#br0" timeOffset="-206939.85">23001 13547 0,'0'-18'47,"-35"-17"0,17 35-32,18 17-15,-17-17 0,17 36 16,-89 105 0,72-88-1,17-18-15,-18 106 31,18-53-15,18-70-16,52 35 16,54-36-1,-89-17-15,0-35 16,1 35-16,122-88 16,-122 70-16,-1-17 15,0 17-15,-17-17 0,17-124 16,-35 124-1,0 0-15,-53-106 16,-53 17 15,71 124-31,17 0 0,1 0 0,-19 0 0,19 36 16,-18-36-16,17 17 0,0 18 0,-52 89 31,70-54-15,0-52-16,17-18 0,-17 18 0,36-1 15,-1 1-15</inkml:trace>
  <inkml:trace contextRef="#ctx0" brushRef="#br0" timeOffset="-206766.17">23583 13723 0,'0'0'0,"18"0"31,17-18 0</inkml:trace>
  <inkml:trace contextRef="#ctx0" brushRef="#br0" timeOffset="-206195.06">24271 13635 0,'0'-18'15,"0"36"-15,0-53 0,-35 17 16,-18 0 0,35 18-16,-70 0 15,18 18 1,34 17-16,-34 0 0,52-17 16,-17 0-16,-36 70 15,54-53-15,17-17 16,0 52-1,17-70-15,-17 18 16,35-18-16,-35 18 0,89-18 16,-72 0-16,1 0 15,17 0-15,-17-36 0,0 36 0,-1-17 16,1 17-16,52-88 16,-70 52-16,0 19 15,0-1-15,18-35 16,-18 35-1,0 142 1,-18-106 0,1 123-1,17-106-15,-18 36 16,0 52 0,18-88-16,0 1 0,-17 52 15,-18-35 1,17-53-1</inkml:trace>
  <inkml:trace contextRef="#ctx0" brushRef="#br0" timeOffset="-205137.79">24941 13723 0,'-17'18'16,"-54"35"0,-35 70-1,89-105-15,-54 52 16,54-52-16,-1 17 16,0-17-16,-52 52 15,70-52-15,-18 0 0,0-1 16,1 1-1,70-159 32,53-88-15,-106 211-32,17 18 15,1-18-15,17 18 16,-17 18-1,-1 17-15,-17-17 0,53 105 32,-35-52-32,17-1 15,0 36 1,-17-88-16,0 17 16,-1-35-1,1-53 1,-18 36-16,0-89 15,-18-53 1,-35 18 0,53 123-16,0 1 15,-17-1-15,-36 177 47,0 52-16,53-193-31,-18 0 0,18-1 16,0 1 0,-17-18-16,-19 0 15,19 0-15,-1 0 0,1-18 0,-107-52 16,89 34 0,17 19-16,0-1 15,1 1 1,87 17-1,19 35 1,69 0 0,-122-17-16,17-18 15,35 0 1,-71 0-16</inkml:trace>
  <inkml:trace contextRef="#ctx0" brushRef="#br0" timeOffset="-204009.56">25964 14093 0,'0'0'0,"-35"-17"31,0 17-31,17 0 0,-52 53 16,34 0 0,19-36-16,-54 71 15,54-52-15,17-1 16,-18 0-16,0 71 0,18-71 16,0 1-16,0-1 0,0 0 0,18 1 15,-18-19-15,53 1 0,-36-1 0,19 1 16,-1 0-16,124-18 15,-106 0-15,0-18 0,-18 18 16,0-53-16,0 36 0,-17-19 16,17-34-16,-17 34 0,-18-87 15,0 88-15,-18-1 0,18 1 16,-53 0-16,36 0 0,-18-1 16,-1 1-16,1 17 0,17 1 0,-17-1 0,0 0 15,-36 18 1,54 0-16,-1 0 0,-35 18 15,-18 53 1,71-54-16,0 19 0,-17-19 0,17 18 16,35 54-1,0-36 1,18-18-16</inkml:trace>
  <inkml:trace contextRef="#ctx0" brushRef="#br0" timeOffset="-203808.07">26229 14411 0,'18'-18'16,"-1"36"62</inkml:trace>
  <inkml:trace contextRef="#ctx0" brushRef="#br0" timeOffset="-203363.94">26652 14534 0,'-17'0'31,"17"-17"-15,17-18 47</inkml:trace>
  <inkml:trace contextRef="#ctx0" brushRef="#br0" timeOffset="-202856.63">27058 13882 0,'-18'0'15,"36"0"-15,-53 0 32,-71 106-1,88-71-31,18 0 0,-17 0 0,-36 71 16,53-70-16,-18 52 15,0-35-15,18 0 0,0-18 16,0 71-16,0-71 0,0 0 15,36 1-15,-36-1 0,35-18 0,-17 1 0,246 0 47,-211-18-47,0-36 0,-18 1 0,1 18 0,-1-19 16,-17 1-16,-1 0 0,1-1 16,-71-228 15,35 246-31,1 1 0,-19 17 0,1 0 15,-35 0-15,34 0 0,-34 35 16,52 0-16,-17-17 0,17 17 16,0-17-16,1 17 0,17 36 15,53 34 17,-36-105-32</inkml:trace>
  <inkml:trace contextRef="#ctx0" brushRef="#br0" timeOffset="-201029.52">16157 15169 0,'0'-17'16,"53"17"30,106 0-14,-141 0-32,-1 0 15,124 0 1,-105 0-16,-1 0 0,-18 0 16,72 0-1,-36-18-15,-36 18 0,18 0 0,-17 0 16,88-17-1,-88 17-15,-1 0 0,1 0 16,0 0-16,-1 0 0</inkml:trace>
  <inkml:trace contextRef="#ctx0" brushRef="#br0" timeOffset="-200766.51">16510 15540 0,'123'-18'31,"-105"18"-31,17 0 0,-17 0 16,105-35 0,-34 35-1,-72 0-15,36 0 16</inkml:trace>
  <inkml:trace contextRef="#ctx0" brushRef="#br0" timeOffset="-197617.66">19403 14834 0,'0'-17'0,"0"-1"47,0 36-47,-71 123 31,-35 123 0,106-228-31,0-1 0,0-17 0,0-1 16,0 18-16,36 36 16,-36-53-16,17-1 0,1 1 15,123 0 1,-106-18-16,1-36 0,17 36 15,-18-35-15,141-124 32,-158 124-32,-18 17 0,17-17 0,-17 17 0,0-17 15,0 0-15,-52 17 0,52-17 0,-194-159 32,158 159-17,1 35-15,17 0 0,1 0 16,-19 0-16,19 0 0,-160 141 31,72 18 0,105-142-31,0 1 0,0-1 16,105 36 0</inkml:trace>
  <inkml:trace contextRef="#ctx0" brushRef="#br0" timeOffset="-197418.72">19914 15169 0,'0'0'0,"0"-17"62,18 17-46</inkml:trace>
  <inkml:trace contextRef="#ctx0" brushRef="#br0" timeOffset="-196883.14">20585 14429 0,'0'0'15,"0"-18"-15,-18 89 31,-88 352 1,88-335-32,1-35 15,17-18-15,0 18 0,-18 71 16,18-89-16,0-17 16,35 17-16,-35-18 0,53 19 15,124-19 1,-142-52-16,36 17 15,-1-52 1,-52 52-16,-1-52 16,-52-36-1,35 88-15,-35 1 0,0-1 16,-177-35 15,177 88-31,-1-35 0,19 36 0,-19-36 0,19 35 16,-1-17-16,1-1 0,-1 1 15,18-1-15,0 54 16,0-53-16,18-1 0,-18 1 16,35 0-16,35 17 15,-52-35-15</inkml:trace>
  <inkml:trace contextRef="#ctx0" brushRef="#br0" timeOffset="-196222.69">21096 14834 0,'0'-17'0,"0"-1"15,-18 18 1,36 35 15,17 18-15,-17-35-16,0-1 0,-1 1 15,71 53 1,-70-71-16,0 17 0,-1 1 0,1-18 0,17 18 16,-17-18-16,88 53 31,-89-36-31,-17 36 15,0-35-15,0-1 16,-17 19-16,-36 17 16,18-36-16,17 1 0,-88 52 15,-17-34 1,70-36 0,35 0-16,0 0 0,1 0 0,17-18 0,-18 18 15,1-141 1,34 88-1,36 35-15,-35-17 0,17 17 16,106-52 0,-123 52-16,-1 1 0,1 17 15,0-18-15,52-17 16,-52 17-16,0 0 0,-18 1 16,17-1-16,-17-52 15,0 52-15,-17-17 16,-36-1-16,-89-17 15,37 18 1,69 35-16,-69 0 16,34 88-1,71-70 1,0 0-16,0-1 0,0 1 0,0 17 16,0-17-16,88 105 15,-70-105-15,-1-18 16</inkml:trace>
  <inkml:trace contextRef="#ctx0" brushRef="#br0" timeOffset="-193680.33">22454 15046 0,'0'0'0,"36"-18"31,34-17-15,-35 17-16,1 18 0,-1-17 15,18-1-15,-18 18 0,0-18 0,18 18 16,-17-17-16,-1 17 0,106 0 15,-123 0 1,17 0-16,-17 17 0</inkml:trace>
  <inkml:trace contextRef="#ctx0" brushRef="#br0" timeOffset="-193473.96">22472 15311 0,'-18'17'16,"36"-34"-16,70 34 31,-17-34-31,-36 17 0,18 0 16,247-53-1,-265 53-15</inkml:trace>
  <inkml:trace contextRef="#ctx0" brushRef="#br0" timeOffset="-192687.33">24130 14658 0,'-35'-18'0,"70"36"0,-88-36 0,35 18 16,18 36-16,-17-1 15,-1 35 1,18-34-16,0-1 0,0 0 0,0-17 16,0 17-16,18 0 0,-18 1 0,0-1 15,35-17-15,-35 17 0,0 18 16,0 35-16,0-70 16,0-1-16,0 19 0,0-1 15,0-18-15,-18 1 0,18 0 0,-35-1 16,35 1-16,-17 0 15,-1-1-15,0 1 16</inkml:trace>
  <inkml:trace contextRef="#ctx0" brushRef="#br0" timeOffset="-192360.93">23389 15469 0,'-17'0'0,"-1"0"16,53 0-16,-88 0 0,36 0 0,52 0 31,0 0-31,0 0 16,54 0-16,-36 0 0,17 0 15,1-17-15,-1 17 0,18 0 0,1-36 0,-1 36 16,18-17-16,229-1 16,-282 18-16,17-18 15,-17 18-15,-18 0 0,1 0 0,-1 0 16,-17 0-16,-1 0 0,1 0 0,0 0 16,-18 18-16</inkml:trace>
  <inkml:trace contextRef="#ctx0" brushRef="#br0" timeOffset="-191519.92">23760 15522 0,'0'-17'0,"0"-1"0,0 53 31,35-17-15,-35 17-16,35 0 0,-35 1 0,18 34 15,-1-17-15,-17 0 0,0 0 0,0 0 16,0-18-16,18 53 16,-18-52-16,0 17 0,0-1 15,0-16-15,0-19 0,0 19 0,0-19 16,0 1-16,0 17 15,-18 1-15,18-1 0,-17-18 16,17 1-16,0 0 16,17-18-1</inkml:trace>
  <inkml:trace contextRef="#ctx0" brushRef="#br0" timeOffset="-191239.04">24518 15646 0,'0'-18'15,"0"36"-15,-18-36 16,18 106 0,-17-70-16,17 17 0,0 0 0,0 1 15,0 17-15,0-18 0,0 0 0,0 0 16,17 36-1,-17 0-15,0-36 0,18-18 0,-18 19 0,0-19 16,0 19-16,0-19 0,0 1 16,0 0-16,0 17 0,0-17 15,0-1-15,-18-17 0,18 18 0,-17-1 16,-1 1-16,0-18 16</inkml:trace>
  <inkml:trace contextRef="#ctx0" brushRef="#br0" timeOffset="-191034.96">24218 16175 0,'0'-18'0,"0"36"16,0-53-16,35 35 0,-35-18 16,53 18-1,71-18-15,-89 1 0,0 17 16,1 0-16,-1-18 0,0 18 0,1 0 15,-1 0-15,0-18 0,0 18 0,36-17 16,-53 17-16,-1 0 16</inkml:trace>
  <inkml:trace contextRef="#ctx0" brushRef="#br0" timeOffset="-190123.01">25347 15769 0,'-18'0'15,"36"0"-15,-36 18 16,1 17-1,17 36 1,35-54-16,0 1 16,18-18-16,-17 0 0,52 0 31,0-53-31,-53 18 0,0-18 16,-35 35-16,0 1 15,0-1-15,0-17 0,0 17 0,-17 0 0,17 1 16,-53-1-16,0-17 15,35 35-15,-52 0 0,17 0 0,18 17 16,-1-17-16,1 53 0,0-35 0,-18 17 16,18 1-16,-1-1 0,19 18 15,-54 53-15,71-54 16,-18-16-16,18-1 0,0-17 0,0 17 16,53 0-16,-53-17 0,36-1 0,-1 19 15,36-19-15,-1 19 16,-17-36-16,-18 17 0,18-17 0,-18 0 15,1 18-15,-1-18 0,0 0 0,1 0 16,-1 18-16,-18-18 16,19 0-16,-36 17 0,17-17 0,1 0 31</inkml:trace>
  <inkml:trace contextRef="#ctx0" brushRef="#br0" timeOffset="-189328.01">25435 15328 0,'-17'0'0,"34"0"0,-17 0 78,71 0-62,-36 0-16,-17 0 0,17 0 0,71 0 31,-89 0-31,36 0 0,-35 0 0,0 0 16,-1 0-16,1 0 0,0 35 15,-1-35 1,1 0-16,0 18 15</inkml:trace>
  <inkml:trace contextRef="#ctx0" brushRef="#br0" timeOffset="-188969.01">25717 15222 0,'89'-35'16,"-54"17"-16,0 18 0,-194 53 16,371-123-16,-177 70 0,1 0 0,-1 0 15,-17 0-15,17 35 0,18 18 16,-36-35-16,-17-1 0,18 1 15,-18 0-15,0 17 0,0-18 0,0 19 16,0-1-16,-18-17 16,18-1-16,-70 36 15,52-35-15,1-1 0,-1 1 0,0 0 0,-35 17 16,36-35-16,-1 18 16,1-18-16,-1 17 0,0-17 0,1 0 15,-1 0-15,0 0 0,18-17 16</inkml:trace>
  <inkml:trace contextRef="#ctx0" brushRef="#br0" timeOffset="-188642.94">26141 15152 0,'0'-18'0,"0"36"15,0-53-15,0 193 63,0-105-63,0-35 0,0-1 0,0 19 16,0-19-16,0 1 0,0 0 0,0 35 15,0-36-15,17 1 0,1-1 16,0 19-1,17-36-15,-17 0 0,-1 0 16,1 0-16,0 0 0,17 0 0,-18 0 0,1-18 16,17 18-16,36-53 15,-53 36-15,-18-1 0</inkml:trace>
  <inkml:trace contextRef="#ctx0" brushRef="#br0" timeOffset="-187530.74">27093 15258 0,'-17'0'0,"70"-18"63,176-17-32,-194 35-31,-17 0 0,141 0 47,-124 17-31</inkml:trace>
  <inkml:trace contextRef="#ctx0" brushRef="#br0" timeOffset="-187345">27199 15505 0,'0'0'0,"35"0"31,1 0-31,-1 0 0,0 0 0,1 0 16,-1-18-16,0 18 0,0 0 0,18 0 16,-17 0-16,69-18 15,-16 18 1</inkml:trace>
  <inkml:trace contextRef="#ctx0" brushRef="#br0" timeOffset="-186463.9">28610 14834 0,'0'0'0,"0"-35"15,18 17 1,0 124 31,-1-53-47,-17 71 16,0-1-1,-17-105-15,17 17 16,-18 106-1,18-123-15,0 17 0,-18 18 16,18-35-16,-17 87 16,17-52-1,0-35-15,0 17 16,0 18 15</inkml:trace>
  <inkml:trace contextRef="#ctx0" brushRef="#br0" timeOffset="-186114.98">28046 15928 0,'-18'0'15,"36"0"-15,-53 0 16,264-18 31,-123 1-47,-53 17 0,123-18 16,-17 0-1,-106 1-15,52-1 0,-52 0 16,0 1-16,0 17 0,0-18 0,0 1 15,0-1-15,106-17 16,-1-1 0,-140 36-16,0 0 0,-1 0 0,19 0 15,-36 36 1,-36 17 0,1-53-16</inkml:trace>
  <inkml:trace contextRef="#ctx0" brushRef="#br0" timeOffset="-182510.15">28381 17039 0,'0'0'0,"18"-70"31,17 246 16,-35-88-31,0-53-16,0 71 15,-18 18 1,1-89-16,-1 71 15,18-53 1,-18-36-16,18 36 16,-17-17-16,17-19 31</inkml:trace>
  <inkml:trace contextRef="#ctx0" brushRef="#br0" timeOffset="-182242.98">28928 16916 0,'17'-53'0,"1"35"0,-53 89 0,70-177 32,-35 141-32,0 36 15,18-36-15,-18 36 16,17-19-16,-17-16 15,0 17-15,18-18 0,-18 0 0,0 36 16,0-36-16,0 0 0,0 18 16,0-35-16,0-1 0,0 1 15,0 17-15,0-17 16,-18 0 0</inkml:trace>
  <inkml:trace contextRef="#ctx0" brushRef="#br0" timeOffset="-182058.32">28840 17233 0,'0'0'0,"-36"-35"31,54 35 0,176 35 0,-159-35-31,-17 0 0,0 0 16,-1 0-16,1 0 0</inkml:trace>
  <inkml:trace contextRef="#ctx0" brushRef="#br0" timeOffset="-181610.15">29439 16863 0,'0'0'0,"-17"-18"16,105 36 31,159-71-16,-230 53-31,1-35 0,0 17 16,17-88 15,-158 36 0,105 70-31,-17 17 16,17-17-16,-106 159 16,72-36-1,34-70-15,0 36 16,54 175 15,-1-246-31,-18-18 0,178 17 31,-178-52-31,54 17 16,-18-70 0,-36 71-16,-17-19 0</inkml:trace>
  <inkml:trace contextRef="#ctx0" brushRef="#br0" timeOffset="-181286.77">29722 16475 0,'0'-18'0,"17"0"31,18 18-15,1 0-16,52-17 15,-53 17-15,-17 0 16,88-18-1,-89 18-15,1 0 16,0-17 0</inkml:trace>
  <inkml:trace contextRef="#ctx0" brushRef="#br0" timeOffset="-180572.44">30357 16087 0,'-36'70'31,"1"36"-15,17-71-16,1 36 15,-1-1 1,18-34-16,0-19 0,0 1 0,0 0 16,88 17-1,-52-35-15,-19 0 16,1 0-16,70-53 16,-70 18-16,17-18 15,-35 18-15,0-1 16,-35-70-1,-1 71-15,1-53 16,-35 17 0,52 36-1,-35 35 1,35 18-16,1 35 16,-1 0-1,18-36-15,0 18 0,0-17 0,0 0 16,35 52-1</inkml:trace>
  <inkml:trace contextRef="#ctx0" brushRef="#br0" timeOffset="-180387.93">30674 16316 0,'0'0'0,"18"0"47,-1 0-47,1 0 15</inkml:trace>
  <inkml:trace contextRef="#ctx0" brushRef="#br0" timeOffset="-179769.5">31256 15804 0,'0'-17'15,"0"34"-15,-18-52 0,18 18 16,-35 17 15,18 52-31,17-34 0,-36 88 16,-17 70 0,53-140-16,-17 16 0,-1 19 15,0-36-15,18 1 0,-17-1 16,17 0-16,-18 36 15,18-54-15,0 1 0,35 0 16,71-18 0,-70-18-16,-19 18 15,18-35-15,-17 17 0,0 0 0,-1-17 16,1 0-16,-18-18 16,0 18-16,-35-1 15,-36-34 1,54 70-16,-1 0 0,-17 0 15,17 0-15,0 0 0,-17 17 16,17 1-16,36 88 31</inkml:trace>
  <inkml:trace contextRef="#ctx0" brushRef="#br0" timeOffset="-179328.15">31344 16122 0,'0'0'0,"0"-18"15,36 18 1,87 53 0,-105-18-16,35 1 15,-18-1 1,-17-17-16,17 35 15,-18 52 1,-17-87-16,-35 17 16,-71 36-1,71-71-15,17 18 0,-35-18 16,36 0-16,-1 0 0,1-18 16,17-53-1,141-158 16,-124 194-31,1 17 0,0-17 0,-18 17 0,17-35 16,1-35 0,-53-35-1,-1 105-15,36 0 16,-35-17-16,0 35 0,-36-35 16,54 35-16,-19 0 15,19 0-15,-1 35 0,-17 18 16,17 0-1</inkml:trace>
  <inkml:trace contextRef="#ctx0" brushRef="#br0" timeOffset="-177512.05">14182 16528 0,'0'-18'16,"0"0"-1,35 18 16,0 18-15,-35 0-16,35 35 16,-35-36-16,18 18 0,-18-17 15,0 0-15,18 88 16,-18-71-16,0 0 16,35 124-1,-35-124-15,0 0 0,18-17 0,-18 17 0,17 1 16,1 34-1,-18-52-15,18-1 0,-18 1 0,0 0 16,17-1-16,-17 19 16,18-36-16,-18 17 15,18-17-15</inkml:trace>
  <inkml:trace contextRef="#ctx0" brushRef="#br0" timeOffset="-177243.78">14640 16510 0,'0'0'0,"-17"-18"16,17 54-1,17 17 1,19-18-16,-36-18 0,52 125 15,1-19 1,-53-88-16,18 1 0,0 17 16,35 70-1,-53-105 1,0-1 0</inkml:trace>
  <inkml:trace contextRef="#ctx0" brushRef="#br0" timeOffset="-177062.83">14252 16986 0,'0'0'0,"141"-17"16,-17-36-1,-71 53-15</inkml:trace>
  <inkml:trace contextRef="#ctx0" brushRef="#br0" timeOffset="-176624.13">15240 16545 0,'0'36'0,"-18"16"15,-35 54 1,53-70-16,-52 69 16,-1 19-1,53-71-15,-18-18 0,0 0 0,18-17 16,-17 53 0,17-54-16,88-17 15,-18-70 1,-34 52-16,87-123 31,-17 17-15,-106 107-16,53-36 15,-35 35-15,-1 1 16,1 17 0</inkml:trace>
  <inkml:trace contextRef="#ctx0" brushRef="#br0" timeOffset="-176360.46">15258 16669 0,'0'35'0,"17"-35"0,19 71 15,-1-54-15,53 107 16,-35-18-1,-35-71-15,17 35 16,0 19 0,-35-54-16,0 18 0,0-18 15,0-17-15,0-1 0,0 1 0,0 0 16,0-1-16,18 18 16</inkml:trace>
  <inkml:trace contextRef="#ctx0" brushRef="#br0" timeOffset="-176119.7">15946 16598 0,'0'-17'0,"0"34"0,17-52 16,1 17-16,-1 18 0,36-17 15,106-19 1,-124 36-16,18 0 0,71-17 16,17 17-1,-106 0 1,-17 0-16,-18 17 16</inkml:trace>
  <inkml:trace contextRef="#ctx0" brushRef="#br0" timeOffset="-175919.07">16334 16880 0,'-18'18'0,"36"-36"0,140 18 47,-17-53-32,-105 36-15,17-1 16,17 1 0,-52 17-16</inkml:trace>
  <inkml:trace contextRef="#ctx0" brushRef="#br0" timeOffset="-171115.2">19138 16457 0,'0'-18'31,"0"1"0,-17 17-31,17 106 32,-18 193-1,18-263-31,35-1 0,36 89 31,-54-107-31,19-17 0,-19 0 0,230-159 47,-194-140-16,-53 263-31,-35 19 16,-106-124 0,105 123-16,19 18 15,-18-18-15,17 18 0,-35 0 16,-35 36-1,53-36-15,17 17 0,18 1 0,-18 17 16,1 36 0,17 17-1,0-71-15,0 1 0,17 0 0,-17-1 16,0 1-16,36 0 0,-19 17 16</inkml:trace>
  <inkml:trace contextRef="#ctx0" brushRef="#br0" timeOffset="-170934.93">19579 16633 0,'0'0'0,"18"-35"16,-18 18-1,17 17 1,1 0-1</inkml:trace>
  <inkml:trace contextRef="#ctx0" brushRef="#br0" timeOffset="-170448.93">20002 16175 0,'-17'0'0,"34"0"0,-34 88 47,17 159-16,0-212-31,0 1 0,0 34 16,17-35-16,1 1 0,17 69 15,1-34 1,-19-53-16,19-1 0,-19-17 0,1 18 16,0-18-16,105-106 31,-105 88-31,-1-17 0,-17-88 15,-35 87 1,0 1-16,-106 0 31,123 35-31,0 0 0,-17 0 0,17 0 16,-35 70 0,53-17-1,36 0 1,-1-35-16</inkml:trace>
  <inkml:trace contextRef="#ctx0" brushRef="#br0" timeOffset="-169526.67">19720 16669 0,'18'-18'125,"35"18"-110,-36-18-15,1 18 16,0 0 109,-54 0-63,19 18-46,-1 0 0,18-1-1</inkml:trace>
  <inkml:trace contextRef="#ctx0" brushRef="#br0" timeOffset="-168376.35">20796 16104 0,'-35'0'31,"17"18"-31,1-18 0,-1 35 0,0-17 16,1-1-16,-107 160 31,71-1 1,53-140-32,0-19 0,36 36 15,87 53 1,-88-71-1,89 18 1,-106-53-16,-1 0 16,-17-35-16,18 35 0,-1-18 0,1-17 15,-18 17-15,18-52 16,-18 52-16,0-17 0,-36-36 16,19 54-16,-1-1 15,-70-17 1,70 35-16,1 0 0,-1 0 15,0 0-15,1 0 0,-36 70 32,35 36-1,36-88-31,17-1 16</inkml:trace>
  <inkml:trace contextRef="#ctx0" brushRef="#br0" timeOffset="-167808.19">21202 16210 0,'18'-18'0,"17"18"0,0-35 16,53 18 0,18-1-1,-71 18-15,1 0 16,-19 35-16,1-17 16,-18-1-16,-18 72 15,-17-72 1,-35 19-1,52-19-15,0 1 0,-52 0 16,52-1 0,53-17-1,106-35 1,-105 35-16,-1 0 16,-17 0-16,17 0 0,0 0 0,0 0 0,-17 0 15,17 0-15,18 35 16,-53-17-16,18-18 0,0 35 15,-18 18 1,0-35-16,-36-1 16,1 1-16,17 0 0,-17-1 15,-106 36 1,106-35-16,-1-18 0,1 17 16,-88 19-1,87-36 1,19-18-1</inkml:trace>
  <inkml:trace contextRef="#ctx0" brushRef="#br0" timeOffset="-167311.25">21907 16228 0,'0'0'0,"18"-18"0,17 18 15,18-18 1,-35 18-16,0 0 0,-1 0 15,1 0-15,52-17 16,-52 17-16,17 0 16,-35-18-16,18 18 0,-18-17 31,-18 17-15,1 0 15,17 35-16,0-18-15,17 19 16,1 34 0,0 19-1,-1 52 17,-17-106-32,0-17 0,0-1 0,0 1 0,0-1 15,0 1-15,0 35 16,0-35-16,0 17 15</inkml:trace>
  <inkml:trace contextRef="#ctx0" brushRef="#br0" timeOffset="-164249.39">19879 7638 0,'18'0'0,"-18"17"157,0 54-142,0-54-15,0 1 0,17 35 16,-17 35 0,0-70-16,18-1 0,0 54 31,-18-53-31,0-1 0,17 36 15,-17 18 1,0-54-16,0 36 31,35-70 1</inkml:trace>
  <inkml:trace contextRef="#ctx0" brushRef="#br0" timeOffset="-163970.17">20055 7673 0,'18'-18'0,"-36"36"0,54-71 16,-36 35-16,17 18 16,19 18-1,-19 17 1,19 36-16,-19-36 0,-17 0 15,18 1-15,-18 52 16,17-71-16,-17 54 0,0-53 16,0 17-16,0-17 0,0-1 0,0 19 15,0 34 1,0-52-16,0-1 16,0 1-16</inkml:trace>
  <inkml:trace contextRef="#ctx0" brushRef="#br0" timeOffset="-163786.65">19808 8061 0,'-52'0'47,"52"-18"-47,141 18 31,-106 0-15,0 0-16,89 0 16,-107 0-16,1 0 0,17 0 0</inkml:trace>
  <inkml:trace contextRef="#ctx0" brushRef="#br0" timeOffset="-163406.52">20532 7885 0,'0'-18'16,"0"36"-16,-18-1 47,0 1-47,18-1 16,-17 54-1,-36 17 1,35-70-16,1 0 0,-19 17 15,1 18 1,17-36-16,54-34 47,34-36-31,-35 35-16,1 1 15,52-19 1,-53 19-16,0-1 15,18 0 1,-35 1 0,0 17-16</inkml:trace>
  <inkml:trace contextRef="#ctx0" brushRef="#br0" timeOffset="-163191.52">20637 7973 0,'-17'-18'0,"34"36"0,-69-54 15,52 19 16,0 52-15,17-35-16,-17 18 16,106 158-1,-106-158 1,0 17-16,18-17 0,-1 35 16,-17-36-16,36 89 15,-36-53 1,17-53-16,-17 18 15,0-1-15</inkml:trace>
  <inkml:trace contextRef="#ctx0" brushRef="#br0" timeOffset="-162932.05">20884 7973 0,'-35'-36'16,"70"19"0,-35-1-16,18 18 0,-18-17 15,88-19 1,-52 36 0,-19 0-16,54 0 15,-54 0-15,1 0 16,0 0-16,-1 0 0,1 0 0,0 0 15</inkml:trace>
  <inkml:trace contextRef="#ctx0" brushRef="#br0" timeOffset="-162762.74">20990 8114 0,'0'0'0,"0"18"16,0-1-16,88-17 15,-70 0-15,17 0 16,-17 0-16,17 0 0,18 0 16,71-17-1,-107 17-15,19-18 16</inkml:trace>
  <inkml:trace contextRef="#ctx0" brushRef="#br0" timeOffset="-161885.42">21890 7655 0,'0'-17'0,"0"-1"31,0 0-15,-18 1 0,1 17-1,-1 17 16,0 19-15,18-19-16,-17 19 0,-1-19 0,-70 124 31,88-123-31,0 17 0,-18-17 0,18 17 16,0-17-16,0-1 0,0 19 16,0-19-16,35 1 0,-35 0 0,18-1 15,88 36 1,-88-53-16,52 0 15,-52 0-15,17-35 0,71-36 16,-36-35 0,-70 89-16,18-54 15,-18 1 1,-35 52-16,35-17 0,-18 17 0,18-17 16,-35 17-16,35 1 0,-35-1 0,17 0 15,-88 18 1,88 18-16,1-18 0,-1 35 15,-70 71 1,88-71 0,18 18-1,17-53-15,-35 18 0,35-18 0</inkml:trace>
  <inkml:trace contextRef="#ctx0" brushRef="#br0" timeOffset="-161704.77">22260 7920 0,'0'17'15,"0"-34"-15,18 34 16,0-17 0,-1 0-1,1 0 1</inkml:trace>
  <inkml:trace contextRef="#ctx0" brushRef="#br0" timeOffset="-161215.39">22948 7126 0,'0'0'0,"-35"-35"15,0 88 17,-18 88-17,35-88-15,0 0 0,1 0 16,-18 105-1,-1 54 1,36-177-16,0 36 16,18-18-16,-18-36 15,35 19-15,0-36 0,36 0 16,0 0 0,123-194 15,-283 70 0,1 124-15,53 0-16,17 18 0,1-18 15,-19 17-15,1 36 16,17-35 0,18 0-16,36 17 15,17-17 1</inkml:trace>
  <inkml:trace contextRef="#ctx0" brushRef="#br0" timeOffset="-160790.18">23283 7214 0,'-35'-53'31,"70"106"-31,-70-88 16,35 88-16,0 106 16,0-53-1,0-54-15,0 1 0,0 124 16,0-142-16,0 0 16,0-17-16,53 70 15,0-88 1,-35 0-16,-1 0 0,54-18 15,-18-34 1,-36 34-16,1 0 0,-18-17 16,0 17-16,0-17 0,0 17 15,-18 1-15,-105-18 16,88 35 0,17 0-16,-17 35 0,-36 18 15,53 0 1,18 0-1,36-36 1,-19 1-16</inkml:trace>
  <inkml:trace contextRef="#ctx0" brushRef="#br0" timeOffset="-160277.17">23636 7497 0,'0'-18'0,"0"-17"16,106-36 0,-53 53-1,-36 18-15,19 0 0,-19 0 0,1 0 16,70 36-1,-88-1-15,0 18 16,-35 53 0,-89 0-1,107-89-15,-1 1 16,1-1 0,175-34 30,-87 17-30,-53 17-16,17 19 16,35 87 15,-70-105-31,0-1 16,-17 1-16,-71 17 15,17-17 1,-123 35-1,176-53 1,-17 0-16,17 0 0,1 0 0,17-35 31</inkml:trace>
  <inkml:trace contextRef="#ctx0" brushRef="#br0" timeOffset="-159807.77">24165 7444 0,'0'0'0,"0"-71"16,36 53-16,-1 1 16,35-19-1,19 19 1,-19 17-1,-52 17-15,52 1 16,1 0 0,-53-18-1,-18 17 48,0 36-48,0-35-15,0 0 0,17 70 16,1-18 0,-18-34-16,0 17 15,0 70 1,0-88-16,-18 1 16,1 52-1,17-71-15,0 1 16</inkml:trace>
  <inkml:trace contextRef="#ctx0" brushRef="#br0" timeOffset="-150609.92">21978 1764 0,'0'0'0,"0"-18"328,0 1-281,0-1 47,0 0-47,-18 36 62,18 17-93,0-17-16,0 17 15,-17 71 1,-1-106-1,18 35-15,0-17 0,0 0 16,35 17 0,-17-18-1,0-17 1,-1 0-16,1 0 0,88-88 47,-71 71-47,-35-1 15,35-194 17,-35 177-32,0-36 15,-35 19 1,17 34-16,18 0 0,-17 1 16,17-1-1,-53 53 1,35 1-16,1-19 15,-1 1-15,-35 70 16,53-70 0,0-1-16,-18 19 15,18-19 1,0 1 0</inkml:trace>
  <inkml:trace contextRef="#ctx0" brushRef="#br0" timeOffset="-150034.04">22437 1782 0,'-36'0'47,"36"17"-32,-35 1 1,35 17 0,-18-35-16,18 18 15,0-1 1,18 1 0,0-18-1,17 0-15,-17 0 0,17 0 16,71 0-1,-89 18-15,1-18 0,17 70 47,-123 18-15,70-70-32,1 0 0,-18-18 15,17 17-15,-141 1 31,142-18-31,-1 0 0,18-18 16,-18 18-16,1-53 16,17 0-16</inkml:trace>
  <inkml:trace contextRef="#ctx0" brushRef="#br0" timeOffset="-149858.83">22296 1729 0,'0'-36'16,"0"19"-16,0 70 0,17-142 15,1 72 1,141-36 0,-142 35-1,18 1-15,1 17 0,-1-18 0,-17 18 16,17 0-16,-17-18 0,35 18 16,-18 0-1</inkml:trace>
  <inkml:trace contextRef="#ctx0" brushRef="#br0" timeOffset="-149589.33">23089 1587 0,'0'-17'47,"36"-1"-31,34 1 0,-52 17-16,17 0 15,0 0 1</inkml:trace>
  <inkml:trace contextRef="#ctx0" brushRef="#br0" timeOffset="-149393.17">23107 1887 0,'0'0'0,"53"0"47,53 0-31,-71 0-16,-17 0 15,35-17-15,-36 17 0,1 0 16</inkml:trace>
  <inkml:trace contextRef="#ctx0" brushRef="#br0" timeOffset="-146235.25">23266 3316 0,'0'-18'31,"-18"1"0,-17 17 0,17-18 1,0 1-1,1 17 0,-1-18 0,18 0 79,-17 18-79,-1 18 31,-35 35-62,35-18 0,1-17 16,-1-1-16,0 1 0,-17 53 16,35-36-16,-17 18 15,17-36-15,0 1 0,0 17 0,0-17 16,0 0-16,35 35 16,35-36-1,-52 1-15,35-18 16,159-159 15,-195 141-31,36-87 31,-123-107 1,70 194-32,-36 18 0,-34-17 31,-107 34 0,160 19-15,-1-1-1,18-18-15,0 36 16,35-17 0,18 17-1</inkml:trace>
  <inkml:trace contextRef="#ctx0" brushRef="#br0" timeOffset="-145995.09">23530 3581 0,'-17'0'15,"34"0"-15,-34-36 16,17 19-1,0-19 17,0 54 15</inkml:trace>
  <inkml:trace contextRef="#ctx0" brushRef="#br0" timeOffset="-145380.03">23636 3122 0,'0'-18'31,"18"-17"-15,35 35 0,35 0-1,-71 0-15,19 0 0,-1 18 16,-17-18-16,-1 17 0,-17 1 15,18 35 1,-18-35-16,0-1 16,-35 1-16,-1 17 15,19-17-15,17-1 0,-36-17 0,19 18 16,-18 0 0,87-18 30,90 0-14,-125 0-32,1 17 0,0-17 0,34 71 47,-34-36-47,-18-17 15,-106 70 16,-123 36 1,211-124-32,1 0 0,-1 17 15,0-52 1</inkml:trace>
  <inkml:trace contextRef="#ctx0" brushRef="#br0" timeOffset="-142121.53">26582 7373 0,'0'-88'47,"0"53"-15,-35 35-1,35-18 125,-18 18 0,18-18-46,0 1-1,-18-1-78,18 0 1,0 1-1,-17 17 0,17 17 63,-36 89-63,36-88-31,-17 35 16,17-36-1,0 54 17,53 0-1,17-19 0,-52-52-31,-1 0 0,89 0 31,-70 0-31,-1-17 16,0-1-16,-17 18 0,35-53 16,-18 18-1,0-71 1,-35 36-16,0 34 0,0 1 15,-17-159 1,-19 159-16,36 17 0,-17-17 16,17 17-16,-36 1 0,1-36 15,0 35 1,17 18-16,-35 0 16,0 18-1,36-18-15,-54 53 16,1 17-1,52-52-15,0 17 16,18 0 0,0-17-16,0 17 15,0 0 1,0-17-16,18-18 16</inkml:trace>
  <inkml:trace contextRef="#ctx0" brushRef="#br0" timeOffset="-141899.03">26970 7373 0,'0'0'16,"0"-71"15,53 1-16,-36 52 1,-34 36 15</inkml:trace>
  <inkml:trace contextRef="#ctx0" brushRef="#br0" timeOffset="-141109.91">27746 6826 0,'0'0'16,"0"-35"-16,0 17 0,0 1 16,-35-19-1,17 19 1,0 17 0,1 0-16,-1 0 0,0 0 0,1 0 15,-89 17 1,71 1-16,-18 17 15,0 18 1,53-35-16,0 0 0,-18 17 16,18-18-16,141 36 47,53-106-16,-176 36-31,-18-1 0,18-17 15,17-18 1,-35 35-16,0-17 16,0 70 15,0 54-15,0-72-16,0 18 15,0-17-15,0 17 0,0-17 0,0 53 16,0-54-16,0 54 15,0-1-15,0-52 0,0 141 32,-18-142-32,18 36 15,-35-17 1,35-72 0</inkml:trace>
  <inkml:trace contextRef="#ctx0" brushRef="#br0" timeOffset="-140470.97">27217 7073 0,'0'0'0,"-18"-35"16,18 17 15,18 18-15,88-17 15,-89-1 0,-52 36 16,35-1-31,-18 1-16,54 35 47,-1-53-32,-35-18 32,0 1-47,-18 17 31,18 17-15,-17-17-16,17 18 16,-18-18-1</inkml:trace>
  <inkml:trace contextRef="#ctx0" brushRef="#br0" timeOffset="-136861.54">23777 1482 0,'0'-18'62,"-17"18"188,17-18-203,-36 71 47,36-35-94,-17 0 16,17-1-1,0 18 126,0 1-126,0-19-15,-36 107 32,36-106-32,0-1 0,0 18 15,18-17 1,0 0-16,-1-18 16,71 0-1,-70 0-15,17 0 0,1-18 16,-1 18-16,-17-18 0,17 18 0,0-35 15,89-53 1,-107 70-16,-17-17 16,0 0-16,0-18 15,0 35-15,-17-35 16,-107-105 0,107 140-16,-36-17 15,-18 17 1,53 18-16,-52 18 15,-54 123 1,107-106-16,17-17 0,-18-1 16,18 107 15,0-107-31,18-17 0,-1 18 16</inkml:trace>
  <inkml:trace contextRef="#ctx0" brushRef="#br0" timeOffset="-136547.58">24536 1623 0,'0'0'16,"0"-18"-16,0 0 31</inkml:trace>
  <inkml:trace contextRef="#ctx0" brushRef="#br0" timeOffset="-135957.56">24906 900 0,'0'-18'0,"0"36"0,-35 70 47,17-18-31,1-17-16,-19 71 15,1 70 1,35-141-16,0-18 0,0 35 15,0 1 1,0-53-16,18-1 0,35 19 16,-1-36-1,1-36 1,-35 36-16,0-17 0,17-54 16,-17 1-1,-18 52-15,-36-70 16,1 35-1,35 35-15,-18 18 0,-87-17 16,87 34 0,0-17-16,18 35 0,-17-35 0,-1 36 15,0 17 1,18-36-16,0 19 0,0-19 16,53 36 15,-53-35-31</inkml:trace>
  <inkml:trace contextRef="#ctx0" brushRef="#br0" timeOffset="-135313.17">25259 1182 0,'0'-18'0,"-18"-17"31,1 53 1,-19 105-17,19-105-15,17-1 16,0 1-16,0 0 0,88 34 15,-35-16 1,-18-36-16,-17 17 0,52 1 16,89 123 15,-159-123-31,0 17 16,-53 18-1,18-35-15,-124 35 16,124-53-1,17 0-15,-70 17 16,53-105 0,35 17-1,35 18 1,53-52 0,-70 69-1,-1 19-15,-17-1 0,36-88 16,-36 89-16,0-89 15,-18 53 1,18 18-16,-35 17 0,35 0 16,-71-35-1,54 36-15,-19 17 16,19 0 0,-1 17-16,0 1 15,1 106 1,17-107-16,0 18 0,17 1 15,-17-19-15</inkml:trace>
  <inkml:trace contextRef="#ctx0" brushRef="#br0" timeOffset="-134261.81">26088 1235 0,'0'-18'16,"0"36"-16,-53-89 16,18 89 15,-18 88-15,35-71-16,-52 53 15,34-53-15,19 1 16,-19 34-1,36-52 1,0-106 31,0-212-16,-17 265-31,17 17 0,0 0 16,0-17-1,0 106 1,53-1 0,-53-35-16,17 1 0,1-19 15,105 124 1,-70-105 0,-35-36-16,0 0 15,-1 17-15,1-17 0,0-35 16,-18 0-1,-18-142 1,-17 142 0,-1-35-16,19 52 0,-1 0 15,0-17-15,1 35 0,17-18 16,-35 18 0,35 36-16,-18-1 15,0 265 16,18-265-15,0 18 0,-35-53-16,0 0 15,-36 0 1,36 0-16,0 0 0,-18-18 16,0-88 15,70 106-31,19-17 15,-19 17-15,19 0 0,122 0 32,-52 0-17,-88 0-15,17 0 0</inkml:trace>
  <inkml:trace contextRef="#ctx0" brushRef="#br0" timeOffset="-133783.12">26300 1094 0,'0'0'0,"-18"35"31,18 0-31,0 18 16,-18 141 0,18-159-16,0-17 15,0 17-15,0-17 0,0 0 0,18-1 16,-18 1-16,0-1 0,53 19 16,-36-36-1,72-18 1,-72-17-16,1 35 0,0-35 0,35-54 31,-106-122 0,17 175-31,1 19 0,17-1 16,-87-70 15,105 123-15,0-17-1,0 17-15,17-17 0,18 123 16,-35-123 0,18-1-16,0 1 0,-1-1 0,1 1 0</inkml:trace>
  <inkml:trace contextRef="#ctx0" brushRef="#br0" timeOffset="-133587.36">26670 1376 0,'0'0'0,"-18"0"16,1 0-1,17-18 1,0 1 15</inkml:trace>
  <inkml:trace contextRef="#ctx0" brushRef="#br0" timeOffset="-133080.61">26793 1058 0,'0'-17'0,"0"34"0,0-52 15,36 0 1,87 17 0,-88 18-16,54 35 15,-54 36 1,-17-53-16,-18 17 16,0 18-16,0-36 15,-36 1-15,36 0 0,-53 17 16,18 0-1,17-17 1,1-18-16,70 0 47,123 53-16,-158-36-31,-18 1 0,17 0 0,1-18 16,0 17-16,17 36 15,-17 0 17,-54-18-32,-34-17 15,-71 35 1,105-35-16,1-18 0,17 0 16,1 17-16,-71-17 15,52 0 1,1 0-16</inkml:trace>
  <inkml:trace contextRef="#ctx0" brushRef="#br0" timeOffset="-132511.39">27570 970 0,'-36'-35'16,"72"70"-16,-125-123 15,72 70-15,-1 18 16,18 141 31,0-88-47,0-35 0,18 70 16,-1-70-16,-17 17 15,36 0-15,-36 1 0,17 69 16,1-52-1,-18-35-15,0 0 0,0 35 16,0-36-16,0 1 16,0-1-16,-18 19 31,1-36-31</inkml:trace>
  <inkml:trace contextRef="#ctx0" brushRef="#br0" timeOffset="-132314.39">27164 1288 0,'-35'0'0,"35"-18"15,35 36-15,-53-36 32,195-17-17,-36 35 1,53-18-1,-141 0-15</inkml:trace>
  <inkml:trace contextRef="#ctx0" brushRef="#br0" timeOffset="-130576.16">28205 952 0,'17'0'16,"1"-17"-1,-36 70 220,1 0-220,-1-18-15,0 0 0,18 1 0,-17 34 16,-1 54 0,18-72-1,0-34-15,71 17 16,-1-17-1,-52-18-15,35 0 16,-18 0-16,-17-18 0,17 18 0,-17-17 16,-1 17-16,54-88 15,-54 70-15,1-53 16,0 36-16,-18 17 0,0-17 0,17 0 0,-17 0 16,0-1-16,-35-52 15,-18 0 1,35 88-16,-17-35 15,-53 17 1,53 18-16,17 0 0,0 0 16,-123 159 15,141-124-15,0 0-1,0-17-15,36 0 16,-1-1-16</inkml:trace>
  <inkml:trace contextRef="#ctx0" brushRef="#br0" timeOffset="-130344.39">28910 1323 0,'0'-35'0,"0"-18"31,-18 53-15,1 0 15,17 17-15</inkml:trace>
  <inkml:trace contextRef="#ctx0" brushRef="#br0" timeOffset="-129169.27">29369 723 0,'0'0'15,"0"-17"32,17 17 16,1 0-48,0-18 16,-1 0 1,1 18 15,-18-17-32,-18 34 63,1 19-62,17-19-16,-18 1 0,-17 88 31,17-36-15,18-52-16,0 17 0,0-17 15,0-1-15,0 1 0,0 0 0,18 70 16,-18-18 0,0-34-16,0-1 0,35 71 15,-17-89-15,-18 1 16,0 0-16,17-18 0,19 17 16,-19-17-16,1 0 0,-1-35 15,19 35-15,105-106 16,-123 89-1,-1-36-15,-17 35 0,0 0 0,-35-87 32,17 87-32,-35 0 15,-70 36 1,105-18 0,-17 18-16,17 17 15,18-17-15,-17 34 16,17-34-16,0 0 15,0-1-15,0 1 0,53 17 32</inkml:trace>
  <inkml:trace contextRef="#ctx0" brushRef="#br0" timeOffset="-128717.22">30127 811 0,'18'0'0,"-36"0"0,36-17 15,-18-1-15,-106 71 47,35 70-31,54-105-16,17 106 15,0-36 1,35-71-16,-35 19 0,0-19 16,35 54-1,36-36 1,-53-17-16,52-18 16,1-88-1,-54 70-15,-17-17 16,0-1-16,-53-69 15,-17 87 1,-1 18 0,54 0-16,-19 18 15,-34 87 1,70-87-16,0 17 16,0 1-16,35-19 0,-35 1 15,35 0-15,-35-1 0,53 1 0</inkml:trace>
  <inkml:trace contextRef="#ctx0" brushRef="#br0" timeOffset="-128202.49">30357 935 0,'70'-88'31,"-140"176"-31,211-194 16,-106 106-16,-17 0 0,34 0 15,1 18 1,-35 17 0,-18 0-16,0-17 15,-18-1-15,-87 54 16,52-36-1,35-35-15,18 18 0,-18-18 16,1 18 0,175-18 31,54 105-16,-194-87-16,-18 88 1,0-88-16,-36-1 0,36 1 16,-35-1-16,18 1 0,-19 0 0,1-1 15,17 1-15,-17 0 0,17-18 16,-17 17-16,-35 1 16,17-18-1,35-18 1,18-17-16</inkml:trace>
  <inkml:trace contextRef="#ctx0" brushRef="#br0" timeOffset="-127808.46">30833 864 0,'0'-17'0,"0"34"0,88-52 32,-70 35-32,-1 0 0,19 0 15,105 0 1,-124 0-16,36 0 16,0 0-1,-35 0 1,-54 0-1,-16 0 17,34 88-17,18-70-15,0 17 16,0 0-16,0-17 0,0 0 16,0 17-16,18 53 15,-1 18 1,-17-71-16,0-17 0,0 17 15,-53 71 1,53-88-16</inkml:trace>
  <inkml:trace contextRef="#ctx0" brushRef="#br0" timeOffset="-126798.33">31821 970 0,'-36'0'15,"72"0"-15,-107 0 16,53 0-16,18 35 16,-35 1-1,35-19-15,-18 36 16,-17 53-1,35-88-15,0-1 0,0 1 16,-17 0-16,52-124 47,-35 35-47,0 36 0,0 0 16,0-106-1,0 88 1,0 35-1,0 36 1,35 52 0,-17-35-16,35 54 15,0-1 1,-36-70-16,36 52 16,-35-70-16,-18 18 15,17-89 16,-17 18-31,-35 0 16,-35-53 0,70 89-16,-36-18 15,19 17 1,-1 36 0,-17 158-1,17-158-15,18 52 16,-18-17-1,18-35-15,0 17 0,-17 0 16,-54-70 15,54 0-31,17 17 0,-18-17 16,-17-89 0,35 107-16,35-19 31,141 54 0,-140 0-31,-19-18 0,1 17 16</inkml:trace>
  <inkml:trace contextRef="#ctx0" brushRef="#br0" timeOffset="-126328.53">32138 952 0,'-18'-17'0,"36"34"0,-71-17 47,0 89-31,36-54-16,-1 71 15,0-71-15,18-17 16,0 17-16,0 18 16,106-18-1,-71-35-15,18 0 16,18-17 0,-53-19-16,-1 36 0,1-35 0,-1 17 0,1 1 15,0-160 1,-18 142-1,0 17-15,-36-17 0,36 17 0,-35-17 0,18 18 16,-54-36 0,-17 17-1,70 36-15,0 0 16,1 53 0,17-17-16,0-19 15,35 1-15,18 52 16,-18-52-16</inkml:trace>
  <inkml:trace contextRef="#ctx0" brushRef="#br0" timeOffset="-126123.33">32738 1252 0,'17'-17'15,"-34"34"-15,52-87 16,-35 52-16,18 1 16,-18-1-16,17 18 15,-17-18-15,18 18 16</inkml:trace>
  <inkml:trace contextRef="#ctx0" brushRef="#br0" timeOffset="-125534.45">33267 970 0,'0'0'0,"-35"0"15,-18-53 1,-71 18 15,107 35-31,-89 88 31,88-70-15,-17 70 0,35-70-16,0 17 15,0-17-15,35-1 0,-35 1 16,35-1-16,89 1 31,-89-18-31,-17-35 0,17 35 0,-17-18 16,-1 18-16,54-88 15,-71 70 1,0 1-16,0-1 16,-18 18-1,18 18 1,0 35 0,0-18-16,18 106 15,0 18 1,-18-142-16,0 89 15,0 0 1,0-88-16,0-1 16,0 1-16</inkml:trace>
  <inkml:trace contextRef="#ctx0" brushRef="#br0" timeOffset="-124479.14">25982 2434 0,'0'0'0,"-18"0"0,71 0 94,265-123-63,-283 105-31,0 0 16,1 1-16,-19 17 0,19 0 0,-19 0 15,19 0 1,-19 0 0</inkml:trace>
  <inkml:trace contextRef="#ctx0" brushRef="#br0" timeOffset="-124214.58">26141 2699 0,'0'0'16,"0"17"-16,17-17 0,36 18 16,0-18-1,-35 0-15,70-18 16,-53-17-16,1 35 16,-1-18-16,36 1 0,-54 17 15,1-35-15,17 35 16</inkml:trace>
  <inkml:trace contextRef="#ctx0" brushRef="#br0" timeOffset="-120373.41">27199 2769 0,'18'0'47,"-1"0"-16,-17 18 0,0-36 173,0 1-173,0-1 0,0 0 63,0 1-47,0-1-32,0 0 1</inkml:trace>
  <inkml:trace contextRef="#ctx0" brushRef="#br0" timeOffset="-119544.24">27199 2011 0,'-17'0'32,"-1"17"-17,0 36 1,1-17 0,-1 34-1,-17 36 1,-18 53-1,53-142-15,0 36 16,0-35-16,0 0 0,123-1 47,-87-34-47,105-54 16,-36-35-1,-87 89-15,-18-19 0,18 19 16,-18-19-16,0 19 0,-18-124 15,-17 88 1,0 35-16,17 0 0,-17 1 16,-71-18-1,88 35-15,1 0 0,-1 0 16,0 0-16,1 35 0,-54 0 31,71 0-31,-18-17 0,18 17 16,36 18-1,-19-18 1,1-17-16</inkml:trace>
  <inkml:trace contextRef="#ctx0" brushRef="#br0" timeOffset="-119326.4">27658 2240 0,'0'0'0,"0"-70"15,0 52 1,0 0 15,0 36 0</inkml:trace>
  <inkml:trace contextRef="#ctx0" brushRef="#br0" timeOffset="-118622.9">28028 1905 0,'-35'0'32,"17"0"-17,-35 35 1,36 18-1,17-35-15,-18 17 16,53 18 0,18-35-1,53 17 1,-53-35-16,-18 0 0,-17 18 16,17-18-16,-17 0 0,-1 17 15,36 18 1,-53-17-16,0 0 0,0-1 15,-35 19 1,-71 52 0,71-70-16,-18 17 15,-88 18 1,123-53-16,1 0 16,-19-71-1,36-52 1,124-1-1,-89 89 1,0 0-16,-17 17 0,17 0 16,54-70-1,-89 71-15,17-19 16,1 19-16,-18-1 0,0 0 0,0-17 16,0 17-16,-35-17 15,-18 0 1,35 35-16,0 0 0,1 0 0,-1 0 15,-70 35 1,35 0 0,35 1-16,18-1 15,0-17-15,0-1 16,71 1-16</inkml:trace>
  <inkml:trace contextRef="#ctx0" brushRef="#br0" timeOffset="-116601.61">28751 1958 0,'-17'-18'31,"-1"18"-15,-17 0 0,-36 53-1,1 53 1,52-88-16,0 35 16,-17-1-1,35-16-15,-17-1 0,17 0 0,0 1 0,-18 17 16,18-18-16,0 18 15,88 35 1,-70-70-16,17-18 16,-17 0-16,17 0 0,18 0 0,-18-36 15,0 36-15,1-35 0,122-141 16,-140 140 0,-18 1-16,0 0 0,0 17 15,0-17-15,0 0 0,-35-18 16,-1 17-16,1 19 0,18-1 0,-1 0 15,-88-17 1,71 35-16,17 0 0,1 0 0,-1 0 16,-53 71-1,71 17 1,0-70 0,124 70-1</inkml:trace>
  <inkml:trace contextRef="#ctx0" brushRef="#br0" timeOffset="-116296.58">29333 1940 0,'0'-17'15,"0"34"-15,18-34 0,-18-1 16,53 71 15,-35-35-31,-1 34 0,1-34 16,-18 17-16,35 71 16,-35-71-16,18-17 0,-18 17 15,0 1-15,17 34 16,-17-17-16,0-35 0,0-1 15,0 1-15,0 0 0,18-1 16</inkml:trace>
  <inkml:trace contextRef="#ctx0" brushRef="#br0" timeOffset="-115797.59">29845 1905 0,'0'0'0,"35"-35"15,1 35-15,-19-18 0,1 18 16,88-18 0,-36 18-1,-52 36-15,-18-19 16,0 36-1,-53-17 1,53-19-16,-106 36 16,71-35-1,35-1-15,-18-17 16,53 0 0,-17 0-1,35-17-15,-35 17 16,-1 0-16,36 0 0,-18 0 15,-35 35-15,36-17 16,-1 17 0,-35 0-16,0 0 15,0-17-15,-35-18 16,35 18-16,-18-1 0,-17 1 16,-71 35-1,53-18-15,18-17 0,17-18 16,-70 35-1,70-35-15,1 0 16,17-17 0</inkml:trace>
  <inkml:trace contextRef="#ctx0" brushRef="#br0" timeOffset="-115347.1">30374 1782 0,'18'-18'0,"-36"36"0,124-54 16,-88 36-16,-1 0 0,1 0 16,0 0-16,-1 0 0,1 0 15,-1 36 1,-52-1-1,35-18-15,0 1 16,-88 35 0,70-35-1,18-1 1,18-17-16,105 18 16,-87-18-1,-19 0-15,19 0 0,17 18 16,-36-1-1,1 1-15,-18-1 0,-88 72 32,17-36-17,36-36-15,17 1 0,-17-1 16,-89 19 0,107-36-16,-1 0 15,1 0-15</inkml:trace>
  <inkml:trace contextRef="#ctx0" brushRef="#br0" timeOffset="-114459.87">26211 3492 0,'0'0'0,"-17"0"15,17-17 17,17 17-17,36 0 1,-35 0-16,0 0 15,-1-18-15,1 18 0,70-35 16,71-18 0,-142 35-1,54 18-15,-53-17 0,-1 17 0,1 0 16,0-18 0</inkml:trace>
  <inkml:trace contextRef="#ctx0" brushRef="#br0" timeOffset="-114234.93">26300 3775 0,'0'17'0,"35"-34"47,18 17-31,-36-18-16,54 0 15,-36 18-15,36-17 0,-36-1 16,-17 18-16,105-35 16,-105 35-1</inkml:trace>
  <inkml:trace contextRef="#ctx0" brushRef="#br0" timeOffset="-112963.55">25347 3334 0,'0'-18'0,"0"0"15,-18 1 1,1 17-1,-18 88 17,-1-17-17,19-36-15,17 0 0,-36 159 32,36-176-32,0 17 15,0-17-15,36 35 16,-36-36-16,53-17 15,52-35 1,-52 35-16,-17-35 0,105-53 16,-36-71-1,-87 123-15,-18 1 16,0 18-16,0-19 0,0 19 0,-35-19 16,-106-52-1,88 71-15,-18-1 16,-105 0-1,158 18 1,1 36-16,-1-36 0,0 17 0,1-17 16,17 18-16,-18 35 15,18-36-15,0 19 0,0-19 16,0 1-16,0 0 0,0-1 16,18 1-16,-1-1 15,-17 1-15</inkml:trace>
  <inkml:trace contextRef="#ctx0" brushRef="#br0" timeOffset="-112514.5">25806 3387 0,'17'0'16,"-34"0"-16,34 17 31,-34-17-15,17 71 15,17-36-15,54-35-1,-53 0-15,52 0 16,-17 0 0,-35 0-16,-1 0 0,1 0 0,0 0 0,-1 35 15,18 36 1,-17-36 0,-18-17-16,0 17 15,-35 71 1,17-88-16,-17-1 15,-106 89 1,123-106-16,-35 18 16,0-89 15</inkml:trace>
  <inkml:trace contextRef="#ctx0" brushRef="#br0" timeOffset="-112360.53">25788 3387 0,'0'-18'16,"0"0"-16,0 1 16,0-1-16,0 0 0,0 1 15,35-1 1,-35 1-16,36 17 0,105-53 16,-71 35-1</inkml:trace>
  <inkml:trace contextRef="#ctx0" brushRef="#br0" timeOffset="-107830.73">27199 3598 0,'18'-17'32,"-18"-1"-17,0 0 298,0 1-298,0-1 17,0 0-17,17 18 1,-17-17-1,18-18 32,-18 17-31,0 0 15,0 1-15,0-1-1,0 36 17,-35 17-17,35-17-15,-53 34 16,0 107 0,53-141-16,0 35 15,35 53 1,-17-89-16,17 19 15,36-36 1,-36 0-16,0-18 0,36-17 16,-36-1-16,0 19 0,1-19 15,-1 1-15,71-141 16,-106 140-16,17-34 16,-17 35-16,0-1 0,0 19 15,-17-89 1,-19 88-16,36 1 0,-52-1 15,-37 0 1,36 18-16,36 0 16,-124 106 15,105-53-15,36-35-16,-17-1 0,17 1 15,35 70 1,-35-70-16,35-18 15</inkml:trace>
  <inkml:trace contextRef="#ctx0" brushRef="#br0" timeOffset="-107614.87">27834 3528 0,'-35'0'15,"35"-71"1,35 36 31,-35 70-31</inkml:trace>
  <inkml:trace contextRef="#ctx0" brushRef="#br0" timeOffset="-107118.49">28434 2963 0,'0'-17'0,"0"34"0,-18-70 16,1 53-16,-36 18 47,0 53-31,17-36-16,19-17 0,-36 87 15,-18 89 1,71-158-1,0-19-15,0 19 0,0-19 16,106 89 0,-71-106-16,-17 0 0,17 0 15,1 0-15,-1 0 0,0-18 0,1 18 16,52-88 0,-53 35-1,-35 36-15,-106-89 31,-35 88-15,123 18-16,1 0 16,-1 18-16,0-18 0,-17 53 15,35-36-15,0 36 16,35-17 0,1-19-16</inkml:trace>
  <inkml:trace contextRef="#ctx0" brushRef="#br0" timeOffset="-106526.95">29104 3016 0,'0'0'0,"0"-17"0,-17-19 31,-107 19 0,106 17-31,1 17 16,-89 19 0,88-1-16,1-35 15,-36 70 1,53-52-1,35 53 1,-17-71-16,35 17 16,88-17-1,-106-35-15,0 35 16,-17 0-16,0-18 0,52-17 16,-70 17-1,18 1-15,-18-1 0,0-17 16,0 17-16,0 1 15,-18-1 1,18 141 31,35 89-16,-17-177-31,-18 1 0,0-19 0,0 124 31,0-105-31,-35-19 0,35 19 0,-18 52 16,18-71-16,0 36 16</inkml:trace>
  <inkml:trace contextRef="#ctx0" brushRef="#br0" timeOffset="-103841.95">31556 4216 0,'0'0'0,"0"-18"0,0 0 16,0 1-1,-18 17 1,1 0-1,-54 35 17,18 18-17,36-53-15,17 18 0,-18-1 16,-53 71 0,54-70-16,17 0 0,0-1 15,-18 54 1,18-53-16,0-1 0,35 18 15,71 1 1,-71-36 0,18 0-16,-35 0 0,17-36 0,-17 36 15,17-35-15,-17 35 0,0-35 0,-1 17 16,1 1-16,-1-107 16,-17 89-1,0 17-15,-35-17 0,-18-18 16,36 35-16,-19-35 0,1 53 15,-53-35 1,70 35-16,1 0 0,-1 0 16,0 35-16,-17-17 15,0 106 1,35-107-16,0 19 16,70 34-1,-70-52-15,36-1 0</inkml:trace>
  <inkml:trace contextRef="#ctx0" brushRef="#br0" timeOffset="-103655.33">31821 4392 0,'0'0'31,"0"-18"-16,0 1 17</inkml:trace>
  <inkml:trace contextRef="#ctx0" brushRef="#br0" timeOffset="-103168.25">32314 3863 0,'0'0'0,"0"-18"0,-35-35 31,-35 106 0,17 35-15,-53 106 0,88-158-16,1 34 15,17-34-15,-18-1 0,18 35 16,0-52-16,0 0 16,35-1-16,-35 1 0,18 0 0,-18-1 15,53-17-15,35 18 16,-17-18-16,34-18 15,-34-17 1,-53 17-16,17-70 16,-70 35-1,-18 18 1,-71 35 0,89 0-16,0 18 15,-18 52 1,53-35-1,0-17-15,35 0 16,-17 17-16</inkml:trace>
  <inkml:trace contextRef="#ctx0" brushRef="#br0" timeOffset="-101714.64">33055 3916 0,'0'0'0,"0"-18"0,0-35 31,0-70 1,-35 105-17,-88 1 1,105 17-16,0 0 16,-17 0-16,-18 17 15,-53 89 1,89-88-16,-1-1 15,-35 89 1,53-88-16,0-1 16,0 1-16,0 0 0,0-1 0,35 1 15,53 17 1,-70-35-16,0 0 16,-1 0-16,19 0 0,-19 0 0,1 0 15,70-88 1,-70 88-16,-18-35 0,17 17 15,1 0-15,0-105 32,-18 105-32,0 1 0,0-1 0,0 18 47,-18 35-47,18-17 0,0 17 15,-18 106 1,18-52-1,0 87 1,0-158-16,0-1 16,0 54-1,0-54-15,0 1 0,0 35 47,18-53-31</inkml:trace>
  <inkml:trace contextRef="#ctx0" brushRef="#br0" timeOffset="-53873.55">33020 4621 0</inkml:trace>
  <inkml:trace contextRef="#ctx0" brushRef="#br0" timeOffset="-53643.65">33020 4621 0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7-16T05:17:36.329"/>
    </inkml:context>
    <inkml:brush xml:id="br0">
      <inkml:brushProperty name="width" value="0.05292" units="cm"/>
      <inkml:brushProperty name="height" value="0.05292" units="cm"/>
      <inkml:brushProperty name="color" value="#FF0000"/>
    </inkml:brush>
  </inkml:definitions>
  <inkml:trace contextRef="#ctx0" brushRef="#br0">21449 2575 0,'18'-17'16,"-1"17"-1,1 0-15,-1 0 16,1-36 312,-18 19-297,0-1 1</inkml:trace>
  <inkml:trace contextRef="#ctx0" brushRef="#br0" timeOffset="700.27">21643 2152 0,'0'-18'16,"0"36"-16,18-53 16,-18 17-1,-36 159 32,-52 36-31,70-142-16,-17 18 0,18-18 15,-1 0-15,-88 106 16,88-123-16,-17 17 16,17-17-16,1 0 0,-36 34 15,35-16 1,1-36-16,-1 17 31,71-17 32,317-53-32,-317 53-31,-17 0 16,-1 0-16,106 0 15,-35-17 1,-106-1-1,17 18-15,1-141 32,-177-141-1,142 247-31,-1-1 0,0 19 0,1-1 16,-1 0-16,-17-17 15,17 35-15,18 18 47,71 105-31</inkml:trace>
  <inkml:trace contextRef="#ctx0" brushRef="#br0" timeOffset="1980.7">22243 2857 0,'0'-17'188,"0"-1"-157,0 1 0,0 69 16,35 143-16,-35-178-31,18 1 0,-18-1 16,0 1-16,0 0 0,17 17 16,-17-17-16,18-1 15,88 19 1,-89-36-16,19-36 15,-19 36-15,1-17 0,17-1 0,-17 0 16,35-123 0,-53 124-16,0-19 0,0 19 15,0-54 1,-18 159 31,0 106-16,54-194-31,-36 18 16,53 0-1,70-71 1,-105 53-16,-1-36 16,36-52-1,-53 35-15,0 18 0,0-88 31,-17 87-31,17 19 16,0-1 0,0 36-1</inkml:trace>
  <inkml:trace contextRef="#ctx0" brushRef="#br0" timeOffset="2444.23">23125 3052 0,'0'-18'0,"0"36"0,-36-71 16,36 35-1,18 124 17,-18-89-17,18 19-15,-18-1 0,17-17 0,-17 17 16,18 0-16,-18-17 0,0 17 0,17 89 31,1-36 0,-18-124-15</inkml:trace>
  <inkml:trace contextRef="#ctx0" brushRef="#br0" timeOffset="2885.84">23301 2910 0,'35'-17'16,"18"-19"-1,-35 36-15,17 0 16,-17-17-16,52 17 16,1 53-1,-54-18-15,-17-17 0,0-1 16,0 1-16,0 0 0,0-1 0,0 1 16,0 0-16,-35-1 0,-18 54 15,18-54 1,35 1-16,-18-18 0,124 18 47,106 17-16,-177-35-31,0 18 16,-17-18-16,0 17 0,-1-17 0,19 18 15,-1 35 1,-70 0-1,-1-36 1,1-17-16,0 18 0,-1-18 0,-16 18 16,16-18-16,1 17 0,-53-17 15,53 0-15,-1 0 16,1 0-16,17 0 0,-17 0 0,-35-70 16</inkml:trace>
  <inkml:trace contextRef="#ctx0" brushRef="#br0" timeOffset="3134.12">24218 2505 0,'-17'0'0,"34"0"0,-52-71 15,35 54-15,0-1 16,35 0-16,-35 1 0,35-1 16,54-17-1,52 17 1,-124 18-16,54 0 16</inkml:trace>
  <inkml:trace contextRef="#ctx0" brushRef="#br0" timeOffset="3302.44">24289 2875 0,'0'18'0,"0"-1"0,0-52 0,158 53 47,-105-18-47,-17-18 0,17 18 16,-18-18-16,71-52 15</inkml:trace>
  <inkml:trace contextRef="#ctx0" brushRef="#br0" timeOffset="4910.16">24994 2275 0,'0'-17'31,"-35"17"0,35 17 32,0-34 93,0-1 0,18 0-109,-18 1 0,0-1 0,0 53-32,0 36 1,0-53-16,17 17 16,-17 0-16,36 36 15,-19 88 1,-17-142-16,18 71 16,-18-70-1,0 0-15,17-18 16,-17-141 15,0 52-15,0 36-16,0-158 15,0 158 1,0 35-16,18 1 16,53 17 15,87 141-16,-140-106-15,35 36 16,-35-36-16,-18 0 0,17 18 0,1-18 16,-18 1-16,35 158 31,-35-177-31,0 18 16,0 1-1,18-72 1</inkml:trace>
  <inkml:trace contextRef="#ctx0" brushRef="#br0" timeOffset="5981.38">26300 1782 0,'0'0'0,"-36"0"32,-52 17 15,18 18-32,52-17-15,-53 53 16,36-18-1,35-36-15,0 18 16,35-17-16,-35 0 0,53-1 16,-35-17-16,105 71 15,-105-53-15,17-1 0,-17 1 16,88 105 0,-106-105-16,17 17 15,-17 1-15,18 105 16,-53 0-1,35-106-15,-18-17 0,18 17 16,-35-17-16,35-1 0,-35 1 16,-89 35-1,89-53-15,17 0 16,-141-53 0,124 18-16,18 17 0,-36-53 15,53 36-15,-18 0 0,18 0 16,-18-1-16,18 19 0,0-19 0,36-52 15,-36 53 1,17 0-16,19 17 16,158-70-1,-159 70 1</inkml:trace>
  <inkml:trace contextRef="#ctx0" brushRef="#br0" timeOffset="7296.19">26476 2558 0,'18'0'31,"-1"-36"-31,19 19 15,16-1 1,-34 18-16,53-18 16,105 1-1,-158 17-15,70 35 16,-71-35-16,-17 18 16,18 70-1,-18-70-15,-18-1 0,18 1 16,-35-1-16,18 1 0,-19 0 0,19-1 15,-107 54 1,107-71-16,-1 0 0,0 18 47,71-18-47,-18 0 0,36 0 16,-18 0-16,88 0 15,-17 17 1,-107 1-16,36 35 31,-176 70 0,87-105-31,-17-18 0,18 18 0,0-1 16,-18-17-16,18 18 0,-1-18 0,1 0 16,0 17-16,-89-17 15,89-70 1</inkml:trace>
  <inkml:trace contextRef="#ctx0" brushRef="#br0" timeOffset="8704.96">27605 2011 0,'0'-18'110</inkml:trace>
  <inkml:trace contextRef="#ctx0" brushRef="#br0" timeOffset="9634.96">27711 1940 0,'0'-17'32,"0"-1"155,0 0-124,-36 54 46,36-19-93,0 1-16,0 0 15,-53 52 1,36-52-16,-36 70 16,-35 71 15,88-142-31,-18 19 0,18-19 0,-18 1 15,18 17 1,0-88 47,18-17-48</inkml:trace>
  <inkml:trace contextRef="#ctx0" brushRef="#br0" timeOffset="9892.26">27517 1940 0,'0'0'16,"0"-17"-1,17 52 16,124 35-15,-105-52-16,-1 0 0,159 176 47,-159-124-31,-35-52-16,36 35 15</inkml:trace>
  <inkml:trace contextRef="#ctx0" brushRef="#br0" timeOffset="10864.36">28187 2081 0,'0'0'0,"-18"0"16,18 36 140,-17 175-125,-1-175-31,18-19 0,0 19 16,0-1-16,0-18 0,0 19 0,0-1 15,0-17-15,0 52 16,0-52-16,0-1 16,18-17 15,-18-35-31,17-71 16,-17 36-1,0 35-15,0-18 0,0-53 16,-35-53-1,17 141 1,1-17 0,17 123 31,0-35-47,17-18 0,-17 1 0,0-1 15,0 0-15,0 1 0,0 87 16,18-52-1,-18-54-15,0 1 0,0 0 16,0-1 0,18-17-1</inkml:trace>
  <inkml:trace contextRef="#ctx0" brushRef="#br0" timeOffset="13843.76">21396 4674 0,'-18'-17'0,"18"-19"16,-17 36-1,17-17 1,0-1-16,141 18 47,-53 0-31,-35-18-16,0 18 0,-18 0 15,194-52 1,-193 34-16,34 0 15,-34 18-15,-19 0 0,18-17 0,-35 17 32,-35 0-17</inkml:trace>
  <inkml:trace contextRef="#ctx0" brushRef="#br0" timeOffset="14080.04">21484 4921 0,'18'36'0,"17"-36"16,-17 17-16,-89-70 0,159 106 0,-52-53 0,-1 0 16,124-17-1,-142 17-15,19 0 0,-19 0 16,1-18-16,-1 18 0,19 0 0,-19-18 15,1 1-15,0 17 0,-1 0 16</inkml:trace>
  <inkml:trace contextRef="#ctx0" brushRef="#br0" timeOffset="14384.36">22525 4357 0,'0'-18'15,"0"36"-15,-18-53 0,18 17 16,0 88 15,18-17-15,-18 0-16,17-17 15,-17-1-15,0 0 0,0 124 16,0-124 0,0 53-16,18-52 0,-18-1 0,0 18 15,0-36-15,18 54 16,-18-53-16,0-1 0,17-17 0,1 0 16,0 0-1</inkml:trace>
  <inkml:trace contextRef="#ctx0" brushRef="#br0" timeOffset="15360.01">23372 4339 0,'17'-17'16,"-34"34"-16,34-105 31,-70 141 0,0 0-15,-88 88 0,18 35-1,123-158-15,-18 17 16,18-17-16,0-1 0,-18 19 15,18-19 1,0-52 0,0 0-16,0-18 15,-35-88 1,18 106-16,17-54 16,0 72-1,17 17 1,71 53-1,-70-53-15,70 35 16,-53-17 0,-17-1-16,0-17 0,17 18 0,-17-18 15,-1 0-15,36 0 16,-53-53 0,0 35-1,0 1-15,-35-1 0,35 0 0,-18 1 16,18-1-16,-70-35 15,52 36-15,0 52 32,18-18-17,36 19-15,-36-19 0,0 19 16,0-19-16,17 89 16,1 18-1,-18-107-15,0 1 16,0-1-16,18-17 0,-18-17 31,-53-124-15,53 105-16,-53-69 15,0-19 1,53 107 0,53 122 15,-36-52-16,-17-35-15,36 17 0,-36-17 0,17-1 16,36 89 0,-35-106-1,-18-17 1,-35 17 0,35-18-16,-18 18 0,18-35 0,-35 17 15,-36-35 1,54 36-16,17-1 0,-18 18 0,0-18 31,106 54-15,-70-36-16,141 35 15,-36-18 1,-87-17-16</inkml:trace>
  <inkml:trace contextRef="#ctx0" brushRef="#br0">23989 4551 0,'-18'0'0,"1"17"16,-19-17-1,1 0 1,0-35 31,-1 0-16</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7-16T05:08:27.385"/>
    </inkml:context>
    <inkml:brush xml:id="br0">
      <inkml:brushProperty name="width" value="0.05292" units="cm"/>
      <inkml:brushProperty name="height" value="0.05292" units="cm"/>
      <inkml:brushProperty name="color" value="#FF0000"/>
    </inkml:brush>
  </inkml:definitions>
  <inkml:trace contextRef="#ctx0" brushRef="#br0">2928 2946 0,'18'0'32,"-18"17"30,0 19-46,0-19-16,0 1 0,0 0 15,0 17-15,-36-18 0,19 36 16,-89 194 15,88-229-31,1 0 0,-1 17 16,18-18-16,-71 89 31,71-88-31,-17-18 0,-18-106 31</inkml:trace>
  <inkml:trace contextRef="#ctx0" brushRef="#br0" timeOffset="190.27">2505 3157 0,'0'-17'0,"-18"17"16,18 35-1,0-17-15,53 17 16,18 35-1,-54-70-15,18 18 16,1 0-16,-1-1 0,194 72 31,-158-54-31,-36-18 0,0 1 16,71 53 0</inkml:trace>
  <inkml:trace contextRef="#ctx0" brushRef="#br0" timeOffset="397.09">3475 3263 0,'0'18'0,"-35"17"16,-1 18 0,19-35-16,17-1 0,-18 36 15,18 18 1,0-54-16,0 1 15,0 53 17,18-71-32</inkml:trace>
  <inkml:trace contextRef="#ctx0" brushRef="#br0" timeOffset="1117.49">2999 2452 0,'-18'-18'16,"0"18"-16,54 18 0,-89-53 0,35 35 0,-17-36 31,-18 19-15,35-1-16,-35 0 15,0 18 1,18 36-16,-35-1 16,-230 177-1,247-177-15,0 0 16,18 18-16,-124 159 15,141-195 1,-17 124 0,35 18-1,0-106-15,35-18 0,-35 18 16,35 0-16,-17 0 0,0 0 0,105 212 31,-88-212-31,18-1 0,-17-16 0,17-1 16,176 88-1,-106-87-15,1-1 16,-54-35-16,-17 0 0,106 0 16,-53-18-16,-53-35 15,0 36-15,-18-18 0,18-1 0,-18-17 16,0 0-16,18 1 0,-17-19 0,70-123 16,-89 123-1,18-70-15,-35 71 0,0-1 0,0 1 16,0 17-16,-105-212 15,-19 36 1,-35 52 0,18 125-1,71 52-15,-107 88 16,-52 106 0,194-141-16,-1 0 0,19-1 15,87 160 1,-34-177-16,17-17 0,52 35 15</inkml:trace>
  <inkml:trace contextRef="#ctx0" brushRef="#br0" timeOffset="2318.92">2805 8308 0,'0'-18'16,"0"-17"-1,0 17 1,-18 71 15,18 0-15,0-18-16,-18 1 0,1-1 16,-1 0-16,0 18 0,18 0 0,-53 35 15,36-35-15,-1-17 0,1 16 16,-125 213 15,142-283 0,0-52-15,0 35-16</inkml:trace>
  <inkml:trace contextRef="#ctx0" brushRef="#br0" timeOffset="2486.54">2275 8537 0,'-17'0'0,"34"0"0,-52 0 15,35-17 1,18 17 0,-18 35-16,53-35 15,-36 17-15,177 54 16,-141-36-16,0-17 16,0 0-16,18-1 0,-36 19 0,18-19 0,0 1 15,88 88 1,-106-89-1</inkml:trace>
  <inkml:trace contextRef="#ctx0" brushRef="#br0" timeOffset="3032.54">3298 8484 0,'0'18'47,"-17"-18"-16,-1 0-31,1-35 16,-89-89 0,88 107-1,18-1-15,0 0 0,0 1 16,53-19-1,-18 36-15,36-17 0,-36 17 0,0 0 16,89 35 0,-107 0-16,19 1 0,-19-1 15,1-18-15,-18 107 16,0-89-16,-35 53 16,35-52-16,-36-1 0,36 0 0,-52 18 15,34-35-15,-35 17 16,35-17-16,-17-1 0,-18-17 15,36 0-15,-1-35 0,0 35 16,18-106 0,0 89-16,36-19 15,105-52 1,-106 88-16,18 0 16,17 71-1,-52-54-15,17 19 0,-17-19 16,53 71-1,-71-70-15,17 17 16,1-35 0,-18-35-16</inkml:trace>
  <inkml:trace contextRef="#ctx0" brushRef="#br0" timeOffset="3616.62">2981 8043 0,'0'0'0,"-88"-35"15,35 17-15,0 1 0,-88-54 16,0 18 0,105 36-16,1-1 0,0 0 15,-159 18 1,53 53-1,53 0 1,70-18-16,-53 71 16,18 53-1,53-106-15,0 70 16,71 213 0,70-107-1,18-88 1,-106-106-16,264 89 15,-70-54 1,-176-52-16,-1 0 0,1-1 0,52-17 16,36 0-1,-124-17-15,18-19 0,106-87 16,-124 70-16,1 0 16,-1 0-16,-17 0 0,17-229 15,-53 53 1,18 140-16,-141-210 15,53 193 1,53 35-16,-18 36 0,-159-106 16,159 123-1,0 1-15,-106 52 16,124 0-16,-18 0 0,-17 54 16,-19 140-1,89-176-15,0-18 0,36 0 16,-19 18-16,142 53 15</inkml:trace>
  <inkml:trace contextRef="#ctx0" brushRef="#br0" timeOffset="5234.56">8802 3281 0,'0'-18'0,"-18"18"16,53 0 30,-35 18 17,0 35-16,18-18-47,-18 0 0,0 1 0,0-1 15,18 335 1,-18-317 0,0 0-16,-18 18 15,0 70 1,18-124-16,-17 1 0,17 35 16,-18-35-1,53-36 1,-35-17-16,0 17 15</inkml:trace>
  <inkml:trace contextRef="#ctx0" brushRef="#br0" timeOffset="5504.22">9172 3528 0,'0'0'0,"18"-18"16,-1 124 31,1 35-32,-18-106-15,18 71 16,-1 53 0,-17-141-16,0 34 15,0-16 1,0-19-16</inkml:trace>
  <inkml:trace contextRef="#ctx0" brushRef="#br0" timeOffset="5690.09">8784 3969 0,'-35'17'15,"70"-34"-15,-70 52 16,88-35 15,-36-18-15,1 18-16,17-17 0,54-19 15,34 1 1,-35 18-16</inkml:trace>
  <inkml:trace contextRef="#ctx0" brushRef="#br0" timeOffset="6143.44">9437 3863 0,'-18'0'0,"18"-18"16,18-52 15,17 70-31,53 17 15,-17 72 1,-71-54-16,17 35 16,-17-52-16,0 17 0,-35-17 15,35 0-15,-70 52 16,34-52 0,125-18 30,140 17-14,-212 1-32,1-18 15,-18 18-15,18-18 0,-18 53 16,0-36-16,-71 36 16,-17-18-1,35-17-15,-106 35 16,106-35-16,1-1 0,-1-17 0,-106 36 47,159-72-47</inkml:trace>
  <inkml:trace contextRef="#ctx0" brushRef="#br0" timeOffset="6898.95">8361 7020 0,'17'-35'0,"-34"70"0,34-105 16,-17 52-1,0 0 1,-17 18-1,-1 89 17,18 34-17,0-88-15,0 18 0,0 0 16,0 141 0,0-158-16,18 105 15,-1-53 1,-17-71-16,0 1 0,18-18 15,-18 18-15,0-1 0,18-17 16,17-35 0</inkml:trace>
  <inkml:trace contextRef="#ctx0" brushRef="#br0" timeOffset="7423.62">8837 7108 0,'0'0'0,"0"-17"15,-18 123 32,-17 35-31,35-35 0,-17-18-1,17-71-15,0 19 0,0-19 16,0 1-16,35-36 31,0-70 0,-17 71-31,-18-1 0,0-53 32,0 36-17,-18 0 1,0 17-1,1 18 1,17 18 15,0 70 1,0-53-32,35-17 0,-35 17 0,0-17 0,18 70 15,-18-53 1,0-17-16,0 0 0,0 17 0,0-18 0,0 36 31,0-123 0</inkml:trace>
  <inkml:trace contextRef="#ctx0" brushRef="#br0" timeOffset="7717.88">8273 7320 0,'-18'0'0,"36"0"15,-36 18-15,0-18 16,54 17 0,34-17-1,18 0 1,-35 0-16,-17 0 0,87-17 16,-35-1-1,-52 0-15,-19 18 0,1 0 16</inkml:trace>
  <inkml:trace contextRef="#ctx0" brushRef="#br0" timeOffset="8087.66">9207 7373 0,'0'0'16,"-17"159"31,-54 0-31,54-124-1,-1 0-15,0-17 0,1-1 16,17 1-16,-36 17 15,142-35 32,0-53-31,-71 53-16,-17-35 0,123-35 16,-106 34-1,1 19-15,-19-1 0</inkml:trace>
  <inkml:trace contextRef="#ctx0" brushRef="#br0" timeOffset="8298.86">9384 7461 0,'-18'0'16,"1"0"-16,52 0 0,-88 0 0,53 36 31,0-19-31,18 1 16,158 211 15,-176-194-31,35 36 15,-17-1 1,-18-52-16,18 0 0,-18-1 16,0 1-16</inkml:trace>
  <inkml:trace contextRef="#ctx0" brushRef="#br0" timeOffset="9501.87">14534 5556 0,'0'-17'15,"-17"52"32,-54 53-31,54-70-16,-1 17 15,0 0-15,-17 89 16,35-36 0,0-53-16,53 89 15,18-71 1,-36-36-16,18-17 16,105-141-1,-122 0 1,-72-18-1,1 124 1,18 0-16,-1 17 0,-17-17 0,17 17 16,0 18-16,1-17 0,-1 17 0,0-18 15,-34 53 1,-1 36 0,35 17-1,53 0 1,71-35-1</inkml:trace>
  <inkml:trace contextRef="#ctx0" brushRef="#br0" timeOffset="9924.84">15081 5838 0,'-53'0'31,"106"0"-31,-106 18 31,212 123 0,-141-123-31,17-1 0,88 125 32,-105-125-32,17 89 15,-35-53 1,-35-35-16,35-1 15,-35 1-15,17 0 0,-105 34 16,-1-34 0,89-18-16,17 0 15,-35-159 1,53 106 0,0-52-16,0 34 0,18-141 15,17 159 1,-17 36-16,0-18 15,17-18 1,-17 35-16,-1 18 0,1-18 16,70-17-1,-70 17-15,-1 18 0,1-17 0,17-1 16</inkml:trace>
  <inkml:trace contextRef="#ctx0" brushRef="#br0" timeOffset="10430.34">15064 5292 0,'-36'0'0,"72"0"0,-89-18 0,-53-17 16,-53 17 0,124 18-16,-177 0 15,106 18 1,36 17-16,17 0 0,0-17 0,0 17 15,-176 177 1,176-159-16,18 0 16,-36 247-1,71-230-15,0 1 0,71 140 16,34-34 0,-52-124-16,53 35 15,370 71 1,-405-159-1,17 0-15,-17 0 0,211-124 16,-141 1 0,-123 70-16,17 0 15,-17-18-15,-1 18 0,-17-370 16,0 352-16,-17-17 16,-72-194-1,36 159-15,18 70 0,18 17 16,-19 1-16,1 0 0,-53 17 15,-283 159 1,195-17 0,141-89-16,-1 0 15,89 159 1</inkml:trace>
  <inkml:trace contextRef="#ctx0" brushRef="#br0" timeOffset="12181.66">9084 3087 0,'-18'0'15,"18"-18"1,-17 18 0,-36 0 30,35 0-46,1 18 16,-89-1 15,88-17-15,-141 53 0,124-35-1,17 0-15,-17-18 0,17 17 0,-17 1 16,18 0-16,-1-18 0,0 17 0,-35 107 31,53-89-31,-17 18 0,17 0 0,0 17 0,-18-17 16,-17 265-1,35-248-15,0 36 16,0 35 0,35-105-16,-35 16 0,71 90 15,70 122 1,-106-193-16,0-18 15,1 0-15,-1-1 0,0 1 0,18-17 16,-18-1-16,142 35 16,-124-52-16,0-18 0,-1 0 15,19-35-15,-18 0 0,123-71 16,-123 53-16,0 0 16,141-247-1,-176 229-15,-1 19 0,-17-1 16,-17-353-1,17 335-15,-35-87 16,-18 69-16,35 19 0,0-1 16,1 1-16,-1 17 0,-17 0 0,17 0 0,-17 18 15,-53-36 1,52 54-16,-211-1 16,124 53-1,70-35-15,0 35 0,-53 1 16,71-1-16,0-17 0,0 17 0,-1-17 15,-17 52-15,36-35 0,-1 1 16,0-1-16,-17 106 16,35-106-16,0 1 0,106 69 31</inkml:trace>
  <inkml:trace contextRef="#ctx0" brushRef="#br0" timeOffset="13227.1">8625 6579 0,'-17'-17'15,"34"34"-15,-52-52 0,35 17 0,-35 1 16,0-36-1,17 53-15,18-18 0,-35 1 32,-18 87-17,17-52-15,19 17 0,-18 0 0,-1 1 16,-87 69 0,70-69-16,35-1 0,-17 0 0,0 1 15,-1-1-15,19 0 0,-1 0 0,18 1 16,-18-1-16,18 159 15,36-141-15,-1 53 16,177 211 0,-159-282-16,-18 18 15,0-17-15,18-1 0,-18 0 16,1 0-16,17 1 0,-18-19 0,18 19 16,176 122-1,-194-140-15,1 0 0,-19-1 16,213-52-1,-160 0-15,107-71 16,-125 71-16,-16-18 16,17 0-16,-18 18 0,0-36 0,0 18 15,1 0-15,17-211 16,-89-1 0,1 194-16,-106-158 15,88 176-15,0 0 16,18 0-16,-18 18 0,0-18 15,-229-158 1,247 211-16,-107 17 16,90 1-16,16 17 15,-17-17-15,-53 52 16,-70 107 0,158-142-16,18 0 0,0-17 15,106 105 1,-53-105-16</inkml:trace>
  <inkml:trace contextRef="#ctx0" brushRef="#br0" timeOffset="14505.75">9419 4657 0,'0'0'0,"0"-18"15,53 53 48,212 124-32,-212-141-31,-1-1 16,389 36-1,-317-53-15,-1 0 0,19 0 16,-19 0-16,18 0 0,-35 0 0,17 0 16,265 53-1,-335-35-15,0-1 0,-17 19 16,158 70 15,-141-89-15,-36-17-16,1 18 15,-1-18-15,1 0 0,-18 17 0,35-17 16,-17 18-16,35 0 16,-35-18-16,-1 0 15,1 17-15,35-17 16,-18 0 0,88 18 15,-105-18-31,88 53 15,-71-53 1,-17 18-16,105-1 16,-87-17-16,-1 0 15,-17 0-15,52 0 16,-17 18 0,-35-1-16,-1-17 15,19 18 1,-19-18-16,36 18 15,-18-18-15,-17 0 0,17 17 16,1-17-16,-1 0 0,53 18 16,-53-18-16,-17 18 15,105 17 1,-105-35-16,0 0 0,-18 18 16,88-18-1,-53 0-15,-17 0 16,-1 0-16,72 0 15,17 0 1,-71 0 31,0 0-16,-35-18-31,-18 18 31,-34 0-31</inkml:trace>
  <inkml:trace contextRef="#ctx0" brushRef="#br0" timeOffset="14927.69">13212 5221 0,'0'0'0,"-71"-53"16,71 18-16,123 88 47,36 35-32,-106-53-15,18 1 16,105 52-1,-141-71-15,36 1 16,17-18 0,-70 0-1,17-18 1,-106 107 31,-52 34-32,88-88-15,17 1 0,-105 87 16,70-35 0,35-52-16,18-19 15,-53 54-15</inkml:trace>
  <inkml:trace contextRef="#ctx0" brushRef="#br0" timeOffset="16015.94">9825 7408 0,'0'0'16,"-18"18"-16,1-18 0,-54 18 15,53-18 1,1 0-16,17 17 15,53-17 32,-36 0-31,1 0-16,17-17 0,18-1 16,106-70-1,-124 70-15,0-17 16,18 17-16,-17-17 0,34 0 0,159-54 15,-123 54-15,0 18 0,-18-19 16,18 19-16,88-19 16,-123 19-16,-1-1 0,195-52 15,-212 52 1,-18 0-16,0 1 0,1-1 0,17 18 16,-18-18-16,229-52 15,-175 52 1,-54 0-16,0 18 0,18-17 15,123-36 1,-140 53-16,52-35 16,-17 17-1,-36 18-15,124-35 16,-107 35 0,-16-18-16,-1 18 15,124-53 1,-124 36-16,0 17 0,1 0 15,-1-18-15,-17 18 0,70-18 16,35-35 0,-88 53-1,18-17-15,-17-1 0,-1 0 0,-17 18 16,-1-17-16,18 17 0,1-18 16,-54 18 30,-17 0-30,35 18-16,-18-18 0</inkml:trace>
  <inkml:trace contextRef="#ctx0" brushRef="#br0" timeOffset="16402.63">13088 5909 0,'-35'0'0,"70"0"16,-88 0-16,35 0 0,71 18 31,18-1-15,-18 1-16,0 0 0,70-1 15,124 36 1,-194-53-16,35 18 15,-17-1 1,-71 19 31,-18 52-31,-17-53-16,0 71 15,-142 176 1,142-229-16,-36 53 15,-17 106 17</inkml:trace>
  <inkml:trace contextRef="#ctx0" brushRef="#br0" timeOffset="28672.8">11448 4463 0,'0'-18'0,"-18"18"156,0 71-140,18-54-16,-17 1 0,17-1 0,-18 142 31,18-18-15,0-123-16,0 17 15,0 1-15,0-19 0,18 18 0,-18-17 0,88 17 32,71-193-1,-142 69-16,19-69 1,-36 122-16,0 1 0,0 0 16,-36 0-16,36 17 0,-70-88 15,52 88 1,-17 1-16,17 17 0,-123 70 47,123-34-32,18-1 1,36-17 0,-19-18-16,-17 17 0,36-17 0,17 0 15</inkml:trace>
  <inkml:trace contextRef="#ctx0" brushRef="#br0" timeOffset="28868.4">11924 4533 0,'0'0'0,"35"-17"31,0-1-15,-17 0 0,-53 18 15</inkml:trace>
  <inkml:trace contextRef="#ctx0" brushRef="#br0" timeOffset="29460.8">12312 4251 0,'18'0'0,"-36"0"0,53 0 32,18 35-17,-35 1-15,-1-36 16,1 17-16,-18 1 0,0-1 16,0 1-1,-35-18-15,17 0 16,-17-35-1,35 17-15,-18 18 0,18-35 16,0 17-16,0 1 0,71-89 31,-36 88-31,-17 18 0,-1 0 16,107 124 15,-107-107-31,1 19 0,-18-1 0,18 53 16,-18-35-1,-71 106 1,-52-1 0,105-122-16,-17-19 15,17 1-15,0 0 0,1-18 16,-1 0-16,1-36 0,-1 19 16,18-107-1,0 89-15,0 17 0,70-35 16,-17 18-1,-35 35-15,70 0 16,-35 53 0,-35-53-16,-1 18 0,54 17 15,-18 18 1,-35-36 0,-18 1-16</inkml:trace>
  <inkml:trace contextRef="#ctx0" brushRef="#br0" timeOffset="29880.63">12823 4198 0,'0'-18'0,"0"-17"15,18 17 1,0 1-16,52-1 15,-52 18-15,17-17 16,159 17 0,-158 0-16,-19 0 0,18 0 15,1-18 1,-19 18 0,-52-18-1,17 18 1,1 0-1,17 53 1,0-35 0,35 105-1,-17-87-15,17 34 16,0-17-16,-35-18 0,18 1 0,0-19 16,17 107-1,-35-71 1,0-36-1</inkml:trace>
  <inkml:trace contextRef="#ctx0" brushRef="#br0" timeOffset="37973.87">10742 6191 0,'-18'0'32,"18"18"46,0 0-63,-17-18-15,-1 35 16,1 0 0,-1-17-16,0 88 15,18-1 1,0-69-16,0 34 16,0-35-16,0-17 0,0 0 15,18-1-15,0 19 16,105-19-1,-88-17-15,18 0 16,18-17 0,-1-89-1,-70 53 1,0 35-16,-35-140 16,-18 87-1,35 53-15,1-17 0,-18 0 16,17 17-16,-53-35 15,54 53-15,-1-17 0,0 17 0,1 0 16,-1 0-16,1 0 0,-36 17 16,35 1-1,0 17-15,18-17 16,0 52 0,36-52-16,-19 0 31</inkml:trace>
  <inkml:trace contextRef="#ctx0" brushRef="#br0" timeOffset="38174.61">11183 6385 0,'0'-17'15,"0"-1"1,0 0 15</inkml:trace>
  <inkml:trace contextRef="#ctx0" brushRef="#br0" timeOffset="38758.58">11483 5927 0,'-18'0'0,"18"-18"0,18 36 0,-36 17 31,18-17-15,36-1-16,-36 1 0,17 17 0,-17-17 16,106 105-1,-88-105-15,87 88 16,-69-71-16,-19-17 16,54 87-1,-71-87-15,0 0 0,-35 52 16,-106 18 15,123-70-31,-17-18 0,17 0 0,-17 0 16,17 0-16,0 0 0,1 0 0,-18-70 15,17 52 1,18 0-16,0-17 0,-18 0 0,18 17 0,0-17 16,0 0-16,53-89 15,-53 89-15,35 0 16,-35-1-16,18 1 0,-18 17 0,35-17 15,-35 0-15,18 17 0,-18-52 16,0-1 0,-35 53-16,35 1 15,-36-1 1,19 18 0,-18 71-1,17-54 1,18 1-16,0 0 0,0-1 15</inkml:trace>
  <inkml:trace contextRef="#ctx0" brushRef="#br0" timeOffset="39242.67">12206 5838 0,'0'0'0,"0"-17"16,0-1 0,-18 18-1,1 0-15,-142 141 32,106-88-17,36-35-15,-1 17 0,0 0 16,18-17-16,0 17 15,0 18 1,18-35 0,123-89-1,-70 1 1,-19-36 0,-52 71-16,0 17 0,0-35 15,-17 18 1,-1 35-1,18 35 1,0 18-16,0 141 16,35-159-1,-35 18-15,71 124 16,-53-142-16,-1-17 0,19 34 16,16 54-1,-34-88 1</inkml:trace>
  <inkml:trace contextRef="#ctx0" brushRef="#br0" timeOffset="42393.75">3475 3986 0,'0'18'31,"0"0"-16,17-1 1,36 36 0,36 18-1,-54-36-15,0-17 0,18 17 16,53 18 0,-71-35-16,18-1 15,106 71 1,-124-70-16,36 17 15,52 53 1,-88-70-16,18 17 16,124 106-1,-142-123-15,0 0 16,1 17-16,-1-17 0,-18-1 0,1 1 0,35 17 16,-18-17-16,-17 0 15,17-1-15,1 1 0,87 35 16,-88-36-1,-17 1-15,17 0 0,36 17 16,-54-17-16,19-1 16,34 18-1,-52-17-15,70 0 16,88 70 0,-158-70-1,229 87 16,-194-87-31,-18 0 16,-17-18-16,17 17 0,-17-17 0,-1 18 16,1-18-16,0 18 0,17-1 15,88 54 1,-87-54 0,-19 1-1,1-18-15,0 18 0,-1-18 16,54 53-1,-54-53-15,36 35 16,53 53 0,-88-53-16,17-17 15,159 141 17,-159-124-32,1-17 0,17 35 15,35 0-15,-35-1 16,-36-34-16,72 53 15,-37-36 1,-34-17 0,17-1-1,-17-17-15,0 0 32,-1 18-17,19-1 63,17 19-46,-36-19-17,18 1 1,1 0-1,-1-1 1,0-17 0,1 18-1,-19 0 1,18-1 0,-17-17-1,-18 18 1,18-18-16,-1 17 15,36 1 1,-53 0-16,18-18 0,0 17 31,-1-17 1,18 18-1,1 0-16,-36-1-15,0 1 16,17-18 0,-34 0 93,-19 0-93</inkml:trace>
  <inkml:trace contextRef="#ctx0" brushRef="#br0" timeOffset="43069.62">7655 6438 0,'-17'0'0,"-1"0"16,36 18 46,-1-1-46,1-17-16,0 0 31,-1 0-31,1 0 16,52-17 15</inkml:trace>
  <inkml:trace contextRef="#ctx0" brushRef="#br0" timeOffset="43573.74">7796 6509 0,'0'0'0,"0"-18"16,-17 0-1,-1 1 1,0 17 0,36 17 30,88 54-14,-88-53-17,-1-1-15,1-17 0,35 36 16,-36-19-16,1-17 0,-18 18 0,18-18 16,-1 0-16,1 17 0,0-17 0,-1 0 15,19 18 1,-19-18-1,1 18 1,-1-1 0,-52 19 31,-18-1-32,36-35-15,-89 35 16,-53 18-1,106-35-15,-70 17 16,87-35-16,1 18 0,17-18 16,-34 17-1,52 1-15,-18-18 16,18 35 0,0-17-16</inkml:trace>
  <inkml:trace contextRef="#ctx0" brushRef="#br0" timeOffset="49975.21">7144 5486 0,'0'0'0,"0"-36"31,-36 89 94,1-17-109,18-19-16,-19 36 15,19-18-15,17-17 0,-18 0 16,18 17-16,0-17 0,0 87 31,0-87-31,18 0 0,-1-1 0,142 19 31,-124-72-15,-17 1-16,17 0 16,0-36-1,-35 54-15,18-36 0,-18 17 16,0 19-16,0-1 0,0-17 0,-70-53 15,34 70 1,19 18-16,-1-18 0,0 1 16,-70 17-1,71 35 1,-19 18 0,36-35-1,0-1 1,36-17-16</inkml:trace>
  <inkml:trace contextRef="#ctx0" brushRef="#br0" timeOffset="50205.48">7514 5574 0,'0'0'0,"0"-18"31,0 1-31</inkml:trace>
  <inkml:trace contextRef="#ctx0" brushRef="#br0" timeOffset="50735.38">7708 5380 0,'0'0'0,"35"-18"32,-17 18-17,0 0-15,-1 0 0,1 0 0,17 0 16,-17 35-16,35 18 16,-53-17-1,-53 52 1,53-70-16,-35-1 15,17 1-15,0-18 32,54 0-17,-1 0 1,53 0 0,-70 0-16,35 0 15,-18 0 1,0 70-1,-70 19 1,35-54-16,-18 0 16,-35-17-1,0 35-15,36-36 0,-18 1 0,17 0 16,-53 34-16,36-34 16,17 0-16,-34-18 15,-1-36 1,53 19-16</inkml:trace>
  <inkml:trace contextRef="#ctx0" brushRef="#br0" timeOffset="51339.16">8520 5486 0,'0'-18'0,"-36"18"0,72 18 0,-72-54 16,19 36-16,-1-17 15,-17-1 1,17 18-16,-52 53 31,34 0-15,19-35-16,-1-1 0,0 19 15,-17 16 1,35-34-16,0 17 16,35-17-1,1-18-15,105-18 16,-18-70 15,-105 71-31,-18-1 0,17-35 16,-17 35-1,0 1-15,0-1 16,18 194 31,-18-140-47,35 52 15,-35-53-15,0 0 16,0 1-16,18 105 16,0-106-16,-18 71 15,0 0 1,-36-89 0,19 1-16,-19-18 0</inkml:trace>
  <inkml:trace contextRef="#ctx0" brushRef="#br0" timeOffset="52966.57">3669 8608 0,'-18'0'31,"18"-18"0,53 0 47,35-17-62,-52 18-16,-1-1 0,194-70 31,-158 70-31,-18 0 0,17 1 0,1-1 16,-18-17-16,35 17 0,-18 1 0,1-1 15,388-105 1,-354 105-16,1-17 16,-18 17-16,1 0 0,-1 1 0,0-1 15,-17 0-15,193-52 16,-229 52-16,1 18 16,52-53-1,-17 36 1,-19-19-1,-16 36-15,-1-17 0,0-1 0,1 18 16,105-53 0,-106 53-16,0 0 0,36-17 15,35 17 1,-71 0-16,-17 0 0,52-18 16,-35 18-16,1 0 0,-1 0 15,0-18-15,0 18 0,1-17 0,17 17 16,-18-18-16,0 18 0,0-18 0,1 18 15,70-35 1,-53 35 0,-36 0-16,54-18 31,-1-17-15,-34 35-16,52-17 15,18-1 1,-89 18-16,36 0 15,-35 0 1,-18-18 0,17 18-1,-17-17-15,18 17 0,0-18 32,-54 18-17,36 18-15,-35-18 0,35 35 0</inkml:trace>
  <inkml:trace contextRef="#ctx0" brushRef="#br0" timeOffset="53470.42">7373 7320 0,'-18'0'0,"36"0"0,-71-53 16,35 18-16,124 17 47,159 54-16,-230-19-31,18-17 16,141 0-1,-141 0 1,35-17 0,-70 17-16,0-18 15,34 18 1,-34 0-16,0 141 47,-159 177-16,123-283-31,0 0 16,1-17-16,-36 88 15,17-54 1,36-34-16,0 0 0,-17-1 16</inkml:trace>
  <inkml:trace contextRef="#ctx0" brushRef="#br0" timeOffset="55719.8">3722 3440 0,'35'0'31,"18"17"-15,-35-17-16,35 18 16,88-1-1,-106-17-15,18 0 0,70 0 16,-87 0-16,17-17 0,-18 17 16,18-18-16,-18 18 0,106-35 15,0 17 1,-17 18-1,105 18 1,-176-18-16,0 0 0,0 18 0,-18-18 16,18 0-16,141-18 15,-71-17 1,-87 35-16,-1 0 0,0 0 16,-17 0-16,52-18 15,-34 18 1,-19-18-1,19 18 1,-19 0-16,19-17 16,69-1-1,-16 18 1,-1 0 0,-71 0-16,19 0 0,17 0 15,17 0 1,-35 0-16,54 0 15,16 0 1,-69 0-16,158 0 16,-159 0-1,0 0-15,-17 0 0,17 0 0,1 0 16,69 0 0,-69 0-16,-19 0 0,1 0 0,0 0 15,70 18 1,-71-18-16,1 17 15,0-17-15,-1 0 0,1 0 0,105 53 32,-87-35-32,34 0 0,-17-18 15,-18 17-15,177 36 16,-124-18 0,-52-17-16,17 0 15,35 17 1,-71-35-16,1 0 0,0 0 15,-1 18-15,1-18 0,0 0 16,-1 17 0,18-17-1,-17 0 1,0 0-16,-1 0 0,1 0 16,0 0-16,17 0 15,18 0 1,17 0-1,-34 0 1,-19 0-16,1 0 16,0-17-1,-18-1-15,-36 0 32,19 18-32,-1 0 15</inkml:trace>
  <inkml:trace contextRef="#ctx0" brushRef="#br0" timeOffset="56161.54">7955 3316 0,'0'0'0,"-35"-35"16,17 35-16,106 35 47,89-17-31,-142-1-16,0-17 15,54 18-15,-72 0 0,18-18 16,1 0-16,-19 0 0,1 17 0,0-17 15,-1 0-15,36 0 16,-35 88 31,-142 212-16,89-229-31,0-18 0,-89 88 16,89-106-16,0 0 0,17 1 0,-17-19 15,17 19-15,-17-19 0,17 19 0,1-19 16,-72 89 0,72-106-16</inkml:trace>
  <inkml:trace contextRef="#ctx0" brushRef="#br0" timeOffset="58069.26">3404 7920 0,'53'-53'110,"247"-194"-79,-265 212-31,89-71 16,-89 53-16,89-106 15,-54 71 1,142-141-1,-177 176-15,53-18 16,212-176 0,-159 159-1,-70 35-15,-18 18 16,317-212 0,-335 212-16,36-54 15,-36 54-15,18 0 0,-18 0 16,177-177-1,-177 194-15,18-35 16,-17 36-16,52-54 16,-71 54-1,1-1-15,0 0 0,-1 18 0,1-35 16,35-18 0,-35 53-16,17-18 0,-18 1 15,19-1-15,-19 1 0,19 17 0,140-89 31,-123 54-15,-35 35-16,17-18 0,-18 1 16,19-1-16,-19 1 0,19-1 0,52-53 15,18 1 1,-71 35-16,53-18 16,-70 17-16,17 19 0,-17-1 15,-1 0-15,1 1 0,0-1 0,17-17 16,0 17-16,-17 1 0,-1-1 15,1 0-15,53-35 16,17-17 0,-53 52-16,18-17 15,-18 35 1,-35-18-16,36 18 16,69-53-1,-87 36-15,0 17 16,70-36-1,-70 19-15,-1 17 16,1 0 0,35-35 15,-36 17-15,1 18-16,0-18 15,17 1 1,-17 17 15,35 0-15,-36-18-16,18 18 0,-17-18 15,17 18-15,-17-17 0,70-1 16,0-17 0,-70 35-1,-18-18 16,18 18-15,-18-18-16,17 1 16,1 17-1</inkml:trace>
  <inkml:trace contextRef="#ctx0" brushRef="#br0" timeOffset="58529.52">8114 4198 0,'-18'0'0,"1"0"15,17-18 1,88 18 15,-53 0-15,-17 0-16,52 18 16,18-18-1,36 0 1,-106-18-1,-1 18-15,1 0 0,-1 0 32,-52 0-17,18 18 1,-36 17 0,35-17-16,0 0 0,1-1 0,-19 54 15,19-54 1,-1 1-16,18 17 0,-17-17 0,-1 17 0,18 1 15,-141 316 17,141-299-32,-18-17 0,18-19 15</inkml:trace>
  <inkml:trace contextRef="#ctx0" brushRef="#br0" timeOffset="62641.35">12100 3510 0,'0'-18'0,"-17"18"31,34 36 47,19-19-78,-19-17 0,1 18 0,-1 0 16,1 17-16,17 0 15,-35-17-15,36 35 0,-19-36 0,1 19 16,-18-19-16,18 1 0,17 17 15,-18-17 1,1-18-16,0 0 0,52-35 31,-34-18-31,-19 17 0,19 1 0,16-71 16,-16 36 0,-1 34-16,-17 1 0,105-106 31,-105 123-31,-1 1 0,1-1 0,0 1 15,52-1 1,-52 18-16,-1 0 0</inkml:trace>
  <inkml:trace contextRef="#ctx0" brushRef="#br0" timeOffset="64694.62">12453 6103 0,'0'18'250,"0"35"-234,0-36-16,18 1 0,17 70 31,-17-88-15,17 0 0,71-123-1,-89 105-15,1-17 16,0-1-16,-1 19 0,36-71 15,-35 70-15,-18 0 16,17-17-16,1 35 0,-18-18 16,35-17-1,-17 17-15,0 18 32</inkml:trace>
  <inkml:trace contextRef="#ctx0" brushRef="#br0" timeOffset="73315.21">15540 3052 0,'-18'35'125,"18"-18"-109,-17 1-16,17 0 15,17-18 17,1 0-17,-18-18-15,17 18 0,19-18 16,17-52-1,-36 52-15,-17-17 16,-35-18 0,17 53-16,18-18 15,-35 18-15,17 0 0,1 0 0,-71 18 16,17 17 0,53-17-16,-17 17 0,18-17 0,-36 52 15,35-34 1,18 17-16,0-18 0,0 0 0,0-17 15,53 123 1,-35-123-16,17-1 0,-18 1 16,19-18-16,-1 17 0,36-17 15,105-35 1,-158 35-16,52-17 16</inkml:trace>
  <inkml:trace contextRef="#ctx0" brushRef="#br0" timeOffset="73594.75">16087 2981 0,'-18'0'0,"0"35"31,18 18-16,0-18-15,18-17 16,35 158 0,-53-140-16,18-1 0,-18 18 15,52 123 1,-52-140-16,0 17 0,18-18 0,-18 0 16,0-17-16,18 35 15,-18-36 1</inkml:trace>
  <inkml:trace contextRef="#ctx0" brushRef="#br0" timeOffset="73858.57">15875 3087 0,'0'0'0,"123"-71"47,107 36-32,-195 35-15,18-18 0,0 18 0,0 0 16,-18 0-16,71 36 16,-88-19-16,-1-17 0,-17 36 0,0-19 15,-70 89 1,-1-53 0,36-35-16,0-1 0,-107 71 31,125-88-31,17 18 0</inkml:trace>
  <inkml:trace contextRef="#ctx0" brushRef="#br0" timeOffset="74217.69">16810 3052 0,'-35'17'0,"70"-34"0,-123 69 16,70-52-16,18 18 15,-18 0-15,18-1 16,0 1-16,0 0 0,36 52 16,-1-52-1,0-1-15,-17-17 0,70 0 16,0-35 0,-70 35-16,0-35 0,34-36 15,-52 36 1,0-18-16,0 36 0,-35-19 0,35 1 15,-35 17-15,-89-123 16,89 124 0,17 17-16,1 0 0,-1 0 0,1 0 15,-1 35-15,-17 35 16,17-34-16,18-19 16,0 1-16,0 0 0,88 52 15,-70-52-15,-1-18 0</inkml:trace>
  <inkml:trace contextRef="#ctx0" brushRef="#br0" timeOffset="75090.12">17445 2699 0,'-18'0'16,"-17"70"-1,35-52-15,-35 52 16,17 72 0,18-107-16,0 18 0,0-18 0,0 0 15,35-17-15,89 105 16,-89-105 0,-17-18-16,17 0 0,88-35 15,-87 0 1,17-18-16,-36 35 0,1-17 0,-18-1 15,18-228 1,-54 211 0,36 0-16,-17 0 0,-19-70 15,19 105-15,17 0 0,0 1 16,0 105 0,17 176-1,-17-158 1,71 106-1,-36-159 1,-35-35-16,18-1 0,-18 1 16,0-1-1,0-52 1,0-18-16,0-35 16,35 18-1,-35 52-15,18-53 0,-1 54 16,-17-1-16,36-17 15,17 70 1,35 89 0,-53-89-1,-17-18-15,-1 1 0,1 0 16,53 17 0,-54-35-16,18 0 0,107-71 31,-54-17-16,-71 71-15,-17-142 32,-35 106-32,0 35 0,17-17 15,1 17 1,52 71 0,35 18-1,-34-54-15,-19 1 16,124 53-1,-123-54-15,17 1 0,-17-18 16,35 53 0,-53-35-16,0-1 0,0 36 15,-35-18 1,-1-17-16,1 0 0,0-1 0,-1 19 16,-158 52-1,159-71-15,0-17 0</inkml:trace>
  <inkml:trace contextRef="#ctx0" brushRef="#br0" timeOffset="75349.89">18962 2822 0,'-18'-17'15,"18"-19"-15,18 89 0,-36-141 16,53 70-16,-35 1 16,36-1-16,-19 0 0,1 18 0,0-17 0,17 17 15,-17-18-15,105 1 16,-88 17-16,-17 0 0,0 0 16,17 0-16,-18-18 0,36 18 15,-35 0 1</inkml:trace>
  <inkml:trace contextRef="#ctx0" brushRef="#br0" timeOffset="75525.42">19138 3034 0,'0'18'0,"0"-36"0,35 53 15,1-35 1,-19 0-16,19 0 0,-1 0 0,0 0 15,124 0 1,-124-17-16,18 17 0,-18-18 0,36-17 16,-53 17-16</inkml:trace>
  <inkml:trace contextRef="#ctx0" brushRef="#br0" timeOffset="75774.64">20091 2293 0,'0'0'0,"-18"-18"16,36 107 15,52 158-15,-52-195-16,17 72 15,-17-36 1,-53 71 0</inkml:trace>
  <inkml:trace contextRef="#ctx0" brushRef="#br0" timeOffset="85129.4">3828 10777 0,'0'0'0,"-18"-17"0,0-36 31,18 35-31,18-17 0,17 35 0,-35-18 16,36 1-16,34-19 15,-35 36-15,-17 0 16,17 0 0,-17 0-16,0 0 0,17 0 15,53 0 1,-53 0-16,-17-17 0,17 17 0,1-36 15,-1 36-15,106-53 16,-88 36-16,0-18 0,0 17 16,17-17-16,1 17 0,264-105 15,-35 17 1,-194 53-16,-18 18 0,18-18 16,723-371-1,-688 354 1,0 17-16,282-88 15,-282 105-15,0 1 0,1-18 0,16 18 16,-17 0-16,389-124 16,-283 71-1,-142 35-15,19 0 0,105-35 16,212-106 0,-353 158-16,283-140 15,-230 141 1,-71 17-16,1-17 0,70 0 15,335-71 1,-423 88 0,0 0-16,53-17 15,-53 35-15,0-18 0,-18 1 0,106-1 16,-106 1-16,71-1 16,-53 0-16,18 1 0,282-36 31,-283 35-31,1 0 0,-1 1 0,1-1 15,193-17 1,-228 17-16,-1 18 0,18-17 16,-18 17-16,212-53 15,-212 35 1,18 18-16,-17-18 0,-1 18 16,18 0-16,-18-17 0,71-1 15,35 1 1,-106 17-16,71 0 15,-18-18 1,-35 18-16,71-35 16,-1-18-1,-105 53-15,17-18 0,-17 18 16,-1-18-16,19 18 16,-19-17-16,1 17 0,17 0 15,-17 0 1,-1-18-1</inkml:trace>
  <inkml:trace contextRef="#ctx0" brushRef="#br0" timeOffset="85586.4">13935 7003 0,'-18'-18'15,"0"0"-15,54 54 0,-72-89 0,19 53 0,-1-36 16,18 19 0,35 17-1,54 17 1,-54-17-16,71 36 15,-71-19-15,53 1 16,106-18 0,-158 0-16,16 0 15,90 0 1,-107-18 0,-18 18-16,-34 36 46,-195 369-14,177-352-32,0 18 15,-1-1-15,-105 213 16,124-248 0,17 0-16,0 71 15</inkml:trace>
  <inkml:trace contextRef="#ctx0" brushRef="#br0" timeOffset="87271.34">15275 8572 0,'18'-35'0,"0"0"16,-1 35-1,-17-18 1,-35 18 15,17 18-31,-123 52 16,-123 36-1,105-53 1,-529 194 0,529-194-1,53-18-15,18 1 16,0-19-16,0 1 0,17 17 0,-17-17 0,-71 35 15,-335 123 17,300-123-32,88-18 0,1 1 15,-107 34-15,-88 18 16,212-52-16,-159 34 16,-176 18-1,17-17 1,124-18-1,194-35-15,-195 52 16,177-52-16,18-1 16,-35 1-16,17 0 0,-17-1 0,-371 89 31,-71 18 0,495-107-31,-1-17 0,18 18 16,-247 35-1,106 0 1,88-18 0,89-17-16,-18-1 0,17-17 0,-17 18 15,17 0-15,-17-1 0,-18 1 16,17-18-16,1 17 0,-35 19 16,34-36-16,-17 17 15,-70 36 1,35-17-1,53-19-15,-1 1 0,-17-1 0,18-17 16,0 18-16,-1 0 0,-122 52 16,140-70-16,-52 36 15,34-36-15,19 17 0,-54 1 16,1 17 0,52-35-16,-35 53 31,35-35-31,18-1 0,-17-17 15,-107 106 1,89-88-16,17-1 16,1 1-16,-19 0 0,1 17 15,0-17-15,17-18 0,-70 35 32,70-17-32,-17-18 0,17 0 0,1 17 15,-89 1 1,71-1-1,17-17-15,0 0 16,-105 36 0,88-36-16,17 0 0,-17 0 0,17 17 15,-141-17 1,142 0-16,-1 0 16,-35 0 15,36 0-31,17 18 0,-18-18 15,0 0 1,-35 0 0</inkml:trace>
  <inkml:trace contextRef="#ctx0" brushRef="#br0" timeOffset="87952.62">4957 11501 0,'-106'70'16,"212"-140"-16,-230 158 0,89-71 0,17 1 15,-70 53 1,88-54-16,-18-17 16,18 18-16,36-18 78,16 17-63,-34-17-15,17 0 0,1 0 16,17 0-16,194 0 16,-159 0-16,0-35 0,-18 35 15,424 0 17,-458 0-32,-1 0 0,0 35 15</inkml:trace>
  <inkml:trace contextRef="#ctx0" brushRef="#br0" timeOffset="88666.94">5239 10901 0,'-18'0'16,"36"0"-16,-54 0 0,19 17 15,-1 36 1,1-35-16,-1 0 16,-123 176-1,123-159-15,1 0 16,-1 1-16,-17-1 0,-1 35 16,-70 107 15,106-160-31,0 1 0,-17-18 31</inkml:trace>
  <inkml:trace contextRef="#ctx0" brushRef="#br0" timeOffset="115373.69">5486 2505 0,'0'-18'109,"17"0"-78,-17 1 235,0-1-157,0 1-46,0-1 93,0 0-125,18 18 63,0 0-16,-1 0-47,1 0-31,0 0 47,-1 0-15</inkml:trace>
  <inkml:trace contextRef="#ctx0" brushRef="#br0" timeOffset="117412.49">5592 2364 0,'0'-18'32,"0"0"-1,0 1 78,0-1 1,35 0 15,-35 71 375,0 18-500,0-53 0,-18 105 31,18 177 0,53-159 0,106-70 1,-142-71-32,54-36 15,70-140 16,-123 158-31,-1-88 16,-17-17 0,0 88-16,0-1 0,0-17 0,-35 18 15,0-88 1,0 123-16,-1 0 16,19 0-16,-1 0 0,-53 88 15,54-70-15,-18 52 16,17-35-16,-17 18 15,35-17-15,-18-19 0,18 18 16,0 36 0,35-53-16,18-1 15</inkml:trace>
  <inkml:trace contextRef="#ctx0" brushRef="#br0" timeOffset="117616.32">6491 2611 0,'-35'0'0,"70"0"0,-88 0 16,53-18-16,-17 0 31,17 1 0</inkml:trace>
  <inkml:trace contextRef="#ctx0" brushRef="#br0" timeOffset="118067.37">7126 2134 0,'-18'-17'16,"36"34"-16,-88-87 16,17 158 15,35 0-15,0-35-16,18 0 0,-17 123 15,17-105-15,0-18 16,17 141-1,36-124 1,35-52 0,-70-18-16,106-88 15,-36-36 1,-71 71-16,1-176 16,-36 53-1,18 123-15,-35-35 16,-106-18-1,106 106-15,17 0 16,-123 88 0,123-70-16,-17 35 15,0 88 1,35-124-16,0 1 16,35 0-16</inkml:trace>
  <inkml:trace contextRef="#ctx0" brushRef="#br0" timeOffset="119646.05">7726 2028 0,'0'0'0,"17"-35"31,-17 18 0,-52 17 16,-160 88-15,194-53-32,1-17 15,-54 52 1,53-52-16,18-1 15,0 1-15,36 0 16,-1-18 0,0 0-16,-17 0 0,17-18 15,-17 18-15,88-88 16,-89 70 0,1 1-16,0-1 0,-1-70 15,-17 70 1,0 1-16,18 17 0,-18-18 15,0 53 17,0 159-17,0-159-15,0 18 16,0 230 0,0-248-16,0 0 15,0 0-15,17 89 16,1-106-16,-18-1 15,18 1-15,-1-18 0,-17 17 16,36-17-16</inkml:trace>
  <inkml:trace contextRef="#ctx0" brushRef="#br0" timeOffset="120143.18">8273 1905 0,'0'-18'0,"-18"18"0,36 18 0,-54-36 15,19 1-15,-1 17 0,-35 0 16,0 0 0,18 17-16,-53 72 15,88-54 1,-36 18-16,36-36 0,0 19 15,53 105 1,0-124 0,-17-17-16,-19 0 15,1 0-15,17 0 0,-17-35 0,17 35 16,-17-35-16,52-71 16,-70 18-1,0 70 1,-17-35-1,17 36-15,0 87 32,17 1-17,1-36-15,35 124 16,-36-124-16,1 71 16,0-36-1,-18-34-15,0-1 0,17 53 16,-17-35-1,0-35-15,0-1 0,0 19 16</inkml:trace>
  <inkml:trace contextRef="#ctx0" brushRef="#br0" timeOffset="120401.13">8643 1693 0,'0'0'0,"35"71"47,18 17-31,0 53-1,-18-17 1,-35-89-16,0-17 15,18 105 1,0-88-16,-18-17 0,0 17 0,0 1 16</inkml:trace>
  <inkml:trace contextRef="#ctx0" brushRef="#br0" timeOffset="123039.7">6491 4374 0,'0'0'0,"0"-17"360,0-1-266,0 1 187,0-1-62,0 0 124,0 1-249,0-1-31,0 0-1,0 1-15,0-1-31,18 0 15,-18 1 125</inkml:trace>
  <inkml:trace contextRef="#ctx0" brushRef="#br0" timeOffset="123838.35">6227 4269 0,'-18'-18'15,"18"71"95,-35 0-95,17-36-15,0 107 16,1-71 0,17-36-16,0 1 15,35 17 1,18-35-1,70-53 1,-105 18-16,70-35 16,-53 34-1,-17 19-15,0-107 16,-36 18 0,18 89-1,-35-1-15,17 0 0,1 1 16,-1 17-16,-53-35 15,36 35-15,17 0 0,1 0 16,-54 70 0,54-52-16,-19 35 15,1 17 1,35-34 0,0-19-1,18-17-15,17 0 0</inkml:trace>
  <inkml:trace contextRef="#ctx0" brushRef="#br0" timeOffset="124072.03">6791 4127 0,'-18'-17'0,"1"-1"16,-1 18 0,18-17-1</inkml:trace>
  <inkml:trace contextRef="#ctx0" brushRef="#br0" timeOffset="124557.97">6738 3828 0,'-18'0'16,"36"0"-16,-53-36 15,176-17 32,-53 18-31,-70 35-16,52-17 16,-52 17-1,-18-18 1,0 36 46,35 70-46,-35-53-16,18-17 0,-18 17 16,17 0-16,-17 0 0,18 18 15,17 106 16,-35-141-31,18 17 16,-18-17 0</inkml:trace>
  <inkml:trace contextRef="#ctx0" brushRef="#br0" timeOffset="126633.99">7355 3722 0,'0'-18'31,"0"1"94,0-1 172,0 0-265,0-17 14,-17 35-14,-89 88-1,106-70-31,-35 52 31,35-34-31,-18-19 0,18 1 16,0 0-16,88-1 47,-70-52-47,-1 35 0,19-71 31,-19 54-31,-17-19 0,0 19 16,-17-54 15,17 89 0,35 229 0,-35-212-31,18-17 0,-18 70 16,17 18 0,-17-89-16,0 19 15,0-19-15,18-17 47</inkml:trace>
  <inkml:trace contextRef="#ctx0" brushRef="#br0" timeOffset="127021.25">7355 3616 0,'0'0'0,"0"-18"16,0 1 0,36 17-16,-36-18 0,17 0 15,19 1-15,-19-1 0,19 0 16,52 1 0,-71 17-16,36-18 15,-70 124 48,17-88-48,0 17-15,0 88 16,35-17 0,-35-70-16,18-1 0,-18-18 15,0 19-15,17-19 0,-17 19 0,18 52 16,-1-35-1,-17-36 1</inkml:trace>
  <inkml:trace contextRef="#ctx0" brushRef="#br0" timeOffset="127439.85">7867 3457 0,'-35'-17'16,"70"34"-16,-88-34 15,88 228 17,-35-158-17,18 0-15,-18 0 0,18-18 0,17 142 16,-18-124-1,-17-18-15,36 18 16,-19-36 0,1-17-16,0 0 0,-1 0 15,1 0-15,0 0 0,35-70 16,-36 52-16,1 1 0,-1-19 16,1-140-1,-18 158-15,0-17 0,-18-36 16,-17 71-16,18 0 15,-19 18 1,1 17-16,17 1 16,18-19-16,-17 1 0,-1 35 15,18 0 1,0-36-16,35-17 0</inkml:trace>
  <inkml:trace contextRef="#ctx0" brushRef="#br0" timeOffset="130694.06">4762 7320 0,'0'-35'31,"0"52"31,-17 1-46,17 0-16,-18-1 16,-35 89-1,36-70-15,-1 52 16,-17 88 0,35-141-16,0 54 15,88-37 1,-70-52-1,123-105 1,-124 87-16,54-70 16,-53 53-16,-18-301 31,0 283-31,-89-88 16,19 71-1,52 52-15,0 1 0,1 17 0,-1-18 16,1 18-16,-1 0 0,0 0 0,-35 88 31,36-17-15,17-36-16,0 53 15,70 0 1,-34-70-16,-1 0 16</inkml:trace>
  <inkml:trace contextRef="#ctx0" brushRef="#br0" timeOffset="130906.24">5345 7391 0,'-18'-18'15,"18"0"-15,-18 1 16,1-19-1,-1 36 1</inkml:trace>
  <inkml:trace contextRef="#ctx0" brushRef="#br0" timeOffset="131348.76">5556 7091 0,'-35'-18'16,"70"36"-16,-88-53 15,36 35-15,17-18 16,0 0-16,35 142 47,71 17-16,-89-141-31,1 0 16,123-35-1,-123 35-15,70-18 16,-70 18-1,-1 0-15,19 53 16,-19-18-16,-17-17 16,0-1-16,0 89 15,-17-70-15,17-19 16,-18 1-16,18-1 0,-35 1 0,35 0 16,-89 35-1,19-53 1</inkml:trace>
  <inkml:trace contextRef="#ctx0" brushRef="#br0" timeOffset="131519.85">5486 7073 0,'0'-17'0,"0"-1"0,0 53 0,0-88 15,88-35 1,35 0-1,-17 35 1,-88 35-16</inkml:trace>
  <inkml:trace contextRef="#ctx0" brushRef="#br0" timeOffset="133768.04">6297 7126 0,'0'0'0,"0"-18"16,18-52 15,-36 52-15,0 1-1,18-1-15,-35 18 0,18 0 16,-54 0 0,53 18-16,1-18 15,-36 88 16,35 0-15,18-70-16,0-1 16,0 1-16,35-18 0,18 18 15,-53-54 1,18 36-16,0-17 0,52-72 16,-52 72-16,-1-1 15,1-35 1,0 18-1,-18 17 1,35 195 31,-17-107-47,-18-17 0,53 53 16,-36-53-1,1-18-15,-18 1 0,17-19 0,1 54 16,0-18-1,-18-36-15,0 1 0,17-18 16</inkml:trace>
  <inkml:trace contextRef="#ctx0" brushRef="#br0" timeOffset="134301.32">6667 6862 0,'-35'-18'32,"70"36"-32,-87-1 31,34 1-31,0 35 31,18-124 16,36 36-47,-36 17 0,17 18 16,18-35-1,-17 35-15,35 53 16,-35-18-16,-1-17 16,1 17-16,0-17 0,-18 17 0,17 36 15,-17-36-15,0 0 0,0 53 16,-35 18-1,35-71-15,-35 1 0,-1 17 16,-34 17 0,52-70-16,1 0 0,-1 0 0,0 0 15,-17-35-15,17 35 0,-17-71 16,17 54-16,1-89 16,17 71-1,35 35-15,-35-18 0,35 18 0,1 0 16,69 70-1,-52-34 1,36 34 0,-72-52-16,36 17 15,-18-17-15</inkml:trace>
  <inkml:trace contextRef="#ctx0" brushRef="#br0" timeOffset="134660.29">7003 6879 0,'0'-17'16,"0"34"-16,-36-70 15,36 71 17,106 370-1,-88-335-31,35 106 15,-18-124 1,-17-17-16,52-36 16,-35-17-1,1-71 1,-19 70-16,-52-122 16,0 105-1,17 35-15,-123 36 31,35 176-15,106-141 0,71-18-1</inkml:trace>
  <inkml:trace contextRef="#ctx0" brushRef="#br0" timeOffset="139157.39">2805 12347 0,'0'0'0,"17"18"47,1-18-47,-18 17 0,17-17 16,54 18 0,-53-53-16,52-18 15,-17-18 1,-18 54-16,1-89 15,-36 0 1,0 88-16,-18 1 0,18-1 16,-176 53-1,140 1 1,-34 34-16,52-17 0,-17 0 0,0 0 16,17 0-16,0 0 0,-17 53 15,35-53-15,0 0 0,0-18 0,35 0 16,71 89-1,-71-89-15,1-18 0,105 36 16,-18-35 0,-87-18-1,-19 0-15</inkml:trace>
  <inkml:trace contextRef="#ctx0" brushRef="#br0" timeOffset="139388.45">3351 12400 0,'0'-18'0,"0"36"16,0-53-16,53 176 31,0-35-15,-53-71-16,18 18 0,35 176 31,-36-211-16,1 17-15,0 36 16</inkml:trace>
  <inkml:trace contextRef="#ctx0" brushRef="#br0" timeOffset="139626.57">3351 12347 0,'0'-17'0,"0"-1"0,0 53 0,-17-141 15,17 71-15,35 17 16,71-87 0,-89 87-16,54 0 15,53 54 1,-89-19-16,-18 19 0,19 140 16,-72-88-1,36-35-15,-105 53 16,16 53-1</inkml:trace>
  <inkml:trace contextRef="#ctx0" brushRef="#br0" timeOffset="140004.18">4145 12065 0,'-35'-18'16,"17"18"0,18 141 15,0-105-31,0-1 0,0 0 0,0 1 0,88 105 31,-70-141-31,0 17 16,140-228 15,-158 175-15,-52-122-1,16 122-15,1 1 0,-18-18 16,-53 18 0,89 35-16,-1 0 0,0 35 15,-17 265 16,88-282-31,-35-1 0</inkml:trace>
  <inkml:trace contextRef="#ctx0" brushRef="#br0" timeOffset="140831.22">4657 11730 0,'-18'-18'0,"36"36"15,-36-53-15,0 35 16,18 70 0,0-35-16,18 159 15,17-141-15,-35 18 0,18-18 16,52 211 0,-52-228-16,-18-1 0,18-17 15,52 17 1,-52-35-16,0-35 15,-1 35-15,1-36 0,0 1 0,-1 0 16,-17-18-16,-17-212 16,-19 107-1,-52 34 1,70 53 0,36 230 15,35-71-16,-35-52-15,-1 17 0,36 88 16,0 17 0,-35-140-16,-18 0 15,17-1 1,-17-105 0,0 18-1,0 34-15,0-17 0,0 1 0,0 16 0,18-17 16,17-35-1,-17 88-15,0-17 0,-1 17 0,1 0 0,-1 0 16,19 35-16,52 88 16,-70-87-16,17-1 15,-18 0-15,19 0 0,34 36 16,-52-53-16,35 17 16,176-176 15,-211 53-16,-53-142 1,35 195 0,-36 0-16,36 17 0,-35-17 0,35 17 0,-18 0 15,1 18 1,87 89 15,89-19-15,-124-52-16,1 0 15,-1-1-15,35 36 16,-17 35 0,-35-70-16,-18 105 15,0-87-15,-35-19 0,35 19 16,-36-1-16,19-18 0,-54 54 16,54-53-16,-1-1 15,0-17-15</inkml:trace>
  <inkml:trace contextRef="#ctx0" brushRef="#br0" timeOffset="141025.1">6509 11783 0,'-18'0'31,"53"0"-15,54-53-1,-54 53-15,71-53 16,-18 18 0,-70 35-16</inkml:trace>
  <inkml:trace contextRef="#ctx0" brushRef="#br0" timeOffset="141176.67">6491 12136 0,'0'17'0,"0"-34"16,35 34-16,-35 1 0,53-18 0,-35 0 16,176-35-1,-159-1-15,36 1 16</inkml:trace>
  <inkml:trace contextRef="#ctx0" brushRef="#br0" timeOffset="141759.54">7638 11430 0,'0'0'0,"0"71"31,0-54-31,0 1 16,-18 17-1,18-17-15,-18-18 16,1 17-16,-1-17 0,-35-35 31,0-53-15,53 70-16,-17 1 0,17-36 16,35 17-1,0 36-15,53 0 16,1 36-1,-54-1-15,-18-17 0,54 70 16,-71 0 0,0-53-16,-35 89 15,-36-71 1,54-18-16,-19-17 0,-17 35 16,-194-53 15,247-18-31,-17-53 15,70 18 1,88 0 0,-106 36-16,53 17 15,106 53 1,-35 70 15,-141-105-31,-1 0 0,1-1 16,0-17-16,-1 0 15</inkml:trace>
  <inkml:trace contextRef="#ctx0" brushRef="#br0" timeOffset="141879.66">8572 11730 0,'0'0'0,"0"-18"31</inkml:trace>
  <inkml:trace contextRef="#ctx0" brushRef="#br0" timeOffset="143252.15">9878 12047 0,'0'0'0,"0"-35"16,0 17-1,0 54 1,0-19-16,0 36 15,35-17-15,-35-19 16,0 18-16,18-17 0,-18 17 0,53 230 31,-53-230-31,0-17 0,0 17 16,0 71 0,0-71-1,0-17 1,35-18-1,-17-18-15</inkml:trace>
  <inkml:trace contextRef="#ctx0" brushRef="#br0" timeOffset="143470.23">10125 11924 0,'0'-18'0,"0"36"0,0-53 15,53 140 16,-36-16-15,-17-36-16,18-1 0,0-16 16,-1 17-16,54 158 15,-54-193-15,1 70 16,-18-53 0,0-17-16,0 17 15</inkml:trace>
  <inkml:trace contextRef="#ctx0" brushRef="#br0" timeOffset="143652.37">9913 12541 0,'0'0'0,"0"18"16,35-18 15,71-53-16,-88 35-15,70 1 16,-53-1-16</inkml:trace>
  <inkml:trace contextRef="#ctx0" brushRef="#br0" timeOffset="144068.16">10530 12188 0,'0'-17'0,"0"34"0,-17-52 16,17 18-16,106-54 31,-18 53-15,-71 18-16,19 0 0,-19 0 0,1 18 16,0-18-16,17 123 15,-35-87-15,0-19 16,-53 19-16,35 17 15,-17-36-15,17 18 16,124-52 15,-35-1-15,-18 18-16,53 0 16,-36 0-1,-52 35-15,-1-35 0,-17 36 0,18-19 0,-18 19 16,0 34-1,0-52-15,0 0 0,-35 17 0,35-18 0,-18 1 16,18 0-16,-88 35 16,-18 0-1,88-36-15,-52 1 16,52-18 0,1 0-16</inkml:trace>
  <inkml:trace contextRef="#ctx0" brushRef="#br0" timeOffset="144327.73">11553 11853 0,'18'-17'0,"-18"-1"16,-18 53-16,54-88 0,-19 36 0,54-19 31,-18 19-15,-36 17-16,19 0 0,-1 0 0,-17 0 15,176-18 1,-159 18-16,-17 0 16,17-17-16</inkml:trace>
  <inkml:trace contextRef="#ctx0" brushRef="#br0" timeOffset="144509.91">11783 12153 0,'0'18'0,"0"-36"0,0 53 0,35-35 16,53 0-1,-52 0-15,-1-17 0,106-36 16,-106 35-16,0 1 15,-17-1-15,35-17 16</inkml:trace>
  <inkml:trace contextRef="#ctx0" brushRef="#br0" timeOffset="149033.21">1852 1605 0,'0'-18'0,"-18"18"31,18 18 0,0 17-15,0-17-16,0 88 15,0-71-15,0 18 16,0-18-16,-35 106 16,18-35-1,-1-70-15,-17 69 16,17-69-16,18-1 0,-18-17 15,-88 52 17,89-70-32</inkml:trace>
  <inkml:trace contextRef="#ctx0" brushRef="#br0" timeOffset="149209.54">1341 1958 0,'0'0'0,"-18"0"16,53 0 15,194 88 0,-193-70-31,-1-18 16,89 53 0,-89-53-16,18 35 0,-36-35 15,1 0-15,0 18 0</inkml:trace>
  <inkml:trace contextRef="#ctx0" brushRef="#br0" timeOffset="149412.79">2099 1923 0,'0'-18'32,"-18"53"-17,18 18 1,0-18-1,53 36 1,-35-53-16,0 17 16</inkml:trace>
  <inkml:trace contextRef="#ctx0" brushRef="#br0" timeOffset="149587.2">2152 1729 0,'0'0'16,"-18"-53"0,177-71 15,70 18-15,-176 89-16</inkml:trace>
  <inkml:trace contextRef="#ctx0" brushRef="#br0" timeOffset="149753.13">2452 1958 0,'0'0'0,"17"18"15,89-36 1,18-53-1,-71 54-15</inkml:trace>
  <inkml:trace contextRef="#ctx0" brushRef="#br0" timeOffset="150172.89">3016 1358 0,'-70'0'31,"140"0"-31,-140 35 16,70 1-16,0 34 16,17 71-1,1-105 1,70 17-1,-70-53-15,17 0 16,53-71 0,-70 36-16,35-142 15,-88-17 1,-1 159 0,-17-35-16,18 52 0,17 0 15,-17 1-15,-71 34 16,71-17-16,17 36 0,1-19 15,-36 89 1,53-88-16,0-1 0,0 1 16,88 52-1,-17-52-15</inkml:trace>
  <inkml:trace contextRef="#ctx0" brushRef="#br0" timeOffset="150344.32">3369 1076 0,'-35'-18'0,"70"36"0,-106-89 32,71 54-32,0-1 15</inkml:trace>
  <inkml:trace contextRef="#ctx0" brushRef="#br0" timeOffset="150829.75">3545 917 0,'-35'-35'16,"70"70"-16,71-141 31,-70 89-31,-1 17 16,0-18-16,0 18 0,71 0 15,-53 71 1,-35-54-16,-18 89 16,-18-88-16,18 17 0,-35 0 15,-36 106 1,54-123-16,17 0 31,88-54 0,-71 36-31,19 0 0,-19-17 16,160 34 0,-160 19-16,36 52 15,-35-70 1,-18-1-16,18 1 0,-18-1 0,0 19 15,-71 87 1,53-105-16,1-1 16,-19 1-16,19 0 0,-36 17 15,18-17-15,17-1 0,-35 1 16,35-18 0</inkml:trace>
  <inkml:trace contextRef="#ctx0" brushRef="#br0" timeOffset="151140.97">4180 1094 0,'0'-36'0,"0"19"15,0 70-15,0-124 32,18 53-17,35 18 1,53 36-1,-71-19-15,18-17 16,70 36 0,-87-19-16,87 1 15,-52 35 1,-54-18 0,-17 53-1,-35-52-15,-18 16 16,36-16-16,-19-19 0,1 19 15,0-19-15,-71 19 16,71-19-16</inkml:trace>
  <inkml:trace contextRef="#ctx0" brushRef="#br0" timeOffset="151303.25">4198 829 0,'0'0'0,"0"-18"16,18-52-1,17 35 1,0 35-16,1-18 0,-19 0 16,36 1-16,106-54 15,-124 53-15</inkml:trace>
  <inkml:trace contextRef="#ctx0" brushRef="#br0" timeOffset="152401.14">900 6914 0,'0'-17'16,"17"-18"-1,-17 140 17,0-16-17,0-37-15,0 160 16,-17-53 0,17-124-16,0 18 15,-53 106 1,53-124-16,0 18 15,-18-35 1,18-36 0</inkml:trace>
  <inkml:trace contextRef="#ctx0" brushRef="#br0" timeOffset="152554.53">706 7320 0,'-18'-88'15,"36"176"1,-1-176-1,71 123 1,-17 0 0,-36-17-16,0 0 0,107 52 15,52-34 1</inkml:trace>
  <inkml:trace contextRef="#ctx0" brushRef="#br0" timeOffset="153109.62">1393 7003 0,'0'-18'0,"0"36"0,0-54 0,0 19 15,18 52 17,35 18-17,-53-35-15,18-18 16,-1 35-1,1-35-15,-53-53 47,35 18-47,-18-36 16,53 36 0,-17 17-16,17 18 15,-17 0-15,52 88 16,-52-52-16,17 87 15,-17-52 1,-18-36-16,0 0 0,0 0 16,0 18-16,-35 18 0,17-36 15,18 1-15,-53-1 0,35 0 0,1 0 16,-18-17-16,17 0 0,-35-1 31,35-140-15,18 105-1,36 1-15,-36-1 0,35 0 0,-17 18 16,17 0-16,0 0 0,0 0 0,-17 36 16,0-36-16,70 105 15,-53-52 1,71 53 0,-71-88-1,18-18 1</inkml:trace>
  <inkml:trace contextRef="#ctx0" brushRef="#br0" timeOffset="153274.21">1887 7003 0,'-17'-53'15,"34"106"-15,-34-124 0,17 53 0,141-87 31,-106 87-15,0 0-16,54-17 16,-54 17-16,0 18 0</inkml:trace>
  <inkml:trace contextRef="#ctx0" brushRef="#br0" timeOffset="153472.01">2046 7161 0,'0'0'16,"0"36"-16,35-36 15,212-124 17,-194 107-32,0-1 0,71-53 15,-71 54 1</inkml:trace>
  <inkml:trace contextRef="#ctx0" brushRef="#br0" timeOffset="155409.75">3334 6332 0,'0'-17'47,"-36"-19"-16,19 36 1,-1 0-32,-35 36 31,-70 140 0,123-141-31,-18 18 16,18-17-16,-17 16 15,52 37 1,-18-54 0,230-106 15,-229 54-31,17-19 0,-17 19 15,0-18-15,-1-71 16,-17 70-16,0-34 0,-35 17 16,35 18-16,-35-18 0,17 18 0,-158-160 31,158 195-15,0 18-16,1-18 15,-36 159 1,53-141-16,0 34 15,70 107 1,-70-141 0,36-1-16,-1-17 0</inkml:trace>
  <inkml:trace contextRef="#ctx0" brushRef="#br0" timeOffset="155587.75">3704 6297 0,'0'0'16,"-17"0"-16,-1-18 0,0-17 31</inkml:trace>
  <inkml:trace contextRef="#ctx0" brushRef="#br0" timeOffset="156020.4">4022 5821 0,'-18'0'0,"36"0"0,-54-18 0,1 18 0,17-17 15,1 17-15,-107 0 16,54 52-1,52-16 1,1-19-16,-19 142 16,36-124-16,0 36 15,88 52 1,-70-105-16,106-18 16,70-106-1,-159 89-15,0-72 16,-17-52-1,-18 106-15,-36-53 16,-16 17 0,34 54-16,53 122 31,0 19-15,-17-71-16,17 17 0,-17-17 15,17 18-15,54 141 16,-54-160-16,-18 1 15,1-17-15,0-1 0,-1 0 0,-17 0 0,18 1 16,-18 52 0,0-70-16</inkml:trace>
  <inkml:trace contextRef="#ctx0" brushRef="#br0" timeOffset="159397.26">13388 11359 0,'0'0'0,"-18"-17"31,-17-36 1,-18 71 14,-123 176-14,176-177-32,-18 18 15,53 89 1,89-71 0,-36-53-1,-53 0-15,1-35 16,-19 35-16,18-18 0,54-70 15,-72 35 1,-17 35-16,-35-105 16,-53 17-1,-71-53 1,-17 124 15,158 70-31,-17-35 0,17 35 0,0 1 0,1-19 16,17 19-16,-18 87 15,53-35 1,1-70-16,-19 0 0,1-1 16,17 1-16,1-18 0</inkml:trace>
  <inkml:trace contextRef="#ctx0" brushRef="#br0" timeOffset="159583.87">13794 11324 0,'17'0'0,"-17"-17"0,53-36 47,-35 53-31</inkml:trace>
  <inkml:trace contextRef="#ctx0" brushRef="#br0" timeOffset="160020.07">13970 10848 0,'18'-35'0,"-36"70"0,177-176 31,-124 141-31,0 0 0,-17 0 15,17 0-15,0 0 0,71 17 16,-88 19-16,-18-19 16,18 19-16,-18-1 0,-89 124 15,72-124 1,-19 0-16,19 0 0,-18 1 0,-1-1 0,19 0 16,-36 18-1,53-35-15,70-53 31,283-18 1,-335 53-32,17 17 0,-17-17 15,-1 36-15,1-19 0,0 89 16,-18-88-16,0 17 16,-18-17-16,18-1 0,-35 19 15,-177 87 16,159-105-31,18-1 0,-1 1 16,19-18-16,-1 18 0,-17-18 0,17 0 16,1 0-16</inkml:trace>
  <inkml:trace contextRef="#ctx0" brushRef="#br0" timeOffset="160450.14">15064 10742 0,'0'-18'0,"0"36"0,0-53 16,0 158 15,0-52-16,0-36-15,0 0 0,35 54 16,18-54 0,-18-18-16,0-17 0,-17 18 15,17-18-15,1 0 0,-1 18 0,53-1 16,-53 19 0,-17-19-16,-18 1 0,18 0 15,-54 105 1,36-105-16,-35 17 0,0 18 15,-18-18 1,35-17-16,-17-1 0,17 1 0,1 0 16,-19-1-16,1-17 0,-18 0 15,36 0-15,-89-17 16,70-36-16</inkml:trace>
  <inkml:trace contextRef="#ctx0" brushRef="#br0" timeOffset="160566.14">14817 10918 0,'0'-105'15,"0"87"-15,0 141 0,53-334 16,-53 193-16,35 18 0,0-17 0,-17 17 16,17-18-16,71 0 15,-18 1-15,-53 17 16,1-18-16,52 0 16</inkml:trace>
  <inkml:trace contextRef="#ctx0" brushRef="#br0" timeOffset="162312.98">16545 10636 0,'0'-17'0,"-53"158"31,0-53-15,36-53-16,-18 18 0,17 0 15,-17 0-15,17-18 0,0 18 0,-35 35 16,36-70-1,17 0-15,-18-1 0,-17 19 32,17-72-32,-35-34 15,36 34 1,-1 1-16,0 0 0,1 17 0,17-35 0,-18 18 16,36-124-1,123 124 16,-124 35-31,19 0 0,70 0 16,-71 35-16,0-35 0,-17 0 16,17 0-16,0 0 0,1 0 15,-19 0-15,19-35 16,-72-18 0,1 18-1,0 17-15,17 1 0,0-1 0,-17 0 16,-53-35-1,106 177 17,17-54-17,-35-17-15,18-17 0,-18 16 0,17 1 16,-17-17-16,53 140 16,-53-123-1,18-35-15,-18-1 16,17-17-16,-17-176 31,-35 88-15,35 52-16,-70-158 15,34 89 1,36 87-16,0 0 0,0 36 16,18-18-1,-18 53-15,35 17 0,-17-34 16,-18 17-16,53 158 15,-36-176-15,-17 1 16,18 17-16,-18-18 0,0-17 0,0 35 16,0-1-1,-88-52 1,70-35-16,-17 35 16,0-35-16,-1 17 0,-70-52 15,71 34-15,-35-17 16,34 36-16,19-1 0,-19 1 0,36-1 15,-17 18-15,52 0 16,124 70 0,-106-70-16,0 0 15,247 0 1,-265-17 0</inkml:trace>
  <inkml:trace contextRef="#ctx0" brushRef="#br0" timeOffset="163590.15">17604 10742 0,'17'-18'109,"-17"-17"-93,0 0 15,18 17-15,-18 1-1,0 52 32,0 0-31,-18 0-16,18-17 0,0 0 0,0 17 0,0 0 16,18 142-1,52-19 1,-52-122-1,17-19-15,36 36 16,88-17 0,-54-125-1,-52-34 1,-53 70-16,0-88 16,0 106-16,-17-18 15,-142-212 1,124 247-16,-18-17 15,-18 17 1,1 54 0,52-36-16,0 17 0,1 19 0,-36 122 31,53-122-31,0-19 16,106 72-1,-71-72-15</inkml:trace>
  <inkml:trace contextRef="#ctx0" brushRef="#br0" timeOffset="163773.04">18732 10813 0,'53'-36'31,"-106"72"-31,124-89 15,-53 53 17</inkml:trace>
  <inkml:trace contextRef="#ctx0" brushRef="#br0" timeOffset="164237.69">19385 10354 0,'18'-18'0,"-36"36"0,36-53 15,-159 193 32,105-87-47,36-36 16,-17 1-16,-1 140 15,18-141-15,0 1 16,35-19-16,-35 18 0,36-17 0,-19 0 16,1-1-16,17-17 0,18 18 15,88-89 1,-123 54-16,0-18 0,17-36 15,-18-123 1,-52 159-16,35-1 16,-194-105-1,159 106-15,0 17 16,-1 18-16,1-17 0,-53 17 16,70 35-16,1-35 15,-1 18-15,0 52 16,18-52-1,36 17-15</inkml:trace>
  <inkml:trace contextRef="#ctx0" brushRef="#br0" timeOffset="165695.54">19791 10283 0,'0'-17'15,"-18"-1"16,18 36 79,0-1-79,18-17 0,-18-17 94,17 17 47,54-18-141,-53 1-31,17-1 16,-17 0 0,-18-17-1,17 17 1,-17-17 0,-35 17-1,17 18-15,-17-17 16,-88 52-1,105-35-15,-17 35 16,17-35-16,0 36 0,1-19 0,-1 1 16,0 0-16,1 52 15,17-52-15,0-1 0,0 1 16,0 0-16,35 17 16,159-17-1,-159-18-15,1 0 0,17 0 16,-18-18-16,-18 18 0,19-18 15,52-35 1,-88 36-16,18-19 0,-18 19 0,0-1 16,0 1-16,0-36 15,-36 17 1,36 107 15,89 193 0,-89-228-31,17-19 0,1 19 16,-18-1-16,17-17 0,1 17 0,-18-17 16,53 70-1,-35-71-15,35-17 32</inkml:trace>
  <inkml:trace contextRef="#ctx0" brushRef="#br0" timeOffset="166126.65">20726 10160 0,'0'0'0,"-36"-71"16,1 54 0,-35-1-1,52 53 1,-70 107-1,88-90 1,-18 54 0,53-88-1,1 0-15,34-18 16,18 0 0,-17-89-1,-71 72-15,18-1 0,-18 0 16,0-17-16,0 18 0,0-36 15,0 35 1,-18 18-16,18 35 16,18 1-1,-18-19-15,17 18 0,19 54 16,-1 34 0,-18-88-16,-17 1 0,18 17 15,-18 52 1,0 1-1,-35-70-15,35-19 0,0 1 0,-35-1 16</inkml:trace>
  <inkml:trace contextRef="#ctx0" brushRef="#br0" timeOffset="166746.46">21325 9895 0,'18'53'31,"-18"-35"-31,35 88 16,-17 53-1,0-124-15,-1 35 16,19 54 0,-19-107-16,1 89 15,17 0 1,-35-88-1,18-18-15</inkml:trace>
  <inkml:trace contextRef="#ctx0" brushRef="#br0" timeOffset="167466.29">22119 10001 0,'0'0'0,"0"-17"0,-17 17 16,17-18-16,0 0 15,17 54 17,-17 52-17,18-53-15,-18 0 0,17 36 16,-17 70-1,0-106-15,0 1 0,0-19 16,-35 18-16,35 107 16,0-125-16,0 19 15,0-19-15,0 1 0,0 35 16</inkml:trace>
  <inkml:trace contextRef="#ctx0" brushRef="#br0" timeOffset="167649.79">21819 10319 0,'-17'0'0,"105"0"31,71-36-15,-106 36-16,-18-17 15,141-18 1,-123 35-16</inkml:trace>
  <inkml:trace contextRef="#ctx0" brushRef="#br0" timeOffset="168455.97">23195 10037 0,'0'0'0,"-35"-18"16,17-17-1,1 17 1,-1 18-16,0 0 16,-35 35-1,18 1 1,-18 69 0,53-87-16,-17 53 15,-1-54-15,18 18 0,0 1 0,0-19 16,35 124-1,89-70 1,-54-53 0,-35-18-16,18 0 0,53-36 15,-35-34 1,-54 52-16,54-141 16,-142-52-1,54 176-15,-54-54 16,18 19-1,-70-1 1,-1 106 0,107 1-16,-19 34 15,36 19 1,0-54-16,53 35 16,53-17-1</inkml:trace>
  <inkml:trace contextRef="#ctx0" brushRef="#br0" timeOffset="168649.85">23848 10142 0,'17'0'0,"-34"0"0,34-35 15,-17 0 16,0 70 1</inkml:trace>
  <inkml:trace contextRef="#ctx0" brushRef="#br0" timeOffset="169147.66">24553 9842 0,'0'-17'0,"0"34"16,0-69-16,-17 34 0,17-17 0,0 17 0,0 0 16,-71-17-1,36 35 1,17 0-16,-141 124 15,107-72 1,34-16-16,0-19 0,1 72 16,52-19-1,35-52 1,72-1 0,-107-17-16,53-35 15,-53 35-15,1-35 0,-19 17 0,1 1 0,17-54 16,-17-52-1,-18 105-15,0-17 16,-35-1 0,35 125 15,0-54-31,17 53 0,-17-35 0,0-18 16,18 18-16,-18-18 0,17 54 15,1-54-15,-18 0 0,0 0 0,0 1 16,0-1-16,0 0 0,-35 71 15,17-71 1,-52 36 0</inkml:trace>
  <inkml:trace contextRef="#ctx0" brushRef="#br0" timeOffset="170278.01">25329 9913 0,'0'-18'15,"-35"54"1,0 34-1,0-17 1,-54 71 0,72-107-1,-1 1 1,18-53 0,-18-18-1,18 17-15,-52-87 16,34-36-1,18 124-15,0 17 0,0-52 16,18 70-16,-18-18 16,35 18-16,53 71 15,-17-18 1,-54-53-16,19 35 16,34-18-1,-52-17-15,-1 0 16,1-52-1,-18 16-15,0 19 16,0-1-16,-18-88 16,1 89-16,17-1 15,0 0-15,-18 1 16,18 52 0,-18-35-16,18 18 0,-17 17 15,-18 71 1,17-71-1,-17 18 1,35-36-16,-18-17 0,0 18 16,18-36-1,0-17 1,18 18-16,-18-19 0,35 1 16,18-159-1,-53 176-15,18 1 16,17-1-1,-35 53 1,18 142 0,-18-124-16,0 70 15,-18-105-15,18 17 16,-18 71 0,18-88-16,-17-18 15,-36-36 1,0 1-16,35 17 15,-17 1-15,17-1 0,-17-35 16,17 35-16,-17-34 16,35 69-1,18 54 1,-18-54-16,70 72 16,-17-1-1,18-53 1,-36-35-1,-17 0-15,35-53 16,-18 36 0</inkml:trace>
  <inkml:trace contextRef="#ctx0" brushRef="#br0" timeOffset="172651.12">26300 9648 0,'0'36'47,"0"-1"-32,0-17-15,0-1 47,0-52-16,17 17-15,-17 1 0,18-19-1,-18 19 1,0-1-1,0-17 1,0-18 0,0 35-16,0 1 15,-18-19 17,1 36-17,-107 18 16,89 0-31,0 17 0,17 0 0,0-17 16,1 17-16,-1 0 0,-17 142 16,17-1-1,18-140 1,0 34-16,35-52 0,-35 17 0,53-17 16,-35-1-16,123 1 15,-106-18-15,71-35 16,0-36-1,17-105 1,-105 17 0,-18 106-16,0 0 0,0 0 0,-35 0 15,-106-158 1,123 193 0,-17 0-16,17 18 0,-17 0 0,17 0 15,1 36-15,-89 52 16,70-71-16,1 107 15,18-89-15,17 53 16,105 89 0</inkml:trace>
  <inkml:trace contextRef="#ctx0" brushRef="#br0" timeOffset="172845.59">27023 9790 0,'0'-18'0,"0"36"0,-18-36 0,18 0 0,-18-35 31,18 36-15,0-1-1</inkml:trace>
  <inkml:trace contextRef="#ctx0" brushRef="#br0" timeOffset="173204.69">27111 9454 0,'-18'-17'0,"18"-1"0,18 53 0,-36-87 0,89 16 31,158 36-15,-158 0 0,-36 0-16,0 0 0,-17 18 15,70 0 1,-106-1 31,18 18-32,0-17-15,0 0 0,0 88 16,0-71-16,0 0 0,0 18 16,18-18-16,-18 18 0,18 53 15,-18-71-15,17 1 0,-17-19 16,0 71 0,18-70-1</inkml:trace>
  <inkml:trace contextRef="#ctx0" brushRef="#br0" timeOffset="173665.51">28205 9349 0,'0'-36'0,"0"19"0,0 70 0,-18-159 16,18 88-16,-18 18 0,18-18 15,-35 1-15,0 17 16,17 0-16,0 0 0,-17 0 15,-106 141 1,141-106 0,-18 1-16,18-1 0,0-18 0,0 19 15,0 34-15,124 54 16,-89-107 0,0-17-16,-17 0 0,35-35 15,-35 0 1,-18-212 15,0 229-31,0 1 16,0 52-1,35 88 1,-35-87-16,18 69 16,17 125-1,0-71 1,-17-36-1,-18-88-15,35 18 16,-35-35 0</inkml:trace>
  <inkml:trace contextRef="#ctx0" brushRef="#br0" timeOffset="174031.86">28469 9384 0,'0'0'0,"18"0"16,70 0-1,-70 18-15,17-18 16,0 0-16,-17 0 0,88 17 16,-71-17-16,0 0 0,-17 0 0,88-17 31,-106-1-16,0 0-15,0 1 16,-36-1 0,36 36 15,0 158-15,0-123-16,0 0 0,0 106 15,0 88 1,0-212-1,0-18-15,0 19 0,0-19 0,0 1 16,18 0 0</inkml:trace>
  <inkml:trace contextRef="#ctx0" brushRef="#br0" timeOffset="174419.17">29457 9031 0,'0'0'16,"0"71"-1,0-54 1,0 1-16,-18 35 16,18-18-16,0 142 15,-17 211 16,17-336-31,0 1 0,0 0 0,35 0 0,-35-17 16,106 52 0,-71-71-16,0-17 0,1 0 0,-1 0 15,124-105 1,-142 87-16,1-17 0,-18-18 16,0 17-16,-71-246 31,71 247-31,-35 17 0,17 1 0,1 17 15,-1 0-15,-35 70 16,0 1-16,18-36 0,17 0 16,1 1-16,-1 16 0,-17 72 15</inkml:trace>
  <inkml:trace contextRef="#ctx0" brushRef="#br0" timeOffset="176512.49">18927 9525 0,'0'0'15,"88"106"48,-53-36-63,-17-34 0,-1-1 0,1-17 16,0 17-16,17 18 15,106-18 16,-106-35-31,-17-53 0,17 18 0,0 0 16,1-1-16,-1 1 0,18-36 16,159-211 15,-177 265-31,-18-1 0,1 0 16,53 1-1,-18 70 32,-36-53-47</inkml:trace>
  <inkml:trace contextRef="#ctx0" brushRef="#br0" timeOffset="177819.3">27182 8484 0,'0'0'0,"0"-17"16,17-19 0,1 36 62,17 53-47,71 318 0,-106-336-15,35 53-1,-17-70-15,17-1 16,106-34 0,-123-18-16,-1-1 0,125-122 31,-19-19 0,-70 142-31,0 17 16,-35 1-16,17-1 0,18 18 15,53-18 1,-71 18-16,-18-17 0,72 17 16,-19 0-1,-34 0-15,-1 0 16,-35 17-16</inkml:trace>
  <inkml:trace contextRef="#ctx0" brushRef="#br0" timeOffset="179713.14">12506 13035 0,'0'0'0,"0"-18"0,0-17 16,0 18 0,18-1-1,17 0 32,18 18-47,-36-17 0,1 17 16,53-36-1,-54 36-15,1 0 0,0-17 0,-1 17 16,71-18 0,-70 18-16,17 0 15,-17-18-15,0 18 0,-1 0 0</inkml:trace>
  <inkml:trace contextRef="#ctx0" brushRef="#br0" timeOffset="179906.04">12594 13370 0,'124'-35'15,"-89"0"-15,35-18 16,36-18 0,-53 54-16,0-1 0,-18 0 15</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7-16T05:19:55.217"/>
    </inkml:context>
    <inkml:brush xml:id="br0">
      <inkml:brushProperty name="width" value="0.05292" units="cm"/>
      <inkml:brushProperty name="height" value="0.05292" units="cm"/>
      <inkml:brushProperty name="color" value="#FF0000"/>
    </inkml:brush>
  </inkml:definitions>
  <inkml:trace contextRef="#ctx0" brushRef="#br0">27129 13423 0</inkml:trace>
  <inkml:trace contextRef="#ctx0" brushRef="#br0" timeOffset="3703.92">2522 3634 0,'0'-18'172,"18"18"-156,-18-18-16,18 54 47,-1 34-32,-17-35-15,53 142 16,-35-71-1,17 17 1,0-88 0,-17-17-16,-18 0 0,35-1 15,-17-17-15,0 0 0,-1 0 0,18 0 16,18-17 0,18-89-1,-71-18 1,0 71-16,0 18 0,0 0 0,0 0 15,0 17-15,-18-70 16,18 194 31,53-1-31,-53-69-16,53 105 15,0-71 1,-53-52-16,18-18 15,35 18 1,-36-18-16,19-36 16,-19 1-16,-17 17 15,18-158 1,-18 123-16,0 18 0,-35-18 0,17-123 31,0 123-15,54 70 15,-1 19-31</inkml:trace>
  <inkml:trace contextRef="#ctx0" brushRef="#br0" timeOffset="3907.68">3881 3969 0,'0'0'0,"-18"0"15,0 0-15,18-18 16,88-17 0,-70 17-16,35-17 15,-18 35-15,36-18 16,35-35-16</inkml:trace>
  <inkml:trace contextRef="#ctx0" brushRef="#br0" timeOffset="4072.35">4004 4145 0,'-18'18'0,"1"-1"0,52-52 0,-88 123 15,53-70 1,35-18-16,-17 0 15,141-35 1,-124 35-16,0-18 16,-17 18-16,17-18 0,-17 18 0,17-17 15</inkml:trace>
  <inkml:trace contextRef="#ctx0" brushRef="#br0" timeOffset="5201.02">5503 3087 0,'-35'0'31,"-88"35"0,105-35-31,0 0 0,-17 18 16,-124-1 15,124-17-31,0 0 0,17 0 0,0 18 16,-17-18-16,-18 0 16,36 0-16,-1 0 0,0 0 15,1 0 1,17 18-16,17 52 47,-17-52-47,18 17 0,-18 0 0,88 159 31,-88-141-31,0 0 0,18 0 0,-18 0 16,17 0-16,-17-18 0,0 159 15,0-17 1,-17-71-1,-18-1 1,17-69-16,-17 52 16,35-53-1,-18-17-15,18-1 16,18-17 15,246-70 0,-211 52-31,-18 18 0,1-17 0,228-89 32</inkml:trace>
  <inkml:trace contextRef="#ctx0" brushRef="#br0" timeOffset="6500.56">6068 3034 0,'0'0'0,"0"-18"31,0 36 47,-18 52-62,-17 19 0,-18-1-1,35-71-15,18 1 16,-17 0-16,-1-1 0,0 19 15,1-19-15,-19 1 47,19-18-47,-1 0 0,1-18 16,-36-35 0,53 18-16,0 17 15,0 1-15,53 17 31,-18 0-15,-18 0-16,19 0 16,-19 17-16,1-17 0,88 36 15,-36-1 1,-52-35-16,17 18 0,1-1 16,-19-17-16</inkml:trace>
  <inkml:trace contextRef="#ctx0" brushRef="#br0" timeOffset="6685.66">6350 3246 0,'0'0'16,"-18"0"-16,18 17 16,0 1-1,18 35 1,17 17-1,-17-52-15,0 35 0,-18-36 16,17 19-16,-17-19 0,18 36 16</inkml:trace>
  <inkml:trace contextRef="#ctx0" brushRef="#br0" timeOffset="7044.16">6350 4004 0,'-18'0'0,"36"0"0,-53 0 16,-18 35-1,18 1 1,-18 52 0,0 18-1,35-71-15,-35 35 16,-17 36 0,52-88-16,0 17 31,1-35-31,-1-35 15</inkml:trace>
  <inkml:trace contextRef="#ctx0" brushRef="#br0" timeOffset="7204.98">5821 4233 0,'0'-17'0,"0"34"0,0-52 16,141 53 15,-88-1-15,-18-17-16,53 36 15,-17-1 1,-36-35-16,-17 18 0,52-1 16,-52-17-16</inkml:trace>
  <inkml:trace contextRef="#ctx0" brushRef="#br0" timeOffset="7685.99">6544 4075 0,'18'0'15,"-36"0"-15,36 35 47,-18 18-47,0-36 16,0 1-16,0 0 16,-36-89 15,1 53-16,35-17-15,-35-71 16,70 53 0,89 89-1,-54 52 1,-35-53-16,-17 0 16,17 107-1,-35-107-15,0-17 0,-123 140 31,88-158-15,17 18-16,0-18 0,1 0 0,-1 0 16,0 0-16,1 0 0,-1-35 15,0-36 1,89 71 0,35 0-1,-89 0-15,19 35 0,-19-35 16,1 18-16,35 0 15,-53 17-15,18-17 0,17 17 16,-35-18 0</inkml:trace>
  <inkml:trace contextRef="#ctx0" brushRef="#br0" timeOffset="7961.53">6473 4798 0,'-17'17'0,"34"-34"0,-105 52 15,71-17-15,-36 70 32,35-70-32,0 17 0,-34 71 15,34-71-15,18 0 0,-18 0 0,18 1 16,-35 70-1,17-89-15,1 18 16,-1-17-16,0-18 0,18 18 0,-17-18 16,-54-36-1,36 1-15</inkml:trace>
  <inkml:trace contextRef="#ctx0" brushRef="#br0" timeOffset="8114.73">5838 5115 0,'-35'-70'15,"70"140"-15,1-123 31,17 89-15,-18-19-16,106 36 16,-35-18-1,-71-17-15,0-18 0,1 18 16,122-18 0,-122 0-16</inkml:trace>
  <inkml:trace contextRef="#ctx0" brushRef="#br0" timeOffset="8497.65">6597 4957 0,'0'-18'15,"0"0"1,35 89 31,-35-18-32,18-53-15,-18 17 32,17-17-17,72-17 1,17-1 0,-89 18-16,54 18 15,-18 52 16,-53-52-31,0 35 16,-124 53 0,89-89-16,17 1 15,-17 0-15,17-1 0,-17 1 0,17-18 16,-35 17-16,36-17 16,-1 0-16,1-70 0,17 52 15</inkml:trace>
  <inkml:trace contextRef="#ctx0" brushRef="#br0" timeOffset="9612.12">11659 2946 0,'-17'0'0,"-1"0"15,177-18 48,-124 18-63,18 0 0,212-35 16,-177 35-1,-53-18-15,-17 18 0,17 0 16,18 0-1,-36 0-15,-34-18 47,17 54-31,-18-1 0,18-17-16,0-1 0,0 54 15,0-53-15,0 34 0,0-16 0,35-1 16,1 194-1,-1-158-15,-17 52 16,35 212 0,-53-282-16,17 53 15,-34 247 17,-36-247-17,17-53 1,19-36-16,-19 1 0,19 0 0,-18-1 15,17 1-15,-158 17 16,17-35 0,106 0-16,-194-70 15,194 52 1,0-17-16,-53-1 0,-17-16 16</inkml:trace>
  <inkml:trace contextRef="#ctx0" brushRef="#br0" timeOffset="11606.78">4904 2081 0,'0'0'0,"0"-17"31,211-54 0,-193 71-31,17 0 0,-17 0 16,52 0 0,-52 0-16,-18 18 0,18-18 0,-18 17 15,-36 107 17,-52-36-1,123-88 0,36 0-31,-53 0 0,17 0 16,0 0-16,0 0 0,1 0 0,105 18 31,-159 158 0,-52-123-15,17-18-16,17 1 0,-16-1 0,-107 53 15,106-70 1,35-18-16,-17 0 16,17-18-1,1 0-15,17-52 16,0 52-16,53 1 0</inkml:trace>
  <inkml:trace contextRef="#ctx0" brushRef="#br0" timeOffset="11832.2">5750 2081 0,'0'0'15,"18"-17"1,-18 211 31,0 123-16,0-281-31,0-19 0,0 1 16,0-1-16,0 1 15</inkml:trace>
  <inkml:trace contextRef="#ctx0" brushRef="#br0" timeOffset="12001.54">5539 2293 0,'-18'-18'0,"36"36"0,-54-71 15,36 35-15,141 1 47,71 17-31,-177 0-16,1 0 0,-1 17 16,-17-17-16,17 0 0,18 18 15</inkml:trace>
  <inkml:trace contextRef="#ctx0" brushRef="#br0" timeOffset="12448.5">6121 1976 0,'-18'-18'0,"36"36"0,-36-54 16,89-17-1,34 36 1,-34 17 0,17 158 15,-88-140-31,-35 0 16,-18 52-1,35-52 1,212-36 31,89 71-16,-266-53-31,1 53 16,-53 53-1,-1-71-15,-87 71 16,35-53-1,52-35-15,19-1 16,-1-17-16,0-53 16,18 36-16</inkml:trace>
  <inkml:trace contextRef="#ctx0" brushRef="#br0" timeOffset="12799.71">7038 1958 0,'0'0'15,"-35"53"17,-1 35-17,36-70-15,0 87 16,36-16 0,-36-72-16,123 54 31,-105-71-31,17 0 0,-17-35 0,17 35 0,0-36 15,36-87 1,-54-1 0,-17 89-16,-35 0 0,-53-89 15,17 71 1,36 36-16,0-1 0,-36 1 16,36 17-16,17 0 0,1 0 15,-1 35-15,0-35 0,1 35 0,-1-35 0,36 159 31,17-142-15</inkml:trace>
  <inkml:trace contextRef="#ctx0" brushRef="#br0" timeOffset="13160.58">7532 1870 0,'-18'0'0,"36"0"0,-71 0 32,35 0-32,54-18 15,140 0 1,-123 18-16,0 0 16,0-17-16,0 17 0,-18 0 0,0 0 15,0 0-15,36-18 16,-71 89 31,0 17-32,35-70-15,-35 17 0,0 0 16,36 141 0,-36-140-16,17 17 15,-17-18 1,0-17-16,18-1 0</inkml:trace>
  <inkml:trace contextRef="#ctx0" brushRef="#br0" timeOffset="13707.85">8590 1834 0,'-35'0'15,"70"0"-15,-88 0 0,53-17 0,-35 17 0,35-18 16,-18 18-1,71 71 17,-35-54-17,-1 19 1,-17-72 15,0-17-15,0 18-16,0 18 0,36-19 15,17 1 1,-36 17-16,36 18 0,-35 0 0,0 0 16,87 124-1,-87-107-15,0 19 0,17 122 32,-70-52-17,-1-70-15,19-19 0,-1 18 0,-17 1 16,-71 52-1,71-70-15,-36 17 16,1-70 0,70-18-16,-18 35 0,18-35 15,106-70 1,-71 123 0,0 0-16,1 0 0,17 0 0,88 17 15,-106 19 1,0-36-16,-17 35 0,17-18 0,-17 1 15,17 0-15,53 52 16,-88-52-16,18-18 16,-18 18-16,17-18 0,1 0 15</inkml:trace>
  <inkml:trace contextRef="#ctx0" brushRef="#br0" timeOffset="13864.85">9648 2275 0,'0'0'0,"-35"0"16,53-53 31,-18 36-47</inkml:trace>
  <inkml:trace contextRef="#ctx0" brushRef="#br0" timeOffset="19825.68">3739 7549 0,'-35'0'16,"18"0"15,122 0 1,-16-17-17,-54 17-15,18 0 0,-18-18 16,18 18-16,0-17 0,53-1 15,-71 18-15,-17 0 0,17 0 16,18-18 0</inkml:trace>
  <inkml:trace contextRef="#ctx0" brushRef="#br0" timeOffset="19997.45">3986 7796 0,'0'18'0,"0"-36"0,-17 54 0,17-19 16,70 1 0,-52-18-1,17 0-15,-17 0 0,17 0 0,0 0 16,18 0-16,124-53 16,-142 35-1</inkml:trace>
  <inkml:trace contextRef="#ctx0" brushRef="#br0" timeOffset="20377.43">5221 6932 0,'0'0'15,"-35"-35"-15,17 17 0,1 1 0,-1-1 16,-17 0 0,35 36-1,53 105 16,-1-87-31,-16 34 0,-1-35 16,-17 1-16,87 158 16,-87-159-1,17 36-15,-17-54 0,0 1 0,-1 0 16,19 17 0,-1-18-16,-17-17 0,-1 0 15,1-52-15</inkml:trace>
  <inkml:trace contextRef="#ctx0" brushRef="#br0" timeOffset="20879.68">5786 6967 0,'0'-17'0,"0"34"16,0 54 15,0 105 0,-18-123-31,18 35 0,-35-52 0,35-1 16,-36 71 0,19-124 15,-36-194-15,18-17-1,35 159 1,0 52-16,0-17 0,35 17 15,71 0 1,-89 18-16,1 18 0,17-18 16,0 53-16,-17-35 0,17 17 0,-17 0 15,141 177 1,-142-195 0,19 19-16,52-1 15,-53-35-15,-17-35 16,-1-1-16,54-158 15,-71 159-15,0-18 16,0 18-16,0 0 0,-71-142 16,36 142-16,18 0 15,-1-1-15,18 19 0,-18-18 0,18 17 16,-17 0 0,34 36-1</inkml:trace>
  <inkml:trace contextRef="#ctx0" brushRef="#br0" timeOffset="21131.54">7179 6667 0,'-35'0'0,"70"0"0,-106 0 15,54 0-15,-1 36 31,1 17-15,-36 70 0,35 54-1,18-160-15,0 18 0,0 18 32,0-35-32</inkml:trace>
  <inkml:trace contextRef="#ctx0" brushRef="#br0" timeOffset="21285.08">6773 6897 0,'-17'-35'0,"34"70"0,-52-88 0,35 35 0,-18 1 16,18-1-16,230 71 47,-19 35-32,-175-53-15,34 1 16,54 34-1</inkml:trace>
  <inkml:trace contextRef="#ctx0" brushRef="#br0" timeOffset="21533.23">7937 6421 0,'0'-18'0,"0"36"15,-17-36-15,87 88 32,54 142-17,-106-177 1,-1 1-16,1 17 0,-18-18 0,17 0 16,-17 18-16,18 53 15,-18-53 1</inkml:trace>
  <inkml:trace contextRef="#ctx0" brushRef="#br0" timeOffset="21681.41">7796 6773 0,'-17'0'0,"17"18"0,17-36 0,-52 36 15,123-18 1,36 0-1,-71-18-15,53 1 16</inkml:trace>
  <inkml:trace contextRef="#ctx0" brushRef="#br0" timeOffset="21933.93">9049 6421 0,'35'0'47,"71"141"-31,-71-106-16,-17 0 16,-1 0-16,1-17 0,35 141 31,-53-124-31,0-17 0,18 17 0,-18-17 0,0-1 15,17 36 1,-17-35-16</inkml:trace>
  <inkml:trace contextRef="#ctx0" brushRef="#br0" timeOffset="22363.73">9172 6456 0,'0'0'0,"-17"-88"15,17 70-15,35 0 0,53-52 16,-53 52-16,1 1 0,-1 17 16,71-18-1,-71 18-15,53 88 16,-105 71 0,17-124-1,-71 36-15,53-54 0,1 19 16,-19-19-16,19 1 0,-36 35 15,35-36 1,54-17 0,105 0-1,-36 0 1,37 0 0,-125 0-16,71 53 15,-70-17 1,-18-19-16,0 1 0,0 17 15,-71 36 1,-105 17 0,141-70-16,0-1 15,-107 18 1,107-17-16,-18-18 0,-88 0 16</inkml:trace>
  <inkml:trace contextRef="#ctx0" brushRef="#br0" timeOffset="23124.05">7108 7461 0,'0'0'0,"0"-35"0,0 17 15,0 1-15,0-1 0,0 0 0,36-17 47,-19 70-47,1-17 0,105 211 31,-87-105-31,-19-71 0,-17-18 16,18 18-16,-18-18 0,18 124 31,-18-124-31,0-17 0,17 17 0,-17-17 16,0-1-16,0 1 0,0 0 16</inkml:trace>
  <inkml:trace contextRef="#ctx0" brushRef="#br0" timeOffset="23294.5">7038 7990 0,'0'0'15,"-35"36"1,140-1 31,107-35-32,-177 0-15,-17 0 16,17 0-16</inkml:trace>
  <inkml:trace contextRef="#ctx0" brushRef="#br0" timeOffset="23483.45">7602 7867 0,'-35'0'15,"70"0"-15,-88 18 31,36 105 1,-1 195-1,1-283-31,17 18 0,0-36 16,0 19-16</inkml:trace>
  <inkml:trace contextRef="#ctx0" brushRef="#br0" timeOffset="24082.69">7355 8414 0,'-17'0'16,"17"-18"-16,17 36 0,-34-71 15,-1 35-15,18 36 63,0-1-32,18-17-15,-18 18-16,17 0 31,-17-1-15</inkml:trace>
  <inkml:trace contextRef="#ctx0" brushRef="#br0" timeOffset="24492.51">7444 8908 0,'-18'-36'0,"18"19"0,18 70 15,-36-124-15,18 53 0,-18 1 0,18-1 16,0 106 15,18-17-15,-18-36-16,0 0 0,35 1 0,-35-1 15,36 141 1,-36-123 0,0-17-16,17 34 15,-17-52-15,0-1 16</inkml:trace>
  <inkml:trace contextRef="#ctx0" brushRef="#br0" timeOffset="24654.89">7197 8784 0,'-18'-17'0,"36"34"16,-54-52-16,19 17 0,34-17 31,-17 17-15,36 18-16,69-35 15,160-36 1,-230 71-16</inkml:trace>
  <inkml:trace contextRef="#ctx0" brushRef="#br0" timeOffset="24855.93">7355 9349 0,'-53'53'0,"53"-36"16,53-87-16,-123 158 0,70-71 0,106-17 31,-53-17-15,-18 17-16,0-18 0,0 18 15,1-17-15,-1 17 0,177-71 32</inkml:trace>
  <inkml:trace contextRef="#ctx0" brushRef="#br0" timeOffset="25231.46">8378 8802 0,'0'-18'0,"0"36"16,0-53-16,-35 35 0,35-18 0,-17 18 31,-19 53-15,36-18-16,-53 53 15,18 53 1,35-105-16,-18 34 15,1 107 1,17-160 0,0 36-16,0-35 0,0-1 15,0 1-15,0 0 0,17-1 16,1-17-16</inkml:trace>
  <inkml:trace contextRef="#ctx0" brushRef="#br0" timeOffset="25463.89">8643 8714 0,'18'-18'15,"-18"0"-15,-18 54 0,36-36 32,35 194-17,-36-159 1,19 106-16,-36-106 0,17 1 0,-17 16 15,0-16-15,18 87 16,-18-105-16,0 17 16,0 36-1</inkml:trace>
  <inkml:trace contextRef="#ctx0" brushRef="#br0" timeOffset="25718.82">8643 8749 0,'0'-35'0,"0"70"0,35-159 16,-35 107-16,53-19 15,-35 36 1,17-17-16,-17 17 0,17 0 0,0 0 0,1 0 16,17 17-16,-18-17 0,35 71 15,-34-53-15,-19 17 0,1-17 16,-18 17-16,0 0 0,0 0 0,0-17 15,-106 88 1,-141 53 15</inkml:trace>
  <inkml:trace contextRef="#ctx0" brushRef="#br0" timeOffset="26654.51">9931 8255 0,'0'-18'0,"0"1"0,0-1 16,0-35-1,0 36 1,0 52 31,70 194-16,-52-141-15,-18 18-16,18-71 0,-18 71 15,0-70-15,0 52 16,0 35 0,0-105-16,0 17 15,0-53 1</inkml:trace>
  <inkml:trace contextRef="#ctx0" brushRef="#br0" timeOffset="26895.64">9878 8290 0,'0'-35'16,"0"70"-16,-18-158 16,0 88-16,18-18 15,36 17 1,34 19-1,54 17 1,-89 0-16,-17 35 0,35 0 16,-36-17-16,1 0 0,-18-1 0,0 18 15,0-17-15,0 17 0,0 1 0,-35 105 16,-1-71 0,-34 18-1,52-17 1</inkml:trace>
  <inkml:trace contextRef="#ctx0" brushRef="#br0" timeOffset="27240.45">10389 8537 0,'0'35'0,"0"-70"0,0 106 31,0-54-31,-17-17 0,17 18 0,105-124 47,1-158-16,-106 246-31,0-17 0,0-53 16,-17 70-16,-1-70 16,18 158 30,35 1-46,-35-36 0,36 0 16,-36 1-16,88 211 31,-71-195-31,1-16 0,0-19 16,88-34 0,-89-19-16</inkml:trace>
  <inkml:trace contextRef="#ctx0" brushRef="#br0" timeOffset="27391.66">10513 8008 0,'-53'-18'15,"106"36"-15,-141-53 0,70 35 0,-17-18 16,123 36 31,-18-18-47</inkml:trace>
  <inkml:trace contextRef="#ctx0" brushRef="#br0" timeOffset="27651.64">10848 8008 0,'106'0'46,"-71"0"-46,-17 35 0,17-35 0,0 36 0,0-19 16,-17 19-16,35 52 16,-53-53-16,0 0 0,0 36 15,-53 88 1,53-124-16,-35 0 0,-36 53 16,1-52-1,52-36-15,18-36 16,0 19-16</inkml:trace>
  <inkml:trace contextRef="#ctx0" brushRef="#br0" timeOffset="27845.57">11183 8008 0,'-35'0'16,"70"0"-16,-141 35 31,124 159 0,-18-158-31,35-1 0,-35 0 0,35 0 16,-35 1-16,71 52 15,-18-53-15,-35-17 16,-1-18-16,18 0 0</inkml:trace>
  <inkml:trace contextRef="#ctx0" brushRef="#br0" timeOffset="28723.67">11536 7973 0,'0'-18'0,"-18"18"0,18 88 31,18-35-15,17-53-1,-17 0-15,88-35 31,-106 0-31,17 35 0,-17-18 0,0-17 16,-35-1 0,-71 19-1,88 17-15,18 35 16,-52 124 15,52-124-31,0 0 0,0 1 0,0-1 16,52 88-1,-52-105-15,36 0 0,-1-1 0,-17 1 16,-1-18-16,71-35 16,-52 35-16,17-71 0,-36 36 15,1 0-15,0-1 0,-18 19 0,-18-213 32,-70 1-1,88 194-31,-36-53 15,36 105 1,0 19 0,18-1-16,0 35 0,-18-34 15,35-1-15,0 177 16,-17-159 0,0-18-16,-18 0 0,17 18 0,71 123 15,-70-158 1,35 17-16,-35-17 15,17-18-15,106-71 16,-70-17 0,-54 53-16,1 0 0,-1-1 15,-105-264 17,88 283-17,-35-1-15,0-17 16,123 88 15,-18 0-15,-34-36-16,-19 1 0,36 0 15,-17-1-15,-19-17 0,19 18 16,-19 0-16,1-18 0,-1 17 0,36 36 16,-35-18-1,-18-17-15,0 0 0,0 35 16,-18-36-16,18 1 15,-35 0-15,35 17 0,-35-18 0,-53 89 16,70-88 0,-17 35-16,17-36 0,0 1 15,1-18-15,-1 0 0</inkml:trace>
  <inkml:trace contextRef="#ctx0" brushRef="#br0" timeOffset="29223.06">12823 7796 0,'-17'-17'16,"-1"17"-16,53 17 0,-70-52 0,35 53 31,124 123-15,-107-106-1,1 0-15,0-17 0,-1 17 0,1 1 0,-1-1 16,54 88 0,-53-70-1,17-35 1,53-142 15,-35-52-15,-53 141-16,0-89 15,-18-17 1,18 124-16,-17-36 16</inkml:trace>
  <inkml:trace contextRef="#ctx0" brushRef="#br0" timeOffset="30484.2">13811 7743 0,'0'-17'15,"-35"17"-15,-36 0 16,36 0-16,-35 53 16,52-53-16,0 35 0,-17 0 15,0 53 1,35 36 0,35-106-16,0 35 15,-17-36-15,0 1 0,-1-18 0,1 17 16,88 1-1,-89-53-15,1 35 16,-18-35-16,18 17 0,-1-17 0,-17 17 0,0-17 16,0-71-1,-17 71-15,17-1 0,0 19 0,-36-19 16,36 19-16,-17-36 16,17 88-1,53 89 1,0-19-1,17 19 1,-35-89 0,-17-17-16,0-1 0,52-17 15,-52 0 1,-1-35-16,1 0 0,-18 17 0,18-17 16,-18-177-1,0 177 1,-18 0-16,18-18 0,0 0 0,-35-53 15,35 53-15,-18-53 16,18 71-16,0 0 0,0 17 0,0 0 16,0 1-16,71 246 31,-54-194-15,-17 18-16,18 106 15,-18-106-15,18-18 0,-18 18 16,0 35-16,0-52 0,17-1 0,-17 0 15,0-17-15,36 35 16,16-36 0,-34-17-16,0-35 0,52-18 15,-52 36 1,0-19-16,-18 1 0,17 17 0,-17-17 0,0-159 31,-53 71-15,53 176 15,0-1-31,0-16 0,0-1 16,0-17-16,0 17 0,36 71 15,17-53 1,-36-36-16,71 1 16,-70-18-16,35-35 15,-18-36 1,0-35-1,-35 18 1,0 53-16,0 17 16,0-52-1,0 105 1,53 88 0,-53-87-16,36-19 15,-36 19-15,17-19 0,1 1 16,0-1-16,70 54 15,35-53 1,-87-18 0,122-141-1,-105 52 1,-18-140 0,-35 194-16,0-18 15,0 18-15,-17 70 31,-36 318 1,106-318-32,0 53 15,17-35 1,-34-53-16,-1 18 0,0-18 16,0 0-16</inkml:trace>
  <inkml:trace contextRef="#ctx0" brushRef="#br0" timeOffset="31395.5">5997 10442 0,'0'0'0,"0"-35"16,0-18 0,0 35-16,0 1 0,18-1 15,35 18 1,53 106 15,-36 0-15,-35-71-16,-17-17 0,106 123 31,-89-71-31,-18-52 0,1 17 0,0 1 16,-1-19-16,89 54 15,-18-89 1</inkml:trace>
  <inkml:trace contextRef="#ctx0" brushRef="#br0" timeOffset="31863.1">6879 10407 0,'-35'-18'15,"35"-17"-15,35 88 0,-70-124 0,17 54 16,1-1 0,-19 89-1,19-1 1,17-35-16,-18 1 0,18-19 15,0 19-15,0-1 0,-18 18 16,18-35-16,0 34 16,0-140 31,0 18-32,0 52-15,0-70 16,106 53-1,-88 35-15,141 52 16,-89-16 0,-35-1-16,71 53 15,-35-52 1,-54-19-16,1-17 0,35-17 31,-53-19-31,18 1 16,-18 17-16,-36-88 15,36 89-15,-35-36 16,-71-123 0,89 140-1,17 19-15,70 34 32</inkml:trace>
  <inkml:trace contextRef="#ctx0" brushRef="#br0" timeOffset="32034.29">7955 10654 0,'0'0'0,"0"-18"16,0-17-16,35 17 15,107-52 1,-107 52-1,18 0-15,-18 1 0</inkml:trace>
  <inkml:trace contextRef="#ctx0" brushRef="#br0" timeOffset="32628.4">8819 10089 0,'-35'-35'0,"70"70"0,-105-123 15,70 71 1,18 158 15,-18-71-15,0-52-16,17 88 15,18-18 1,-17-70-16,53 17 16,-18-70-1,17-89 1,-70 89-16,18-36 16,-18 36-16,0 0 0,0-1 15,0 1-15,0 0 0,-18-89 31,124 266 1,-71-72-17,0-35-15,36 54 16,70-1 0,-123-88-16,70 0 15,-53-18 1,-17-17-16,-18 17 0,18 1 0,-18-19 15,-36-105 1,1 106-16,35 17 16,-18-17-16,1 0 0,-19 17 0,19-17 15,-36-53 1,88 105 0</inkml:trace>
  <inkml:trace contextRef="#ctx0" brushRef="#br0" timeOffset="33163.25">9913 9966 0,'0'18'0,"0"-36"0,-35 36 16,35-1-16,70-70 47,19-105-16,-89 122-15,-71-17-1,36 53-15,-1 0 16,-34 106 0,70-71-16,-18 1 0,18-1 15,0 0-15,0 1 0,0 17 0,35 35 16,1-53-1,-1-17-15,-17-1 0,17 1 0,0 0 16,-17-18-16,52 17 0,-17-17 16,-35-35-16,70-53 15,-70 52-15,-1 1 16,1 0-16,-18-53 0,0 35 16,0 17-16,0-16 0,-18-1 0,18 17 15,-52-122 1,34 140-16,18-17 0,0 17 15,0 53 1,70 106 0,-52-88-16,0 0 0,-1 0 15,72 177 1,-72-195-16,-17 0 16,35 71-1,-35-88-15,18-18 16,0 0-16,-18-36 0</inkml:trace>
  <inkml:trace contextRef="#ctx0" brushRef="#br0" timeOffset="33283.54">10389 9525 0,'-17'-35'0,"34"70"0,-123-141 31,106 124-15,18 35-1</inkml:trace>
  <inkml:trace contextRef="#ctx0" brushRef="#br0" timeOffset="33770.39">11060 9437 0,'-53'0'0,"35"0"0,0 0 0,-17 0 16,17-18-16,-34 18 15,-1 35 1,35 1-16,18-19 16,-18 1-16,18 0 0,0 35 15,71 35 1,-36-88-16,-17 17 0,17-17 0,-17 0 16,70-35-1,-70 0-15,-1 17 0,-17-17 0,0 17 16,18-105-1,-53 105-15,35 1 0,-18-1 32,18 36-32,0 34 15,35 213 1,-17-53 0,-1-159-16,-17 17 0,0-17 15,-35 159 1,35-177-16,-35-17 0,0 17 15,-142 0 1,142-35-16,-36-17 16,36 17-16,-35-89 15,34-34 1,36 88-16,36-36 16,140-70-1,-141 123-15,124-70 16</inkml:trace>
  <inkml:trace contextRef="#ctx0" brushRef="#br0" timeOffset="34395.85">11218 9366 0,'-17'-53'16,"17"36"-16,17 87 0,-34-158 0,17 70 0,17 36 31,54 123-16,-53-88 1,-1-18-16,18 124 16,36 159 15,-71-301-31,0 1 0,18-18 0,-18-53 16,0 18-1,0 17-15,0-35 0,0 18 0,0-18 16,0-194-1,0 212 1,17 35-16,-17-18 0,18 18 0,70 106 31,-53 17-15,-17-87-16,35 52 16,106 35-1,-106-123 1,-18 0-16,88-35 15,-87 0-15,-1-1 0,-17 1 0,-1 0 16,1 0-16,-1-106 16,-87-71-1,52 177-15,-35-54 16,-17-52 0,158 265 30,35 87-30,-105-158 0,0-17-16,-1 17 0,-17-18 0,18 18 15,53 123 1,-36-158 0,71-89-1,-89 54-15</inkml:trace>
  <inkml:trace contextRef="#ctx0" brushRef="#br0" timeOffset="34531.66">12100 9384 0,'-35'0'16,"17"0"-16,71 0 0,-159 35 16,142-35-1,122 0 1,-105-35-16,36 0 15</inkml:trace>
  <inkml:trace contextRef="#ctx0" brushRef="#br0" timeOffset="35127.26">12876 9331 0,'0'-18'0,"0"36"0,-17-53 31,17 52-15,0 19-16,53 105 15,-36-106-15,-17 0 16,36 53-16,-36-52 0,17-19 16,1 36-16,-1-17 0,1-36 15,0 17-15,17-17 16,36-159-1,-54 124-15,1-35 16,-18 34-16,0 1 0,0 0 16,18-159-1,-18 176-15,17-70 16,1 70 0,-18 1-16,17 17 0,1 0 15</inkml:trace>
  <inkml:trace contextRef="#ctx0" brushRef="#br0" timeOffset="35480.9">13547 9207 0,'-53'36'32,"106"-72"-32,-124 89 15,71-35-15,35-18 16,89 0-1,35-71 1,-142 54 0,-17-1-16,0 1 0,0-1 0,0 0 15,-35-35 1,-89 36 0,19 87-1,34 107 1,106-19-1,-17-87 1,-18-36-16,106 71 16,17-53-1,-70-88 1,-35 35-16,17-53 0</inkml:trace>
  <inkml:trace contextRef="#ctx0" brushRef="#br0" timeOffset="35895.68">14041 9155 0,'-53'-53'32,"106"106"-32,-106 17 47,53-35-47,17-17 0,-17 17 0,0 1 15,18-1-15,35 88 16,-18-105-1,71 0 1,-53-89 0,-36 53-16,19-34 15,34-248 17,-70 264-32,0 1 0,0-18 0,0 18 15,-35-159 1,35 264 15,0-52-31,53 141 16,-53-124-16,35 53 15,18 124 1,-53-177-16,0 1 16,35 52-1,-17-88-15,0 0 16,-1-36-16</inkml:trace>
  <inkml:trace contextRef="#ctx0" brushRef="#br0" timeOffset="36061.32">14287 9049 0,'0'0'16,"-52"0"-1,52 17-15,211 19 47,-158-36-47</inkml:trace>
  <inkml:trace contextRef="#ctx0" brushRef="#br0" timeOffset="36787.58">14887 8961 0,'-106'35'31,"106"-18"-31,106-69 0,-247 175 16,123-70 0,18-18-16,0 0 0,0 1 15,0-1-15,36 0 0,-36 1 0,0-1 0,35 53 16,-35-70-16,35-1 16,53 19-1,71-125 16,-106-34-15,-35 105-16,-18-123 16,-106-18-1,88 124-15,1 18 16,-1-1-16,0 0 0,1 18 16,-19 18-1,19-18-15,17 35 0,-18 71 16,53-18-1,-35-53-15,53 54 16,0-36 0,-35-36-16,0-17 0,-1 18 15,1-18-15,17 0 0,18-18 16,-18 18-16,-17-35 0,0 17 16,-1 1-16,19-124 15,-36 88 1,0 35-16,-18-70 15,-70-18 1,70 88-16,0-17 16,1 35-1,17 18 1,35 35 0,-17-53-16,52 17 15,-34-17 1,-1-17-1,53-1 17,-88 36-32,18-18 0,-18 53 15,35 123 1,-17-123 0,-1-36-16,1 1 0,-18 0 15,17-1-15,19 19 16,-1-36-16,-17 0 15,-1 0-15,1 0 0,17 0 0</inkml:trace>
  <inkml:trace contextRef="#ctx0" brushRef="#br0" timeOffset="53582.56">18627 2875 0,'-18'0'0,"0"0"15,1 0 48,52 0-16,177-53-16,-195 53-31,19 0 16,69 0-1,-34 0 1,-53 0-16,-1 0 0,1 35 16,-18 1-1,-71 52 1,36-70-16,-124 70 15,36-35 1,105-36-16,-35 1 16,89-18 15,69-18-15,-69 18-16,-1 0 0,0-17 0,71 17 15,-88 0-15,17 0 16,-17 0-16,35 17 15,17 1 1,-70 0-16,18 17 16,-54 18-1,36-36 1,-35 1-16,0 0 0,17-1 0,-17 1 16,0 0-16,-124 52 15,141-52 1,1-18-16,-1 0 0,-17 17 31,35-69-15,17 34-16,-17-17 0</inkml:trace>
  <inkml:trace contextRef="#ctx0" brushRef="#br0" timeOffset="53780.97">19509 3052 0,'0'17'31,"0"-34"-31,0-1 63</inkml:trace>
  <inkml:trace contextRef="#ctx0" brushRef="#br0" timeOffset="54043.45">19844 2734 0,'0'-18'0,"-18"1"16,36 140 31,52 159-16,-70-246-31,18-19 0,-18 1 16,0 0-16,18 17 0,-18-17 15,0-1-15,35 1 16</inkml:trace>
  <inkml:trace contextRef="#ctx0" brushRef="#br0" timeOffset="54333.16">20197 2805 0,'-36'-36'31,"72"72"-31,-54-54 31,36 36-31,-1-18 0,36 35 16,-35-18-16,17 1 0,-17 0 16,17-1-16,-17-17 0,34 36 15,90 17 1,-125-53-16,1 0 16,-1 17-16,-17 1 0,18-18 0,-18 18 15,0 34 1,-35-34-16,35 0 0,-53-1 15,35 1-15,-105 35 16,-18-18 0,105-35-16,-34-17 15</inkml:trace>
  <inkml:trace contextRef="#ctx0" brushRef="#br0" timeOffset="54483.69">20091 2752 0,'0'-53'0,"0"17"0,0 125 0,0-195 15,0 88-15,17-52 16,124-54 0,-123 107-16,53-19 15,-1 19 1,-35-1-16,-17 18 0,0 0 0,-1 0 16,1 0-16</inkml:trace>
  <inkml:trace contextRef="#ctx0" brushRef="#br0" timeOffset="57407.24">19403 4586 0,'-18'-18'16,"18"1"15,0 34 16,0 19-47,0-1 16,0-17-16,0 17 0,0 0 0,-35 36 15,17 17 1,18-70-16,0 17 0,0-17 16,53-1-1,-35-34 1,17 17-16,18-71 16,-18 53-16,106-70 15,-17 70 1,-107 36-1,1-18-15,0 35 0,-1 1 0,1-19 16,0 107 0,-54-1-1,36-105-15,-88 70 16,-88 36 0,105-89-1,18-18 1,36-17-16,-1 0 0,0 0 0,1-52 0,-1 34 15,0-17-15</inkml:trace>
  <inkml:trace contextRef="#ctx0" brushRef="#br0" timeOffset="57598.37">19332 4586 0,'0'0'16,"0"-35"-1,0 17-15,18 1 31,52-1-31,-34 0 0,52 1 16,106-36 0,-141 35-16,0 18 0,0 0 0,-18-18 15,18 18-15</inkml:trace>
  <inkml:trace contextRef="#ctx0" brushRef="#br0" timeOffset="57803.37">20249 4868 0,'-17'18'16,"34"-36"-16,-34 54 16,17-72-1,0 1 1,0 0-1,0 17-15</inkml:trace>
  <inkml:trace contextRef="#ctx0" brushRef="#br0" timeOffset="60240.55">20514 4286 0,'35'-17'93,"18"17"-77,-35-18-16,-1 18 0,72-18 31,-72 18-31,1 0 0,0 0 0,-1 0 16,19 53-1,-36-35 1,0 35-16,0-36 16,-36 19-16,1-19 0,17 1 15,-17 0-15,-71 52 16,124-70 31,35-17-32,-36 17-15,1 0 0,17 0 0,1 0 16,87 0 0,-105 0-16,-1 17 0,19-17 15,52 53 1,-88-35-16,17-1 0,-122 177 47,16-105-32,54-54-15,0-17 0,-53 52 16,52-70 0,19-18 15,17 1-31,17-54 16</inkml:trace>
  <inkml:trace contextRef="#ctx0" brushRef="#br0" timeOffset="62114.36">19315 6650 0,'0'0'0,"-18"0"0,-35 0 16,35-18 15,54 18 16,-19 0-31,1 0-16,0 0 0,17 0 15,-18 0-15,19 0 16,52-17 0,-53 17-16,-17-18 0,52 0 15,-34 1 1,-19 17-16,1-18 0,0 18 0</inkml:trace>
  <inkml:trace contextRef="#ctx0" brushRef="#br0" timeOffset="62703.45">19967 6191 0,'0'-17'16,"0"52"31,0 0-32,0-17-15,0-1 0,-17 1 16,17 0-16,-18 17 31,0-35-31,-17-194 32,35 141-17,0 18-15,35 17 0,1-17 16,105 17-1,-124 53-15,72 54 16,-19 87 0,-52-123-16,-18 0 15,0 106 1,-18-89-16,18-35 0,-35-17 16,0 17-16,-36 18 15,36-35-15,-18 17 0,35-35 16,-17 0-16,17 0 0,-17 0 0,17 0 15,-105-88 1,123 35 0,88 0-1,-53 36-15,89-1 16,-71 18 0,-18 0-16,-17 0 0,-1 18 15,19-18-15,16 52 16,-34-52-16,0 18 0,-1 0 0,54 52 31,-53-52-31,-1-18 16,1 0-16</inkml:trace>
  <inkml:trace contextRef="#ctx0" brushRef="#br0" timeOffset="62875.62">20655 6544 0,'0'0'15,"-35"-35"1,35 17 0,0-17-1,0 17 1,0 1 0,17-1-16</inkml:trace>
  <inkml:trace contextRef="#ctx0" brushRef="#br0" timeOffset="63116">20849 5891 0,'0'0'16,"0"-17"-16,35 87 47,18-17-32,-35 0-15,0 0 0,-1 0 0,19 88 16,-19-88 0,-17 0-16,18-18 0,-1 0 0,-17 1 15,18-1-15,-18-17 0,18 35 16,-18-36-16,17 1 16</inkml:trace>
  <inkml:trace contextRef="#ctx0" brushRef="#br0" timeOffset="73174.34">21643 1111 0,'0'0'0,"0"-17"15,0-1-15,0 0 16,0 54 15,35 158-15,0-106-1,-17-53-15,0 0 0,-1 1 16,-17-1-16,18 0 0,53 89 31,-19-71 0,-34-53-31</inkml:trace>
  <inkml:trace contextRef="#ctx0" brushRef="#br0" timeOffset="73675.49">22031 1182 0,'0'0'15,"0"35"1,0 53-1,-18-70-15,18 0 0,0 17 16,-17-18-16,-1 54 16,18-36-16,-18 18 15,1-35-15,17 17 0,-18-17 0,-52 70 32,52-70-32,0-18 0,-17-89 31,35 54-31,0 17 15,0-87 1,35 69-16,18-52 16,0 71-1,-35 17-15,70 141 16,-53-88 0,1-18-16,34 71 15,36-36 16,-88-70-31,-1 0 0,1 0 0,-1 0 0,-17-35 16,18 35-16,17-88 16,-35 35-16,0 18 15,0-1-15,0 1 0,-88-177 16,71 142 0,17-1-1,0 54 1,35 17-1,53 17-15</inkml:trace>
  <inkml:trace contextRef="#ctx0" brushRef="#br0" timeOffset="73907.89">23125 1094 0,'0'0'0,"-53"105"47,35-69-47,0-1 0,18 0 0,-17 18 16,17-18-16,-18 1 0,18 17 0,-18-18 15,1 0-15,-1 71 16,-17 0 0,17-53-1,1-36 1,-1-17-16</inkml:trace>
  <inkml:trace contextRef="#ctx0" brushRef="#br0" timeOffset="74062.78">22648 1429 0,'-17'-36'15,"34"72"-15,-52-107 0,35 54 0,-18-1 16,89 88 15,-36-34-31,-17-19 0,17 1 0,0 17 16,18-17-16,106 70 15,-106-70-15,-18-18 0,1 17 16,-1-17-16,0 18 0,-17-18 0</inkml:trace>
  <inkml:trace contextRef="#ctx0" brushRef="#br0" timeOffset="74304.59">23407 1147 0,'-18'-36'15,"18"19"-15,18 70 0,17-53 32,0 35-17,-17 0-15,0 0 0,87 195 32,-87-177-32,-18-18 0,18 0 0,-18 0 0,0 1 15,0-19-15,17 72 16,-17-72-1</inkml:trace>
  <inkml:trace contextRef="#ctx0" brushRef="#br0" timeOffset="74452.64">23266 1358 0,'-18'0'0,"36"0"0,35-17 47,-18-1-47,0 18 0,53-35 16,36-1-16</inkml:trace>
  <inkml:trace contextRef="#ctx0" brushRef="#br0" timeOffset="74698.56">24024 1041 0,'-17'-18'31,"-1"53"-15,18 1-16,0-19 0,18 19 16,-18-1-16,35 18 0,-35-18 0,35 159 31,-17-159-31,-18 1 0,17-1 0,-17 0 0,18 18 15,-18-35-15,0 35 16,0-36-16,0 1 16</inkml:trace>
  <inkml:trace contextRef="#ctx0" brushRef="#br0" timeOffset="75155.91">23795 970 0,'-18'-35'0,"36"70"0,-36-88 0,18 36 16,35-1-16,107-17 15,-54 17 1,-35 18-16,0 0 0,52 35 16,-16 124 15,-107-124-31,-17 18 15,-124 124 1,124-160-16,-1 19 0,19-19 16,-1 1-16,1-1 15,87-34 1,1-18 0,34 17-16,-69 18 15,17 0-15,-18 0 0,18 0 0,-18 0 16,-17 35-16,88 36 15,-89-54-15,1 107 32,-18-107-32,0 1 0,-35 17 15,35-17-15,-36 0 0,-87 35 16,35-18 0,52-17-16,-158-1 15,159 1-15,0-18 0,0 0 16,-18 0-16</inkml:trace>
  <inkml:trace contextRef="#ctx0" brushRef="#br0" timeOffset="97803.41">21978 3122 0,'0'18'31,"18"-18"63,17-18-79,0 18-15,124-70 32,-71 34-1,-70 36-31,17 0 31</inkml:trace>
  <inkml:trace contextRef="#ctx0" brushRef="#br0" timeOffset="98007.37">22084 3369 0,'0'0'0,"141"18"31,-123-18-31,17-18 16,-17 18-16,-1 0 0,1-35 0,17 35 16,-17 0-16,35-18 15,-36 18-15</inkml:trace>
  <inkml:trace contextRef="#ctx0" brushRef="#br0" timeOffset="98729.86">23354 2999 0,'0'0'0,"0"17"46,18 71-14,52-70-1,124-124 0,-176 89-31,-1-19 0,19-87 31,-72 52-15,-17 54 0,-35 70-1,53-36-15,-88 89 16,-1 18 0,106-89-16,-35 124 15,53-89 1,0-52-16,106 52 15,-17-52 1,-54-18-16,18 0 16,-18 0-16,0 0 0,106-53 15,-52 0 1,-54 35-16,-18 1 0</inkml:trace>
  <inkml:trace contextRef="#ctx0" brushRef="#br0" timeOffset="99708.22">23777 2240 0,'0'-35'32,"35"0"-17,36-1 1,17 19 0,-52 17-1,-19 0-15,1 0 0,35 17 31,-18 19-15,-35-19-16,0 18 16,-53 54-1,53-72-15,-35 1 0,35 17 16,-18-17-16,1 17 31,34-35-15,107-17-1,-107 17-15,1 0 16,52 0 0,-70 17-16,18-17 0,-18 35 0,-18 89 31,-34-89-15,16-17-16,19-1 0,-54 36 15,-35-17 1,-53 17-1,142-36-15,-18-17 16,17-53 15,53 18-31,-35 17 0,53 1 0</inkml:trace>
  <inkml:trace contextRef="#ctx0" brushRef="#br0" timeOffset="99920.48">24571 2346 0,'0'0'16,"0"-18"-16,0-17 0,0 17 16,0 1-1</inkml:trace>
  <inkml:trace contextRef="#ctx0" brushRef="#br0" timeOffset="100233">24853 2028 0,'0'0'15,"0"18"17,0 0-17,18 17-15,17 106 31,-17 18-15,-18-124-16,0 53 16,0-17-1,17-53-15,-17 17 16</inkml:trace>
  <inkml:trace contextRef="#ctx0" brushRef="#br0" timeOffset="100555.66">25065 2081 0,'-18'0'0,"36"0"16,-1 0 15,54 36-15,-36-19-16,1-17 0,-1 18 0,0-18 15,0 18-15,159 34 32,-176-52-32,0 0 0,-1 18 15,1 35 1,-18-35 0,0-1-16,-35 54 15,-1-53-15,19-1 0,-18 1 16,-18 17-16,-36-17 15,54-18-15,-71 0 16</inkml:trace>
  <inkml:trace contextRef="#ctx0" brushRef="#br0" timeOffset="100720.74">25100 1887 0,'18'-17'16,"-36"34"-16,53-34 15,-17-1-15,17 18 0,89-35 16,-54 17 0,-34 1-16,17 17 0,-18-18 0,53 0 15</inkml:trace>
  <inkml:trace contextRef="#ctx0" brushRef="#br0" timeOffset="101784.13">22348 4586 0,'0'0'0,"-17"0"0,-1-18 0,1 18 15,-36-17 1,70-1 31,36 18-32,-35-17-15,35 17 16,-18 0-16,-17-18 0,17 18 0,124-18 31,-106 18-15,-36 0-16,19 0 15</inkml:trace>
  <inkml:trace contextRef="#ctx0" brushRef="#br0" timeOffset="101950.49">22348 4815 0,'-35'36'0,"70"-72"0,-70 89 16,18-53-16,17 18 15,88-18 1,88-35 15,36-18-15,-195 53-1</inkml:trace>
  <inkml:trace contextRef="#ctx0" brushRef="#br0" timeOffset="102406.54">23601 4621 0,'0'0'0,"0"-35"46,88-18-30,-17 18 0,52-89-1,-123 107-15,0-18 16,-35 17 0,-18-17-16,35 35 0,-17 0 0,-141 17 31,87 107-16,54-107-15,17 54 16,36 158 15,-18-194-31,18 1 0,-18-1 0,35-17 16,71 70 0,-36-70-1,-52-18-15,88-36 16,-71 19-16,-17-19 0,17 19 15</inkml:trace>
  <inkml:trace contextRef="#ctx0" brushRef="#br0" timeOffset="103170.77">23865 3651 0,'0'0'16,"-17"-17"15,-1 17 0,18 17-15,-18-17-16,18 18 0,-17 35 16,-1 17-1,18-34 1,35-19 0,-17-17-16,17 18 0,-17-18 0,17 0 15,1 18-15,-1-18 0,35 0 16,-17 0-16,124 35 15,-160-18-15,1-17 16,17 71 0,-17-53-16,-18-1 15,0 1-15,0 0 0,0-1 0,-88 36 16,17-18 0,18 1-1,-158-19 1,175-17-16,1 0 15,17 0-15,-17-35 0,17 35 0,1-35 16</inkml:trace>
  <inkml:trace contextRef="#ctx0" brushRef="#br0" timeOffset="103325.39">23760 3757 0,'0'-70'0,"0"140"0,0-264 16,0 141-1,35 0 1,-35 36-16,53-1 15,176-35 1,-194 53-16,54-18 16,-19 18-1</inkml:trace>
  <inkml:trace contextRef="#ctx0" brushRef="#br0" timeOffset="103522.18">24571 3792 0,'0'0'0,"0"18"15,18-18 1,17 0 15,0-35-15</inkml:trace>
  <inkml:trace contextRef="#ctx0" brushRef="#br0" timeOffset="103975.15">24677 3475 0,'0'-18'0,"0"1"0,0 52 0,35-123 16,18 52 0,-18 36-16,53-17 15,-35 52 1,-17 71 0,-72 0 15,19-53-31,17-18 0,-36-17 15,36-1-15,-35 1 0,35-1 0,-17 1 16,52-18 15,71 0-15,-71 0-16,88 35 16,-87-17-1,-19-18-15,1 35 0,-124 159 47,-106-35-16,195-141-31,-18-18 0,17 0 16,0 0-16,1 0 0</inkml:trace>
  <inkml:trace contextRef="#ctx0" brushRef="#br0" timeOffset="104748.17">22207 6244 0,'0'18'0,"0"-1"32,18-17-1,35-17-31,176-71 31,-176 88-31,-18-18 0,107 0 31,-37 18-15,-87 0-16,35 18 16,-35-18-16</inkml:trace>
  <inkml:trace contextRef="#ctx0" brushRef="#br0" timeOffset="104921.23">22472 6597 0,'-18'18'16,"18"-1"-16,18-52 0,0 70 16,87-17-1,-69-18-15,34 0 16,-17-35-16,-18 35 0,1 0 0,52-18 15,-53 0 1</inkml:trace>
  <inkml:trace contextRef="#ctx0" brushRef="#br0" timeOffset="105344.97">23442 6385 0,'0'18'0,"0"-36"0,0 54 16,159-107 31,-53-35-32,-71 89-15,-17-19 0,34-52 16,-52 53-16,0-1 0,0 19 15,0-18-15,0 17 0,-35 0 0,0-17 16,17 17-16,-17 18 0,17-17 16,-87 52-1,-37 106 1,107-88-16,0 35 16,17-52-16,18 16 0,-17 37 15,17-54-15,0 0 0,0 18 0,35-18 16,53 106-1,18-88 1,-71-35 0,-17-18-16,17 0 0,-17 0 0,-1 0 15,72-71 1</inkml:trace>
  <inkml:trace contextRef="#ctx0" brushRef="#br0" timeOffset="105688.12">23283 5574 0,'0'0'0,"-17"0"0,-1 0 0,0 0 16,36 0 15,70 0-15,-52 0-16,-1 0 0,0 0 15,0 0-15,-17 0 0,88-18 16,-89 18 0,1 0-16</inkml:trace>
  <inkml:trace contextRef="#ctx0" brushRef="#br0" timeOffset="106282.78">24130 5274 0,'0'0'0,"18"0"15,-1 18 17,-17 17-17,0-17-15,-35 17 31,-53-18-15,53-122 15,35 52-15,17 35-16,-17 0 0,53 1 0,-35 17 16,-1-18-16,19 18 0,-19 0 0,19 0 15,-19 0-15,71 106 16,-70-71-16,-18 1 15,18-1-15,-18 0 0,-36 89 16,-17-89 0,36 0-16,-18 0 0,-18 18 0,17-35 15,1 17-15,-71 53 16,89-88 0,-1 0-16,-17-17 15,17-36 1,18 35-16,0 1 0,0-1 15,0 0-15,35 1 0,36-1 16,-53 0-16,17 18 0,141 18 31,-70 35 1,-88-35-32,17-18 0,-17 17 0,-1-17 0,1 18 15,-1-18-15,36 18 16,-35-18-1</inkml:trace>
  <inkml:trace contextRef="#ctx0" brushRef="#br0" timeOffset="106468.27">24677 5627 0,'0'0'0,"17"-18"15,1-17 17,-18 17-17</inkml:trace>
  <inkml:trace contextRef="#ctx0" brushRef="#br0" timeOffset="106687.46">24871 5168 0,'17'0'31,"72"88"-15,-72-70-1,1 17-15,35 89 16,-18-54-1,-35-52-15,0 17 0,18 18 16,-18-35-16</inkml:trace>
  <inkml:trace contextRef="#ctx0" brushRef="#br0" timeOffset="107615.71">26017 2646 0,'18'-35'47,"17"17"-47,36-17 15,-1-1 1,-52 36-16,105-17 16,-17 17-1,-70 0-15,-19-18 0,19 18 0,-19 0 16,18 0-16,-17 0 0</inkml:trace>
  <inkml:trace contextRef="#ctx0" brushRef="#br0" timeOffset="107783.24">26317 3034 0,'0'35'0,"0"-70"16,177 53 15,264-89 0</inkml:trace>
  <inkml:trace contextRef="#ctx0" brushRef="#br0" timeOffset="137040.46">27658 2240 0,'0'-18'31,"0"36"1,0 0-17,0 17 1,0-17 0,-18-18 15,0 0-16,1-18-15,-1 18 0,18-18 16,0-35 0,18 36-1,105-1 1,-87 18-16,-19 18 0,1-18 16,0 17-16,-1-17 0,1 36 0,-1-19 15,19 107 1,-36-89-16,0 0 15,-36-17-15,36 17 0,-123 89 16,105-89-16,-52 18 16,-18 18-1,70-54-15,-17-17 0,-18 18 16,0-53 0,53 17-1,70-106 1,-34 124-1,-19-17-15,19 17 0,122-18 16,-122 53 0,17-17-1,-18 0-15,53 70 16,-53-18 0,-35-52-1,18 0-15,-18-1 0,18 1 31</inkml:trace>
  <inkml:trace contextRef="#ctx0" brushRef="#br0" timeOffset="137470.65">28134 2293 0,'123'-141'31,"-246"282"-31,282-282 16,-124 123-16,106 54 16,-123-36-16,-1 17 15,1 18-15,-18 36 16,0-36-16,-53 124 16,18-124-1,0-17-15,35 0 0,-18-1 0,0 19 31,18-19-15,36-17-16,34 0 16,18 18-1,36 17 1,-89 0 0,-35-17-16,18 0 0,-18-1 15,-36 54 1,36-54-16,-70 36 15,-71 0 1,123-53-16,-17 0 16,0 18-16,17-18 0,0 0 0,-17 0 0,17 0 15,-17-71 1</inkml:trace>
  <inkml:trace contextRef="#ctx0" brushRef="#br0" timeOffset="137686.07">29051 2716 0,'-17'0'16,"17"-17"-1,0-19 1,0 19 15</inkml:trace>
  <inkml:trace contextRef="#ctx0" brushRef="#br0" timeOffset="140341.34">29016 2328 0,'0'-17'16,"-18"-19"15,18 19-31,106-36 32,-88 53-32,17-18 0,-17 18 0,35 0 15,17 0 1,-17 35-1,-35-17 1,-18 0-16,0-1 16,0 54-1,-18-53-15,-17 35 16,17-36-16,18 1 0,-17-1 0,17 1 16,-36 0-16,19-1 15,17 1 1,35-18-1,88 0 1,1 0 0,-89 0-1,-17 35-15,-1-17 16,1 52 0,-18-52-16,0 0 0,-35-18 15,35 17-15,-106 54 16,71-53-1,-1-1-15,-17 18 0,36-35 16,-18 18-16,-18 0 16,35-18-16,0 0 15,18-53-15</inkml:trace>
  <inkml:trace contextRef="#ctx0" brushRef="#br0" timeOffset="140787.12">29739 2222 0,'0'-17'0,"0"34"0,0-52 0,18 18 0,-1 17 0,1-18 16,88-35 0,-18 53-1,-53 18 1,-17-18-16,-18 35 0,0 18 15,0-36-15,-35 19 0,35-19 16,-18 19-16,-52 34 16,52-34-16,0-19 0,1 18 15,-1 1 1,18-19 0,35-17-16,106 18 31,-105-18-31,52 18 15,-71-1-15,1-17 0,17 53 16,-35 0 0,0-35-16,-35-1 15,-124 89 1,71-71 0,53-35-16,-89 36 15,-17-19 1,106-17-16</inkml:trace>
  <inkml:trace contextRef="#ctx0" brushRef="#br0" timeOffset="141515.35">26123 4304 0,'0'0'0,"-17"0"31,52-18-16,0 1-15,0 17 0,1-18 0,-1 18 16,0-18-16,0 18 0,18-17 0,-17 17 16,193-36-1,-211 36-15,17-17 0,-17 17 16,87-18 0,-87 18-1</inkml:trace>
  <inkml:trace contextRef="#ctx0" brushRef="#br0" timeOffset="141704.43">26423 4445 0,'-18'18'0,"36"-36"0,-53 53 16,70-35-1,36 18 1,-36-18-16,35 0 15,142 0 1,-177 0-16,-17 0 0,17-18 16,18 1-1</inkml:trace>
  <inkml:trace contextRef="#ctx0" brushRef="#br0" timeOffset="153753.29">27781 4127 0,'0'-17'31,"0"-1"94,-17 36 16,-1-1-141,0-17 0,1 0 15,17-17 17,0-1-17,0 1 1,0-1-16,0 0 16,17-17-1,1 35-15,17 0 31,-17 35-15,0 18 0,-18-18-1,0-17-15,-18 17 16,-35 18 0,18-53-16,17 18 0,-17-18 15,-18-18 1,35-35-1,18 36-15,0-1 16,0-17-16,0 17 0,35 1 0,18-54 31,-17 53-31,-1 18 16,88 106 0,-105-71-16,0-17 15,17 141 1,-35-124-16,0-17 15,-141 141 1,106-142 0,17 18-16,0-17 0,-17 0 0,-53 35 15,70-53 1,1 0-16,-1 0 0,0 0 16,18-18-16,-17 18 0,-1-106 15,18 71 1,35 17-16,-35 1 0,18-1 0,123 0 31,-123 36-15,-1 17-16,36-17 15,0 52 1,-35-52-16,-1-18 0,1 18 0,0-1 16,52 1-1</inkml:trace>
  <inkml:trace contextRef="#ctx0" brushRef="#br0" timeOffset="154127.26">28275 4269 0,'0'0'0,"-18"0"16,18 70 15,0-17-16,0-35-15,0 123 16,0-106 0,0-17-16,36-1 0,-19 1 15,54-18 1,-36 0-16,-17 0 0,70-71 16,-35 1-1,-53 35-15,0 17 0,0-17 0,0-1 16,-71-87-1,36 88-15,18-1 0,-19 19 0,19-19 16,-72 19 0,72 17-16,-36 53 15,35 17 1,1-52-16,17 53 16,105-1-1,-87-70-15</inkml:trace>
  <inkml:trace contextRef="#ctx0" brushRef="#br0" timeOffset="154518.38">28857 4216 0,'-17'0'16,"34"0"-16,-70 0 0,18 70 31,35-52-16,0 0-15,0-1 0,18 124 16,-18-123 0,17 0-16,36 52 15,-35-52-15,35-1 16,-36-17-16,1 0 0,0 0 16,-1-35-16,1 35 0,0-35 0,-18 0 15,0 17-15,17-123 16,-17 106-16,-35-36 15,-36-35 1,54 71-16,-1 35 0,0-18 16,-52 1-1,52 17-15,-17 70 16,17 18 0,18-70-16,0 0 15,36 17-15</inkml:trace>
  <inkml:trace contextRef="#ctx0" brushRef="#br0" timeOffset="154944.16">29510 4233 0,'0'0'0,"-35"-17"16,-18 193 31,35-88-31,18 0-1,88-35 1,-70-53-16,17 0 15,142-123 1,-142 52 0,-35-52-1,-35 88-15,-54-107 16,36 90 0,36 34-16,-89 18 15,35 18 1,54 17-16,-1-18 0,18 1 15,-18 106 1,54-124-16</inkml:trace>
  <inkml:trace contextRef="#ctx0" brushRef="#br0" timeOffset="156798.16">25912 6138 0,'0'0'0,"0"-17"0,0-36 15,0 35 1,0 0-1,17 1 1,18-1-16,-17 18 0,0-17 16,140-1-1,-69 18 1,16-18 0,-52 18 15,-35 0-31</inkml:trace>
  <inkml:trace contextRef="#ctx0" brushRef="#br0" timeOffset="157015.44">25964 6544 0,'-17'0'0,"34"0"0,-34 18 16,34-18 0,142-36-1,-124 36-15,1-17 0,52-19 16,-70 19-16,-1 17 16,1-18-16,-1 18 0,1 0 15</inkml:trace>
  <inkml:trace contextRef="#ctx0" brushRef="#br0" timeOffset="160240.81">29175 4463 0,'-36'-18'32,"36"0"-32,-17 18 15,17-17 1,-35 34 93,17 1-109,71-36 47,-36 1-16,1 17-15,-36 0 31,-17 17-31,35 1-16,-17-18 15,17 18 1,35-36 15,-18 18-15,1-18-16,17-17 15,-35 17 1,-35 18 15,17 0-15,18 18-16,-35-18 0,18 18 15,-1-1 1,18 1 0,53-18 15,-36-18-15</inkml:trace>
  <inkml:trace contextRef="#ctx0" brushRef="#br0" timeOffset="163030.44">29616 4216 0,'-36'0'93,"1"0"-77,17 0-16,1 0 16,-18 0 15,17 0 0,18-18 0,18 0 1,87-17-1,1 35-16,-88 0-15,0 0 0,-1 0 16,36 35 0,-35-35-16,17 53 15,-17-17 1,-54-1 0,-52 18-1,53-36-15,-36 1 16,-52 35-1,123-35-15,-18-18 0,71 17 47,194-52-15,-229 35-32,88 53 31,-159 106 0,-106-54 0,124-87-31,-1 0 0,-17-1 16,36-17-16,-1 0 0,0 0 0,1 0 16,-1 0-16,1 0 0,17-17 15,-18-89 16,18 88-31</inkml:trace>
  <inkml:trace contextRef="#ctx0" brushRef="#br0" timeOffset="163553.76">30074 4251 0,'36'0'15,"-72"0"-15,89-18 0,18-17 16,52 35 0,-87 0-1,-1 18 1,-18-18-16,1 35 15,-18 18 1,0-35-16,-35-1 0,-18 18 16,-18 18-1,36-53-15,17 18 0,-35 0 16,53-1 0,18-17-16,17 0 15,107 0 1,-125 0-1,54 36 1,-54-36-16,19 88 16,-36-53-1,-71 36 1,1-19 0,52-34-16,-17 0 0,-36 17 15,-70 0 1,123-17-16,-17-18 0,17 0 15,1 0-15,-1-71 16</inkml:trace>
  <inkml:trace contextRef="#ctx0" brushRef="#br0" timeOffset="177192.03">27040 5909 0,'0'0'0,"-17"-18"47,17 36 31,0 0-62,-18-18-16,18 17 16,-18 19-1,18-19-15,-17 1 0,-1 35 16,-17 53-1,35-89-15,0 19 16,-18-1-16,18 18 0,0 17 16,0-52-16,0 0 0,0-1 15,36 1-15,-36-1 0,17 1 16,89 17 0,35-70-1,-88 0-15,53-53 16,-18-106-1,-88 141-15,0 0 16,0 17-16,-70-158 16,-19 89-1,72 87-15,-19 0 16,19 18-16,-71 71 31,35-18-15,53-36-16,0 1 0,0 0 0,35 70 15,-35-70 1,123 34 0</inkml:trace>
  <inkml:trace contextRef="#ctx0" brushRef="#br0" timeOffset="177405.95">27940 6103 0,'0'0'16,"0"-35"15,-18 17-15</inkml:trace>
  <inkml:trace contextRef="#ctx0" brushRef="#br0" timeOffset="181918.08">28363 5609 0,'0'0'0,"18"0"0,-18-17 16,0-1-1,0 36 32,0-1-31,0 36-1,18 53 1,-18-71-16,0-17 16,0 123-1,0-106-15,0 71 16,-18 35 15,18-123-31,0-1 0,0 1 0,0 0 16,0-1-16,0 1 15</inkml:trace>
  <inkml:trace contextRef="#ctx0" brushRef="#br0" timeOffset="182531.68">28981 5697 0,'0'0'0,"0"-35"16,0 53 31,0-1-32,0 1 1,-18-18-1,18-53 17,18 18-17,-1 35-15,19-35 16,17 35 0,-36 17-16,18 71 15,-35-70 1,0 17-16,0 1 0,-17 52 15,-1-53-15,18 0 0,-53 36 16,-53 70 0,89-106-16,-19 1 0,1-19 15,-124 71 1,107-88 0,34-35-16,36-212 31,-18 229-16,35 1-15,-18-1 0,89-17 16,88 123 15,-176-53-31,0-17 0,35 70 16,-36-52-16,1-19 0,-1 18 16,1 1-16,17 52 15,-35-53-15,0-17 16,0-1-16</inkml:trace>
  <inkml:trace contextRef="#ctx0" brushRef="#br0" timeOffset="183108.8">29633 5662 0,'0'-18'0,"0"36"0,18-36 15,0 18-15,35 71 32,-36-71-32,-17 18 15,0-1-15,-35 54 16,17-54 0,1-17-16,-72-105 31,89 87-16,0 0-15,0-17 0,36 0 16,70-18 0,-71 53-16,-18 0 0,54 0 15,0 141 1,-71-88 0,0-18-16,0 0 0,-36 1 0,36-1 15,-35 0-15,-53 106 16,-18-35-1,71-88-15,-124 52 16,53-52 0,53-106-1,53 53-15,0-1 16,229-140 15,-193 176-31,-1 35 16,0-35-16,54 106 15,34 35 1,-88-106-16,-17 1 0,0-1 0,-1 0 16,18-17-16,-17 17 0,17 18 15,-35-35 1</inkml:trace>
  <inkml:trace contextRef="#ctx0" brushRef="#br0" timeOffset="192935.58">17498 9066 0,'-18'18'62,"0"-18"-46,1 0 15,52 0 78,-17 0-93,-1 0-16,19 0 16,17 0-1,88 0 1,-124 0 0,1 0-16,35-18 15,17 18 1,-52 0-1,-18 18 1</inkml:trace>
  <inkml:trace contextRef="#ctx0" brushRef="#br0" timeOffset="193204.04">17480 9419 0,'0'0'0,"0"18"16,0-1-16,124 1 31,-54-18-15,-35 0-16,54 0 15,34 0 1,-88-18-16,-17 18 0,35-17 16,-18-1-1</inkml:trace>
  <inkml:trace contextRef="#ctx0" brushRef="#br0" timeOffset="200491.41">19367 8749 0,'0'18'47,"0"34"-16,0-34-15,36 0-1,-19-18 1,72-71 0,-36 18-1,-36 36-15,1-54 16,-1 0-1,-17 36-15,-35-18 16,18 36 0,-89 17-1,70 35-15,-17 0 16,-52 106 0,87-105-16,0-1 0,-17 194 31,35-194-31,0-17 0,18 17 15,52 54 1,-34-72-16,69 18 16,-34-35-1,-36 0-15,53 0 16,-52-17 0,-19-1-16,1 18 0,0-35 0</inkml:trace>
  <inkml:trace contextRef="#ctx0" brushRef="#br0" timeOffset="201043.38">19985 7832 0,'0'-18'0,"0"36"0,-53-71 16,35 53-16,18-18 16,-88 18-1,0 88 1,17 18-1,54-88-15,17 17 16,0 18 0,17-35-16,-17-1 0,36-17 0,-1 18 15,300-18 17,-300 0-32,1 0 15,-1 0-15,-17 0 0,34 35 16,-34 0-1,-53 54 1,35-72-16,-53 1 0,35 17 16,-17-17-16,-71 52 15,0-34 1,71-19-16,17 1 0,-17-18 0,0 0 16,17 0-16,-17 0 0,17 0 0,1 0 15,-1-18-15,-17-70 16,35 70-16,0 1 15,35 17-15</inkml:trace>
  <inkml:trace contextRef="#ctx0" brushRef="#br0" timeOffset="201489.05">20232 8326 0,'0'0'0,"0"-18"16,0 0-16,0-35 31,35 36-16,-17-36 1,70 0 0,-70 35 31,-18 54-16,0-1-31,0-18 0,17 195 47,1-124-32,-1-88-15,19 18 16,-19-18-16</inkml:trace>
  <inkml:trace contextRef="#ctx0" brushRef="#br0" timeOffset="201642.44">20373 7920 0,'0'0'0,"-18"0"15,1 0-15,17-18 16,-18 18 0,53 0-1,-17 35 1,0-35-16</inkml:trace>
  <inkml:trace contextRef="#ctx0" brushRef="#br0" timeOffset="202485">18856 9842 0,'18'0'0,"35"-17"47,246-36-16,-228 35-31,-1 1 0,1-1 16,0 0-16,-1 1 0,18-1 0,1 0 16,334-70-1,-335 71-15,159-19 16,-176 19-16,-1 17 0,-17 0 15,0-18-15,-18 18 0,53-18 16,-70 18-16,-18 18 47,0 17-47</inkml:trace>
  <inkml:trace contextRef="#ctx0" brushRef="#br0" timeOffset="203453.82">19473 10336 0,'18'0'0,"-36"0"0,54-70 31,-36 140 0,-18-52-15,18 0-16,-35 17 0,17-17 0,-53 52 15,-70 54 1,88-89-16,1 0 0,16 0 16,-17 1-16,-176 175 31,211-193-31,18 0 0,-17 35 16,52-53-16,36 0 15,105-71 1,-141 53-16,18 1 0,-18-1 15,159-88 1,-158 106-16,-19-17 0,19-1 16,-19 18-16,1-18 0,0 18 15,-1-17 1,-17 52 0,-35 0-16,-36 71 15,54-71-15,-124 142 16,-36 17-1,142-159 1,17-17-16,-52 52 16,52-52-16,18 0 0,-17-1 0,17 1 15,0 17 1,88-35 0,-71 0-16,19 0 0,-1-18 15,18 18-15,141-70 16,-18 17-1,-140 35-15,-1 1 0,0 17 16,36-36 0,-54 19-16,1-1 0,0 18 15</inkml:trace>
  <inkml:trace contextRef="#ctx0" brushRef="#br0" timeOffset="204581.33">20267 10548 0,'0'-18'0,"0"54"62,88 17-31,-52-53-31,-19 0 0,18 0 16,71-53 0,-53-18-1,-35 36 1,-142-36-1,1 71 1,52 18 0,36 17-16,-35 18 15,-89 247 17,159-265-32,88 195 31,124-72 0,-177-158-31,0 0 0,-17 0 0,17 0 16,89-88-1</inkml:trace>
  <inkml:trace contextRef="#ctx0" brushRef="#br0" timeOffset="206235.84">19244 12312 0,'18'-18'47,"-18"1"-31,17-1-16,-17 0 0,18 1 0,-18-1 15,0-17-15,18-71 16,-18 88-16,0-17 0,0 17 16,-18-105-1,18 105-15,-35 1 16,17-54 0,18 177 15,18-35-16,-18-54-15,17 18 0,19 89 16,-19-71 0,1-36-16,17 36 15,0-35 1,-17-18-16,-18-35 0,18 35 0,-1-36 16</inkml:trace>
  <inkml:trace contextRef="#ctx0" brushRef="#br0" timeOffset="206402.44">19279 11606 0,'-17'0'0,"34"0"0,-52 0 16,35-17-16,18-1 31,35 18-15,-18 0-16,-18 0 0</inkml:trace>
  <inkml:trace contextRef="#ctx0" brushRef="#br0" timeOffset="206595.33">19614 11765 0,'0'0'0,"89"-53"31,34-17-15,-70 52-1,18 0 1</inkml:trace>
  <inkml:trace contextRef="#ctx0" brushRef="#br0" timeOffset="206785.17">19667 12030 0,'0'17'0,"0"-34"0,0 52 15,18-35-15,105-18 32,-52-35-17,-53 36-15,17-1 0,-17 1 0,-1 17 16,1-18-16</inkml:trace>
  <inkml:trace contextRef="#ctx0" brushRef="#br0" timeOffset="206974.23">20126 11624 0,'0'0'0,"53"35"31,0 1-16,0 34 1,0 18 0,-53-52-16,17-19 15,-17 19-15</inkml:trace>
  <inkml:trace contextRef="#ctx0" brushRef="#br0" timeOffset="207827.45">18627 10125 0,'0'53'47,"70"88"-31,-35-35-1,1 35 1,-19-124-16,-17 36 16,0-35-16,0 0 0,0-1 0,0 1 31,-17-195 0,17 142-31,0 0 0,0 0 0,0-1 16,35-105-1,-35 124-15,35-1 16,71-35 0,-71 53-16,-17 35 15,0-35-15,52 106 16,-34-35-1,-19-54-15,1 1 0,-1 17 16,54 18 0,-53-53-1,17-53 1,-17 36-16,-1-89 16,-17 53-1,-35 18-15,-53-124 16,35 88-1,106 71 17</inkml:trace>
  <inkml:trace contextRef="#ctx0" brushRef="#br0" timeOffset="208914.82">20620 9560 0,'0'0'0,"-18"0"0,1-17 31,-89 70 0,35 123 1,54-88-17,17-70-15,70 17 16,18 0 0,-52-35-16,-19 0 0,54 18 15,52 17 1,-105-17-1,35 70 1,-53-70-16,0-1 16,0 1-16,-88 35 15,-54 35 1,125-88-16,-18 18 16,-142 17 15,160-35-31,-1 0 0,18-18 0,0-17 15</inkml:trace>
  <inkml:trace contextRef="#ctx0" brushRef="#br0" timeOffset="209238.53">20902 10266 0,'0'0'0,"0"17"16,53-87 31,53-106-16,-141 34 0,17 142-31,18 18 16,0 53-1,0-54-15,35 19 0,-17 52 16,52 18 0,-34-71-1,-36-18-15,70 36 16,-17-53 0</inkml:trace>
  <inkml:trace contextRef="#ctx0" brushRef="#br0" timeOffset="209386.88">21043 9860 0,'0'0'0,"-17"-35"32,69 35-17,-16 0-15</inkml:trace>
  <inkml:trace contextRef="#ctx0" brushRef="#br0" timeOffset="211674.05">16122 13106 0,'0'0'0,"18"-18"0,-18 0 0,0 1 0,0-1 31,-124 159 1,106-123-32,-17 17 0,18-17 0,-89 123 31,-88 71-16,158-177-15,-17 18 0,-88 88 16,106-106-16,-106 89 16,106-71-1,35-36 1,35-17 0,0 0-16,53-17 15,-52 17-15,-1-36 16,265-34-1,-230 52-15,-17 18 16,18-18-16,-18 18 0,17-17 0,-17 17 16,0 0-16,-18 0 0,1 0 0,-1 0 0,0 0 15,-17 0-15,0 17 16,-36 89 0,-35-88-16,-53 52 15,-17 19 1,87-72-16,1 19 0,-71 34 15,1 1 1,105-54-16,-18-17 0,18 18 16,-18-18-16,18 18 15,71-18 1,17 0 0,194-71-1,-247 53 1,18 1-16,0-1 0,-17 18 0,-1-18 15,0 1-15,0-1 0,54-17 16</inkml:trace>
  <inkml:trace contextRef="#ctx0" brushRef="#br0" timeOffset="213394.89">17233 13511 0,'0'53'31,"-17"-53"-15,69-35 15,-16 17-16,-1-17-15,71-53 16,-89 70-16,1 1 16,-18-1-16,18-70 15,-18 70-15,0 1 16,-106-36 0,71 53-16,17 0 0,-88 35 15,89-35 1,-107 159-1,106-124-15,-17 35 16,35 72 0,0-107-16,88 71 15,36-18 1,-89-70-16,-17-18 16,17 0-16,-17 17 0,17-17 0,-17 0 15,17 0-15,35-35 16,-52 35-16,0-18 0</inkml:trace>
  <inkml:trace contextRef="#ctx0" brushRef="#br0" timeOffset="213873.25">17445 12559 0,'0'0'16,"-247"53"15,229-53-31,1 17 16,-1-17-16,0 36 15,18-19-15,36 1 16,52 35 0,-53-53-16,89 18 15,52-18 1,-123 0-16,0 0 16,35 17-1,-88 1-15,18-18 0,-18 70 16,-124 54-1,107-107 1,-19 1-16,-87 53 16,35-54-1,-1 1 1,72-18-16,-19-18 16,36-17-1</inkml:trace>
  <inkml:trace contextRef="#ctx0" brushRef="#br0" timeOffset="214194.22">17833 12965 0,'18'0'0,"-18"17"0,35-34 47,18-160-16,-53 142-31,0 17 16,-53-52-1,53 176 32,53-54-31,-53-34-16,17 17 0,-17-17 0,36 0 15,-19-1-15,-17 1 0,18 0 0,0-1 16,34 1 0</inkml:trace>
  <inkml:trace contextRef="#ctx0" brushRef="#br0" timeOffset="214335.17">17886 12524 0,'0'-18'0,"0"36"0,53-1 31</inkml:trace>
  <inkml:trace contextRef="#ctx0" brushRef="#br0" timeOffset="-213307.88">19191 13441 0,'0'-18'47,"53"1"-32,-35 17-15,-1-18 0,19 18 16,105-53 0,-106 53-16,0 0 0,-17-18 15,70 1 1,-35-1-1,-35 18-15,-1 0 16</inkml:trace>
  <inkml:trace contextRef="#ctx0" brushRef="#br0" timeOffset="-213131.67">19350 13882 0,'35'35'31,"-70"-70"-31,88 70 16,-18-70-16,0 35 0,1-18 0,17 18 15,158-106 1,-176 89-16,-17 17 16,0 0-16</inkml:trace>
  <inkml:trace contextRef="#ctx0" brushRef="#br0" timeOffset="-211729.93">20937 13141 0,'0'-18'313,"0"1"-266,0-19-16,18 36 0,0 124 0,-18-106-31,0 34 16,-53 1 0,17-53-16,1 0 15,18 0-15,-1-35 16,-17-35-1,35 34-15,-18-34 16,53-54 0,-35 107-16,88-54 15,1 18 1,-72 53-16,54 0 16,-36 0-16,18 53 15,0 88 1,-53-70-1,-106 158 1,88-176-16,-17 0 0,18 0 16,-19-18-16,-34 71 15,-36 0 1,88-106-16,-35 0 16,18-89-1,35 54-15,0-53 16,0 53-16,71-71 15,-54 88-15,1 1 16,17-1-16,-17 0 0,-1 18 0,19 0 16,-19 0-16,36 0 15,-35 36-15,0-36 0,17 35 0,-18-17 0,19 17 16,-19-18-16,54 54 16,-53-36-16,34 18 15,1 0 1</inkml:trace>
  <inkml:trace contextRef="#ctx0" brushRef="#br0" timeOffset="-211263.47">21467 12912 0,'0'-18'16,"0"36"-16,0-54 0,88-17 15,18 36 1,-89 17-16,71 0 16,-70 0-16,0 17 0,-1-17 15,1 71 1,-18-53-16,-35 17 16,-54 53-1,54-53 1,35-17-1,18-18-15,88-35 32,-71 35-32,0 0 0,53 0 15,-17 88 1,-53-53 0,-54 71-1,-34 18 1,17-54-1,35-52-15,-17-1 0,-36 19 16,-34-1 0,87-17-16,-17-18 15,-1 0 1,36-18-16</inkml:trace>
  <inkml:trace contextRef="#ctx0" brushRef="#br0" timeOffset="-211111.38">22137 13176 0,'17'0'0,"-34"0"0,70-17 15,-53-1-15,53 0 16,-36 18 0</inkml:trace>
  <inkml:trace contextRef="#ctx0" brushRef="#br0" timeOffset="-210435.82">22560 12753 0,'124'-53'31,"-19"35"-15,1 1-1,-88 17-15,0 0 16,-1 0-16,1 0 0,-1 0 0,-17 17 15,-17 36 1,17-35-16,-53 0 0,-71 70 16,72-71-1,16 1-15,1 0 16,17-1 0,142-17-1,-18 0 1,-36 0-1,71 18 1,-123 17-16,0 0 16,-18 18-1,0-17 1,-18-36-16,18 17 0,-35 1 0,35 0 16,-159 87-1,141-87 1,-70 17-1,70-35-15,18 18 0,-52-18 16,52-35-16,-18 35 16</inkml:trace>
  <inkml:trace contextRef="#ctx0" brushRef="#br0" timeOffset="-209978.78">23301 12682 0,'18'-17'0,"-36"34"0,106-105 16,-53 88-16,1-17 15,34-1 1,-52 18-16,35 35 16,-36-17-1,-52 70 1,0-88-16,0 35 15,-54 18 1,72-35 0,52-18-1,0 0 1,89 0 0,-107 0-16,19 0 15,70 0 1,-71 0-16,0 17 0,0 1 15,-17 17 1,-18-17-16,-35 0 16,35-1-16,-36 1 0,19 0 0,-89 52 31,71-52-31,17-18 0,-17 17 0,17 1 0,-35 0 16,-17-1-1,-1-17-15</inkml:trace>
  <inkml:trace contextRef="#ctx0" brushRef="#br0" timeOffset="-209236.59">24589 12629 0,'0'0'16,"-36"-17"15,36 34 0,53 54-15,-53-36-16,0-17 0,18 105 15,-18-87 1,0-19-16,0 19 0,0-1 0,-35 0 16,35 0-16,0-17 0,-18 53 15,0 52 1,18-88-16,-17-17 0,17 35 16,-18-35-1,18-36 1</inkml:trace>
  <inkml:trace contextRef="#ctx0" brushRef="#br0" timeOffset="-209054.64">24165 12929 0,'0'0'0,"212"-17"31,-142 17-16,-17 0-15,106-18 16,18-35 0</inkml:trace>
  <inkml:trace contextRef="#ctx0" brushRef="#br0" timeOffset="-207671.29">25629 12330 0,'0'0'0,"18"-18"0,0 18 16,34-53-1,-140 159 32,53-71-31,17-17-16,-17-18 0,17 17 15,1-17-15,-36 18 16,53-89 0,0 54-1,18-1-15,-18-17 0,141-106 16,-106 123-1,-17 18-15,-1-17 0,18 17 0,-17 0 16,0 0-16,52 194 16,-52-142-16,-18 1 15,-71 159 1,71-177-16,-53 36 16,-52 70-1,87-123-15,-35 17 16,18-35-16,17 0 15,1 0-15,-72-18 16,19-52 0,70 52-16,-18-52 15,18 34-15,88-34 16,-17 52 0,-18 18-16,-18 0 0,0 0 15,18 0-15,-17 0 0,69 53 16,1 35-1,-88-53-15,0-17 16,34 53 0,-52-54-16,18-17 0,-18 18 15</inkml:trace>
  <inkml:trace contextRef="#ctx0" brushRef="#br0" timeOffset="-207262.35">26211 12382 0,'0'-17'0,"0"34"0,-17-34 15,-1 17-15,18 123 32,0-17-17,35-88-15,-17 70 16,-18-53-16,18 1 15,35 34 1,-36-52-16,18-1 16,36-52-1,-53 35-15,35-70 16,-36-89 0,-52 124-16,35-1 15,-124-158 1,89 159-16,18 17 0,-1 1 15,0-1-15,1 18 0,-54 71 16,53-54-16,1 18 16,17-17-16,-18 70 15,18-52-15,0-19 0,18 36 16,-18-35-16</inkml:trace>
  <inkml:trace contextRef="#ctx0" brushRef="#br0" timeOffset="-206569.76">27093 12382 0,'0'-17'0,"0"34"0,-17-34 16,17-1-16,0 1 0,-18-1 15,18 0 1,-18 18-1,18 36 1,0 105 0,0-106-16,0 18 15,0 35 1,0-53-16,0-17 0,0 35 16,71 0-1,-36-53-15,-17 17 0,17-17 16,36-35-1,-54 35-15,1-17 0,0-1 0,-1-17 16,-17 17-16,0 0 0,18-70 16,-124-88-1,88 123-15,-17 18 16,-88-89 0,105 106-16,0 18 15,1 0-15,-1 0 0,0 36 0,1-36 0,-1 53 16,-17 35-1,35-53-15,0 53 16,0-70-16,0 0 0</inkml:trace>
  <inkml:trace contextRef="#ctx0" brushRef="#br0" timeOffset="-206403.88">27640 12577 0,'-18'0'47,"18"-18"-31</inkml:trace>
  <inkml:trace contextRef="#ctx0" brushRef="#br0" timeOffset="-205705.96">27940 12136 0,'71'-106'31,"-36"88"-31,-141 142 0,459-318 32,-318 194-32,53 17 31,-229 212 0,106-211-31,17 0 0,-17 17 0,-18 0 16,18-17-16,-1 0 15,19-18 1,52 0 0,36 0-1,-36 0-15,0 0 0,36 0 16,52 0-1,18 88 1,-141-71 0,0 19-16,-17 34 15,-36-52-15,35 0 0,1-1 16,-19 1-16,1-1 0,-71 36 16,36-35-1,34 0-15,-34-1 16,17-17-1</inkml:trace>
  <inkml:trace contextRef="#ctx0" brushRef="#br0" timeOffset="-205307.38">28593 12100 0,'17'-17'0,"-34"34"0,87-87 16,-52 52-16,-1 18 0,1-18 15,53 18 1,-54 0-16,19 0 0,-1 71 16,-53 52-1,18-105 1,-53 0-16,36 17 0,-54 18 16,53-35-16,1-1 15,-1 1 1,142-1-1,-54-17 1,1 18 0,-18 35-1,-53-35-15,0-1 0,17 19 16,-52 34 0,0-52-1,17-1-15,0-17 0,-17 18 0,18 0 16,-19-1-16,-105 19 15,106-36-15,-53 17 16,17 1-16</inkml:trace>
  <inkml:trace contextRef="#ctx0" brushRef="#br0" timeOffset="-204630.82">29492 11853 0,'0'0'16,"0"-17"-16,0 52 15,-35 0 1,35 71 0,0-71-16,-18 18 0,18-17 0,0 16 15,0 142 1,36-158-16,-36 17 0,0-18 15,17 0-15,-17 1 0,35 105 32,-35-124-32,0 1 0,0 17 15,-35-35 1,0 0 0</inkml:trace>
  <inkml:trace contextRef="#ctx0" brushRef="#br0" timeOffset="-204489.63">29175 12418 0,'0'0'0,"141"0"31,-53 0-15,-35 0-16,0 0 0,106 0 15,-106-18-15</inkml:trace>
  <inkml:trace contextRef="#ctx0" brushRef="#br0" timeOffset="-203873.38">30286 11994 0,'0'0'0,"-18"0"15,18 36-15,-17-36 16,-1 35-16,-17 71 16,17-71-16,18 0 0,0 18 15,-35 88 1,35-105-16,0 70 15,53-36 1,-18-70-16,-17 18 16,17-18-16,-17 0 0,105-71 15,-105 36-15,17 17 16,-17-17-16,35-230 16,-53 212-1,-106-193 1,88 210-16,0 19 0,-17-19 15,18 36-15,-1-17 0,-17 17 0,-107 88 32,125-35-32,-1-18 15,18 141 1,0-140-16,71 34 16,-36-52-16</inkml:trace>
  <inkml:trace contextRef="#ctx0" brushRef="#br0" timeOffset="-203676.45">30850 12294 0,'0'0'0,"36"-17"62</inkml:trace>
  <inkml:trace contextRef="#ctx0" brushRef="#br0" timeOffset="-203404.75">31380 11624 0,'17'0'16,"-34"0"-16,52 0 0,-18 35 0,19 53 16,-19 1-1,-17-54-15,0 18 0,0-18 16,-35 18-16,0 123 15,17-17 1,18-124-16,-17 1 0,17 52 31,35-88-31</inkml:trace>
  <inkml:trace contextRef="#ctx0" brushRef="#br0" timeOffset="-202806.79">31750 11712 0,'18'18'31,"-1"-18"-31,-17 17 16,18-17-16,-18 36 0,18-36 0,-1 35 15,-17-17-15,0 17 16,-53 36-1,36-71-15,-1 0 16,-17 0 0,35-18-1,0-88 1,0 88-16,0 1 0,17-36 16,19 35-16,17-17 15,-36 35-15,1 0 0,-1 0 16,36 88-1,-35-70-15,-18 52 16,-18 142 0,-70-53-1,53-106 1,17-36-16,-88 54 16,18-54-1,53-17-15,-18-17 16,35-54-1,18 54-15,0-19 0,36-52 16,-1 53-16,0 17 0,-17 18 16,105-35-1,-34 70 1,-72 18-16,36 18 16,0 35-1,-53-89-15,0 1 0,18 17 16,17 36-1,0-54 1,-17-17-16</inkml:trace>
  <inkml:trace contextRef="#ctx0" brushRef="#br0" timeOffset="-202261.47">32579 11695 0,'0'0'0,"18"0"16,17 0-1,-35 52 1,0 37 0,-71-36-1,54-36 1,-1-17-1,18-35 1,0 17-16,53-88 16,0 71-1,17 18 1,-52 17-16,0 0 0,-1 35 16,19 141-1,-36-140-15,0-1 16,-71 124-1,53-107-15,-70 54 16,-88-53 0,141-35-1,-18-18-15,17 0 0,1 0 0,18 0 16,-1 0-16,-17-53 16,70 18-1,71 35 1,52 88-1,-122-88 1,70 53 0,-89-36-16,1-17 0,-1 18 15,19-18 1,-36 18-16,17-18 0</inkml:trace>
  <inkml:trace contextRef="#ctx0" brushRef="#br0" timeOffset="-200607.73">20902 14164 0,'18'0'0,"52"18"47,54-1-16,-124 1-31,70 0 32,-52-18-32,0 0 0,-1 0 0,18 0 15,-17 0-15,70 0 16,142-36-1,-160 1-15,195-18 16,246-53 0,-387 89-16,-1-1 15,-17 0-15,264-35 16,124-52 0,-176 34-1,211-70 1,-405 123-16,17-17 0,-18 0 0,1 17 15,369-70 1,-387 70-16,18 1 0,246-54 16,-299 53-1,-1 1-15,89-36 0,-71 35 16,0 1-16,512-54 16,-494 53-1,-18 1-15,0 17 0,283-36 16,-107 19-1,-193-1 1,-1 18-16,142-17 16,88-19-1,-229 36-15,-1-17 0,124-1 16,-123 18-16,-18 0 16,0-18-16,282 1 15,-282-1 1,0 18-16,264-18 15,-264 1 1,0 17-16,0 0 0,0 0 0,-18-18 16,159 18-1,-159 0-15,-17 0 0,17 0 16,124 0 0,-124-17-16,71 17 15,35 0 1,-106 0-16,71 0 31,-88 0-31,17-18 16,18 18 15,-71 0 0,-34 0-15</inkml:trace>
  <inkml:trace contextRef="#ctx0" brushRef="#br0" timeOffset="-198851.3">18574 15434 0,'0'0'0,"0"-35"16,0 17-1,17 0 1,195-17 0,-159 18-16,0 17 15,0-18-15,0 18 0,35-18 16,71 1 0,-142 17-16,1 0 15,17 17 1</inkml:trace>
  <inkml:trace contextRef="#ctx0" brushRef="#br0" timeOffset="-198664.61">19068 15699 0,'0'17'0,"0"-34"0,0 52 15,35-35 1,106-88-1,-106 88-15,1-18 16,-1 18-16,0-18 0,53 18 16,-35 18-1</inkml:trace>
  <inkml:trace contextRef="#ctx0" brushRef="#br0" timeOffset="-170742.04">21361 14887 0,'-18'0'16,"18"-17"0,0-1 15,35 71 0,-17-53-31,-18 88 31,-124-35 1,107-53-32,-18-88 31,105-124 0,-35 194-31,-17 18 0,141 18 31,-53 158-15,-106-140-16,17 17 0,-17-18 16,0 18-16,0-18 0,-35 89 15,-53 17 1,-18-35-1,88-89-15,1 1 0,-89 17 16,88-35 0,1 0-16,-19 0 0,19 0 0,-54-70 15,53 52 1,1 0-16,17-17 0,0 17 0,0-17 16,176-35 15,-88 52-31,-35 18 0,-17 0 0,105 35 15,-71-17 1,-34-18-16,-1 35 0,53 18 16,-17 35-1,-54-70 1,-17-1-16,18-17 16</inkml:trace>
  <inkml:trace contextRef="#ctx0" brushRef="#br0" timeOffset="-169903.03">22102 14728 0,'17'0'0,"-34"0"0,52 36 15,-18-1 1,-17-17-16,18-1 0,-18 1 0,0 0 15,0-1-15,0 1 0,-35-1 16,-36 54 0,36-71-1,-18-53 1,35 18-16,1 0 16,17-107-1,17 125-15,19-18 16,-1 17-16,-17 18 0,52-18 15,36 89 1,-88-36-16,-1 0 16,1-17-16,-18 35 0,18-18 0,-18 0 0,0 71 15,0-70 1,0-1-16,-53 141 16,35-140-16,-35 16 15,-35 19 1,53-36-16,-54 18 15,-34-35 1,105-18-16,-35-71 16,36 1-1,17 34-15,0 19 0,53-1 16,-36 1-16,89-36 16,-71 35-16,1 18 0,52 0 15,-53 0-15,53 18 16,1 52-1,-72-52-15,1-1 0,17 19 16,-17-19-16,-1 19 16,54 17-1,-53-53-15</inkml:trace>
  <inkml:trace contextRef="#ctx0" brushRef="#br0" timeOffset="-169426.32">22472 14764 0,'0'-18'0,"0"36"0,0-54 0,18-16 16,34 34-16,-34 0 0,17 1 16,89-36-1,-89 35-15,18 18 16,35 35-1,-88 1-15,0-1 0,18 0 16,-124 124 0,88-141-16,-34 34 15,-19 1 1,71-35-16,-18 0 16,54-18-1,-1 0-15,18 0 16,106-36-1,-142 36-15,18 0 16,71 71 0,-88-71-16,0 35 0,-18-17 15,17 0-15,1 52 16,-53-17 0,-54 0-1,-52 35 1,106-88-16,-36 35 15,-70 1 1,124-36-16,-1 0 16</inkml:trace>
  <inkml:trace contextRef="#ctx0" brushRef="#br0" timeOffset="-166769.1">23336 14975 0,'0'-35'31,"0"17"-15,18-17-1,0 18 1,-1-1 0,-17 0-1,0 36 32,0 0-31,0-1-1,0 1 1,-35-18-16</inkml:trace>
  <inkml:trace contextRef="#ctx0" brushRef="#br0" timeOffset="-166179.08">23618 14376 0,'0'0'0,"0"-18"16,36 18 15,52 35-15,18-17-1,-71-18 1,-17 0-16,-1 0 0,19 0 16,-19 0-16,19-18 15,-1 1 1,-35-1-16,0 53 47,0 18-32,0-35-15,0 17 0,0 0 0,0 1 16,17 140 0,19-70-1,-36-71-15,0-17 0,0 17 16,0-17-16,17-1 0,-17 1 0,0 0 15,0-1-15,0 19 16,18-36-16</inkml:trace>
  <inkml:trace contextRef="#ctx0" brushRef="#br0" timeOffset="-165715.97">24306 14429 0,'0'-18'15,"0"36"-15,0-18 32,124 70-17,-89-35-15,0-17 16,1 17-16,-1 1 0,-17-1 0,-1 0 16,1 0-16,17 159 15,-88-123 1,-35 70-1,70-123-15,-17-1 0,17 1 16,-87 0 0,34-106-1,71 35 1,0 17-16,0-17 0,71-70 16,105-124 15,-123 194-31,-35-70 15,-18 34 1,-53 36 0,53 36-16,-18-1 15,-88-17 1,36 53 0,-36 105-1,88-88-15,18-17 16,0 0-16,0-1 0,0 19 15</inkml:trace>
  <inkml:trace contextRef="#ctx0" brushRef="#br0" timeOffset="-165180.86">24906 14287 0,'0'-17'0,"18"17"0,-36 17 0,53-34 31,-35 52-15,0 0-16,-17 36 31,-19-36-15,19-35-16,-1 0 0,-17-106 31,35 18-15,35 53-16,0 17 15,-17 1-15,0 17 0,35 0 16,-36 35-16,1-17 0,0 17 0,-1 0 16,36 300-1,-88-141 1,-18 18 0,18-177-1,17 1-15,0-19 0,1 1 0,-1 17 0,0-17 16,1-18-16,-36 17 15,35-17-15,1 0 16,-1-88 0,18 71-16,141-160 15,-53 142 1,-17 35 0,123 53-1,-159-36-15,18 72 16,-35-54-1,-1 0-15,36 18 16,-17-35-16</inkml:trace>
  <inkml:trace contextRef="#ctx0" brushRef="#br0" timeOffset="-159729.85">6985 16263 0,'0'18'94,"18"-18"-78,-1 17-16,1-17 15,0 0-15,52 0 32,-52 0-32,-1-17 0,1 17 0,70-36 15,-17 19 1,-54-1-16,1 18 0,0 0 16,-1-18-16,36 18 15,-35-17 1</inkml:trace>
  <inkml:trace contextRef="#ctx0" brushRef="#br0" timeOffset="-159481.34">7214 16598 0,'0'18'0,"-17"-18"15,17 17 1,35-17 0,18 0-1,-36-17-15,19 17 0,-19 0 16,125-53 0,-125 53-16,1 0 0,-1 0 15,19 0-15</inkml:trace>
  <inkml:trace contextRef="#ctx0" brushRef="#br0" timeOffset="-157991.56">8925 15752 0,'0'-18'203,"0"0"-15,0 1-157,-17 17 16,17-18 15</inkml:trace>
  <inkml:trace contextRef="#ctx0" brushRef="#br0" timeOffset="-157172.56">9066 15487 0,'18'0'0,"-36"0"0,71-18 16,-35 18-16,17 18 31,-35 17-16,0 0 1,-17-87 47,17-19-48,0 53 1,35 1-16,53-19 15,-53 36-15,-17 0 0,35 0 16,70 89 0,-52 16-1,-36 160 1,-35-212-16,0-18 16,-53 142-1,18-160-15,0 19 0,-1-1 16,-52 18-1,71-53-15,-54 0 16,-17-88 0,70 70-16,1-17 0,-1 17 15,18-17-15,-18-71 16,177 35 0,-35 71-1,-72 0-15,19 36 16,70 52-1,-106-71-15,-17 1 0,53 35 16,-36 0 0,0-35-16</inkml:trace>
  <inkml:trace contextRef="#ctx0" brushRef="#br0" timeOffset="-156698">9878 15469 0,'0'-17'0,"0"34"0,-18-52 15,18 0 1,106-1 0,-88 36-16,-1 0 15,89 0 1,-88 36-1,-18 34 1,-36-52-16,1 35 31,0-53-15,35-18 0,35 18-1,71-17 1,-35 17-1,-36 0-15,-18 35 0,36 0 16,-35-17-16,0-1 0,-18 1 16,17 123-1,-52-106-15,35 1 0,-18-1 16,-17-17-16,17 17 0,1-17 0,-1 17 16,-88 53-1,89-88-15,-1 18 16,-17-18-1,17-18-15</inkml:trace>
  <inkml:trace contextRef="#ctx0" brushRef="#br0" timeOffset="-156540.2">10583 15469 0,'-35'0'0,"17"-17"0,71 34 0,-123-34 31,52-1-15</inkml:trace>
  <inkml:trace contextRef="#ctx0" brushRef="#br0" timeOffset="-156059.02">10601 15240 0,'0'-18'15,"0"1"-15,123-36 32,-52 35-32,-36 18 15,1 0-15,-1 0 0,18 0 16,35 71-1,-123 17 1,-54 0 0,72-88-16,-36 35 15,53-17-15,-18-18 16,36 0 15,211-35 0,-194 35-31,1 0 0,-19 0 16,19 0-16,-1 0 0,-17 0 0,35 35 16,-18 0-1,-18 36 1,-17-54-16,0 1 0,-35 17 16,0 54-1,-53 16 1,52-69-1,1-36-15,0 35 16,-18-17-16</inkml:trace>
  <inkml:trace contextRef="#ctx0" brushRef="#br0" timeOffset="-155621.53">11412 15064 0,'36'-89'31,"-72"178"-31,125-213 16,-72 124-16,54 0 16,-36 35-1,-17-35-15,-18 89 16,-53-19-1,17 1 17,72-71-1,158-18 0,-177 18-31,54 35 16,0 18-1,-71-35-15,17 0 0,-17 17 16,-35 53 0,-106-17-1,17-1 1,1 1 0,105-71-1</inkml:trace>
  <inkml:trace contextRef="#ctx0" brushRef="#br0" timeOffset="-154849.8">9066 16775 0,'-17'0'31,"193"0"1,618-89-1,-688 72-31,511-107 31,-158 1-15</inkml:trace>
  <inkml:trace contextRef="#ctx0" brushRef="#br0" timeOffset="-153026.7">21096 9155 0,'18'0'78,"-1"17"32,-17 1-95,0-1 1,18-17 0,0 53 109,70 89-94,-71-125-31,-17 1 0,18-1 15,17 36 1,-17-35-16,0-18 16,35 0-1,-36 0-15,36 0 16,88-71 0,-123 36-16,17 18 0,0-1 15,195-88 16,-213 88-31,1 18 16,106 0 0,-89 36-16,0-36 15,-17 17-15</inkml:trace>
  <inkml:trace contextRef="#ctx0" brushRef="#br0" timeOffset="-151101.97">10213 17216 0,'0'-18'16,"-18"18"-1,1 0 1,17-18 46,0 1 1,0-1-32,0 0-15,17 71 15,-17-35-15,0 17-1,0-17 1,-17-18 0,-54 17-1,53-17-15,-17-35 16,-35-124-1,70 124 1,0 18-16,0-54 16,17 36-16,71-18 15,-52 53 1,-19 0-16,54 88 16,35 106-1,-106-141-15,17-18 0,-17 18 16,0-18-16,0 106 15,-35-88 1,17-35-16,18 17 0,-35-17 0,35 0 16,-17-18-16,-36 35 15,35-35 1,0 0-16,-52-71 16,35-17-1,35 53-15,0 17 0,0-17 0,141-124 31,-124 142-15,19 17-16,122 17 16,-52 71-1,-71-70-15,54 35 16,69 53 0,-140-106-1,0 0-15,35 17 16</inkml:trace>
  <inkml:trace contextRef="#ctx0" brushRef="#br0" timeOffset="-150558.11">10936 16704 0,'0'-18'15,"0"36"-15,0-53 0,0 17 0,0-17 16,35 17-1,18 18 1,-35 88 0,-18-70-1,0 35 1,-18-53-16,1-18 31,-1-35-15,18 36-16,0-1 0,0-17 0,0 17 0,0 1 15,35 17-15,36-36 16,52 54 0,-70 17-1,18 124 1,-71-124-16,0 0 16,0 18-16,-35 141 15,17-158-15,-53 70 16,54-71-16,-1 0 0,-35 0 15,35-35 1,1 0-16,-36-53 16,53 36-16,0-18 0,0-36 15,88-88 1,-53 124-16,71-18 16,-88 53-16,17 0 0,0 0 15,-17 0-15,17 18 0,-17-18 0,17 35 16,53 88-1,-52-105-15,-1 17 16,0-17 0,-17 0-16</inkml:trace>
  <inkml:trace contextRef="#ctx0" brushRef="#br0" timeOffset="-149944.89">11695 16351 0,'17'0'16,"-34"0"-16,52-35 0,-18 35 0,1 0 16,0 0-16,17 18 31,-17 52-16,-18-52 1,-36-1-16,-17 1 16,36-18-16,-1 0 15,-17-35 1,35 0 0,35-1-1,0 36-15,71 0 16,-35 53-1,17 18 1,-53 105 0,-35-158-1,-70 123 1,52-106-16,-88 124 16,18-124-1,70-35-15,1 0 16,-1-53-16,-35-141 15,53 177 1,159-89 0,-124 88-16,1 18 0,-1 0 15,141 35 1,-140 1-16,16 17 16,-16-36-16,-1 36 15,36 71 1,-54-89-16,1-17 15</inkml:trace>
  <inkml:trace contextRef="#ctx0" brushRef="#br0" timeOffset="-149285.48">11536 16528 0,'0'0'0,"-18"0"15,1-36 17,17 19-32,0-1 0,35-17 15,106-18 1,-106 35-16,0 18 0,-17 0 15,70 18 1,-70 17-16,0 89 31,-107-19-15,54-87 0,0 17-1,123-52 16,212-36 1,-247 53-17,53 88 1,-106 0 0,0 0-1,-18-52-15,-17 17 16,-159 141 15,176-194-31,0 17 0,1-17 16,-71-17-1,88-19-15</inkml:trace>
  <inkml:trace contextRef="#ctx0" brushRef="#br0" timeOffset="-148869.85">12629 16581 0,'-17'0'31,"34"-36"0,72-17 0,-89 36 1,-18 17-17,-17 17 1,17 1 0,0 0-16</inkml:trace>
  <inkml:trace contextRef="#ctx0" brushRef="#br0" timeOffset="-148251.41">12859 16122 0,'0'0'0,"0"-18"15,0 1 1,0-1 0,17 18-16,1-18 0,17 1 15,-17 17-15,17-18 0,36 0 16,123-17-1,-141 35-15,-18-17 0,88-1 16,-17 0 0,-88 18-16,0 0 15,-89 0 32,71 18-47,-18-18 0,18 18 0,-17-18 16,-1 158-1,18-87 1,35 52 0,-17-105-16,17 35 15,53 35 1,-70-88-16</inkml:trace>
  <inkml:trace contextRef="#ctx0" brushRef="#br0" timeOffset="-147868.89">13829 16051 0,'0'-17'0,"0"34"0,0-70 16,0 36-16,53-18 15,35 35 1,-53 17-16,36 54 16,-54-54-16,1 19 0,0-19 15,-1 177 1,-17-158-16,-35-1 15,35-17-15,-123 70 16,52-71 0,53-52-1,1 0-15,17-71 16,0 71-16,0-54 16,35 37-16,0-125 15,-35-17 1,0 159-16,0-36 15,-53-17 1,36 141 0,-1 18-1,1-36-15,17 18 0,0-18 0,0 89 32,35-72-32</inkml:trace>
  <inkml:trace contextRef="#ctx0" brushRef="#br0" timeOffset="-147381.84">14270 15610 0,'17'-35'0,"-34"70"0,52-70 16,-35 53 0,71 123-1,-54-106 1,-17 0-1,18-17-15,-18 0 0,0-1 16,0-34 0,-53-89-1,53 71 1,0 17-16,0 0 0,0-35 16,53 36-1,53 123 1,-53-36-1,-18-17-15,-17-18 0,17 106 16,-17-105-16,-18 87 16,-36-35-1,19-52-15,-19-19 0,19 1 0,-19 0 16,-211-18 15,247-36-31,0 1 16,0 0-16,106-36 15,53 54 1,-124 17-16,71 0 16,0 17-1,-88 18-15,35-17 16,-36-18 0</inkml:trace>
  <inkml:trace contextRef="#ctx0" brushRef="#br0" timeOffset="-131182.46">30339 2999 0,'0'0'0,"-18"0"0,18 17 16,71 1 15,-1-18-16,-34 0-15,52 0 16,71-18 0</inkml:trace>
  <inkml:trace contextRef="#ctx0" brushRef="#br0" timeOffset="-129870.1">30357 2434 0,'0'18'47,"17"17"-15,-17-17-17,18-1 1,17 19-1,-17-36 1,17 0-16,-17 0 0,87-18 16,37-17-1,-1 17 1,-124 18-16,1-18 0,0 18 16</inkml:trace>
  <inkml:trace contextRef="#ctx0" brushRef="#br0" timeOffset="-124851">31291 2505 0,'0'-18'0,"0"0"47,-17 18-32,17-17-15,-18 17 32,-17 17-1,-18 54-15,35-53-16,1 17 0,-19-17 0,19 17 15,-124 141 1,123-141-16,18 1 15,-18-1-15,1-17 0,17 17 0,0 18 16,0-35-16,0-1 0,0 18 16,123 1-1,-88-36 1,1 0-16,334-230 31,-335 160-15,-17-18-16,-18 35 0,0 0 15,0 0-15,-35-141 16,-71 88 0,88 106-1,1 0-15,-72 53 16,72-35-16,-1 17 0,18-17 16,-17-1-16,17 18 0,0 1 15,52 52 1</inkml:trace>
  <inkml:trace contextRef="#ctx0" brushRef="#br0" timeOffset="-124512.95">31979 2928 0,'-106'-18'31,"106"1"-31,0-19 31,18 19-15,0-1 0</inkml:trace>
  <inkml:trace contextRef="#ctx0" brushRef="#br0" timeOffset="-124192.87">32244 2364 0,'-53'-53'0,"53"35"15,53 89-15,-106-160 0,53 72 0,0 105 47,18 35-31,-18-87-16,0-1 0,17 18 0,-17-18 16,18 0-16,17 107 15,-35-107 1,18-18-16,-18 1 0,0 0 15,17-18-15,1 17 0</inkml:trace>
  <inkml:trace contextRef="#ctx0" brushRef="#br0" timeOffset="-123740.09">32808 2311 0,'-35'-53'31,"0"106"1,-142 264-1,72-158 0,87-141-31,0-1 0,1 1 16,17 17-1,88-53 32,53-17-31,-106 0-16,0 35 0,1-18 0,52-17 16,-70 17-1,17 18-15,-17-17 0</inkml:trace>
  <inkml:trace contextRef="#ctx0" brushRef="#br0" timeOffset="-123477.73">32755 2434 0,'-17'0'31,"17"18"-31,17-36 0,-34 89 16,17-36-16,0-17 0,17 17 16,-17 0-16,0 0 0,53 142 31,-53-142-31,0-17 0,0 17 0,0-17 16,0 17-16,0-17 0,0-1 0,0 19 15,0-19-15,0 36 16</inkml:trace>
  <inkml:trace contextRef="#ctx0" brushRef="#br0" timeOffset="-120375.53">32632 2258 0,'18'-18'31,"-1"0"16,-17 1-47,0-1 47,-17 18-16,17 35 0,-36-17-15,19 0-16,-19 52 15,-52 54 1,71-89-16,-1 0 0,0-17 0,18 17 16,-17 1-16,-1-1 0,0 18 15,18-36-15,-17 36 16,17 0 0,0-35-16,53 17 15,52-35 1,-69 0-16,-1-35 0,0 35 15,18-35-15,18-1 0,-18 1 16,35-88 0,-53-36-1,-35 106-15,18 18 16,-18-1-16,-35-105 16,17 124-16,18-1 15,-71 0-15,36 18 0,17-17 16,-158 52-1,158-35-15,1 18 16,-1-18-16,-17 88 16,35-71-1,0 1-15,0 0 0,0-1 0,35 19 0,-35-19 16,35 1-16,89 70 16</inkml:trace>
  <inkml:trace contextRef="#ctx0" brushRef="#br0" timeOffset="-119994.42">33320 2311 0,'0'-18'15,"0"36"-15,0-71 16,-18 53-16,18-18 0,-17 18 15,-1 0 1,-70 71 0,70-36-16,-52 71 15,-1-18 1,53-53-16,-17 1 0,-18 34 16,36-35-16,-19 1 15,19-1 1,17-17-16,123-18 31,1-53-15,-89 53-16,0-18 0,0 18 15,89-53 1,-107 53-16,1-18 0,35 1 16,18-18-1,-71 17-15</inkml:trace>
  <inkml:trace contextRef="#ctx0" brushRef="#br0" timeOffset="-119787.89">33232 2434 0,'0'0'0,"-18"0"16,18 300 31,0-194-32,0-71-15,0 0 0,0 1 16,0-1-16,0 0 0,0-17 0,0 17 16,-18 53-1,18-70-15,-17 0 0</inkml:trace>
  <inkml:trace contextRef="#ctx0" brushRef="#br0" timeOffset="-119091.08">30692 4127 0,'-18'0'0,"36"0"16,-36 18 15,53-18 0,142 35 0,-142-35-31,18 0 16,-18 0-16,71 0 16,0 0-1,-89 0-15,1 0 0,17-17 16</inkml:trace>
  <inkml:trace contextRef="#ctx0" brushRef="#br0" timeOffset="-118909.05">30815 4568 0,'0'18'0,"0"-36"0,0 54 16,88-19-1,-52-17-15,122-17 16,-69 17 0,-54 0-16,18-18 0,35 18 15,-70-18-15,-1 18 0</inkml:trace>
  <inkml:trace contextRef="#ctx0" brushRef="#br0" timeOffset="-102091.49">31785 4092 0,'0'0'0,"36"-35"31,-36 17 47,35 18-62</inkml:trace>
  <inkml:trace contextRef="#ctx0" brushRef="#br0" timeOffset="-100995.83">31803 4127 0,'0'-17'31,"0"-1"-15,-18 18 31,1 0-32,-1 0-15,0 0 16,1 18 0,-1-1-16,-35 72 15,0-54 1,36 18-16,-1-35 0,0-1 16,18 1-16,-17-1 0,17 1 0,0 17 15,-18 54 1,18-72-16,71 36 15,-1-35 1,-35-18-16,1 0 16,-19 0-16,54-53 15,-53 18-15,34-71 16,-34-18 0,-18 89-16,-53-106 15,53 106 1,-106-71-1,89 106-15,-1 0 16,0 70 0,1-52-16,17 17 0,-18 36 15,1 70 1,52-123 0,-35-1-16,0 1 0,35-1 0</inkml:trace>
  <inkml:trace contextRef="#ctx0" brushRef="#br0" timeOffset="-100805.05">32191 4322 0,'-53'-18'31,"53"0"-16</inkml:trace>
  <inkml:trace contextRef="#ctx0" brushRef="#br0" timeOffset="-100258.22">32508 4145 0,'-35'-18'16,"-18"1"15,53 105 1,0-70-32,36 88 15,-1-54 1,0-34-16,0 53 15,-17-18 1,-18-36-16,0 1 0,0 35 16,-88 0-1,70-36-15,-17-17 0,-89 0 16,89 0 0,-88-88-1,105 70-15,0-17 16,36-53-1,35 70-15,-35 1 0,35-1 16,-18 18-16,18-18 0,141-34 16,-141 34-16,0 0 15,70-35 1,-88 36-16,-17-1 0,0 0 0,-18 1 16,17-107-1,-17 89-15,-17 0 0,17-1 16,-36 19-16,36-1 0,-53-35 15,36 53-15,-1 0 16,-70 53 0,70-35-16,1 35 15,17 53 1,17-89-16,-17 1 16</inkml:trace>
  <inkml:trace contextRef="#ctx0" brushRef="#br0" timeOffset="-99773.14">33143 4039 0,'-17'-17'15,"34"34"-15,-34-52 0,-1 17 16,-35 18-1,36 0-15,-72 89 32,37 34-17,34-105-15,18 35 16,53 0 0,-18-36-16,-17-17 15,140 18 1,-69-53-1,-54-54 1,-35 72-16,0-19 16,0 1-16,0 17 0,-18-17 15,18 18-15,0-1 16,-17 53 0,17 0-16,-18 54 15,18-19 1,0-34-16,0-1 0,0 0 0,0 89 15,0 17 1,0-106-16,0 0 16,0 0-16,0 1 0,0 123 15,0-142 1</inkml:trace>
  <inkml:trace contextRef="#ctx0" brushRef="#br0" timeOffset="-98821.58">30233 5803 0,'35'0'47,"177"-35"-16,-159 35-15,-18 0-16,71 0 15,-53 0 1,-35 0-16,-1 0 15,1 0-15</inkml:trace>
  <inkml:trace contextRef="#ctx0" brushRef="#br0" timeOffset="-98637.48">30251 6156 0,'-18'53'0,"36"-106"16,-36 124-16,18-54 0,35 1 0,177 17 31,-124-35-15,-53 0-16,1 0 0,17 0 0,-18 0 15,71 0 1,-36-35 0</inkml:trace>
  <inkml:trace contextRef="#ctx0" brushRef="#br0" timeOffset="-84530.32">31203 5891 0,'0'0'0,"0"-17"0,18 17 16,-1-18-1,1 18 1,-18-18 0,18 18-1,-18-17 32,-36 17 0,36 35-47,-17-35 0,17 18 0,-18 35 16,-17 52-1,17-69-15,18-1 0,0 106 32,88-17-17,-52-124-15,-19 17 16,142-17-1,-124 0-15,107-88 16,-125 53-16,1 17 16,-1-17-16,1 0 0,-18-89 15,0 71-15,0 18 0,0-18 0,-18 18 16,-70-89 0,53 89-16,17 17 0,1 1 15,-124-1 16,123 18-31,0 35 0,-17-17 16,17 88 0,18-89-16,36 1 15,-36 0-15,35-1 0,-17 1 0,17 0 16,-18-18-16</inkml:trace>
  <inkml:trace contextRef="#ctx0" brushRef="#br0" timeOffset="-84329.25">31979 6085 0,'0'0'15,"0"18"-15,0-71 32,0 35-17,0 1 1</inkml:trace>
  <inkml:trace contextRef="#ctx0" brushRef="#br0" timeOffset="-83772.63">32403 5715 0,'0'-18'46,"0"36"17</inkml:trace>
  <inkml:trace contextRef="#ctx0" brushRef="#br0" timeOffset="-80948.91">32244 5592 0</inkml:trace>
  <inkml:trace contextRef="#ctx0" brushRef="#br0" timeOffset="-80324.18">32297 5697 0,'-18'-17'32,"1"-1"-32,-1 18 15,0 0 1,1 0 0,-19 35-1,36-17-15,-17 17 16,17-17-16,0 17 0,-18 71 15,18-53 1,0-35-16,0 17 0,35 0 16,18 18-1,-35-53-15,0 0 0,17 0 16,106-88 0,-106 70-16,53-52 15,-35-1 1,-53 36-16,18 17 0,-18-88 15,0 89-15,0-19 0,-35 19 16,35-18-16,-53-18 16,-35 17-1,70 36-15,0 0 0,1 0 16,-36 18 0,-18 35-1,71-18-15,-35 36 16,35-1-1,0-52-15,35 0 0</inkml:trace>
  <inkml:trace contextRef="#ctx0" brushRef="#br0" timeOffset="-79896.35">32755 5680 0,'0'0'16,"-17"35"15,-19 0-15,36-17-16,-35 123 16,35-88-1,0-18-15,0-17 0,0 35 16,124 0-1,-107-53-15,19 0 16,69-89 0,-69 54-16,-19 18 0,19-89 15,-36-18 1,0 107-16,0-19 16,-18 1-16,18 17 0,-71-52 15,54 70 1,-18 0-16,-1 0 0,19 0 15,-1 0-15,0 35 0,-35 0 16,53 18 0,0-17-1,18-19-15,-18 1 0</inkml:trace>
  <inkml:trace contextRef="#ctx0" brushRef="#br0" timeOffset="-79493.18">33196 5697 0,'-17'-17'0,"-1"17"31,18 17-15,-18 19-16,18-19 0,0 1 0,0 0 15,-17 193 1,52-140 0,53-36-1,-70-35 1,17 0-16,-17 0 0,17-18 0,-17 18 16,-1-53-16,1 36 0,17-71 15,-17-89 1,-18 142-16,0 0 15,-88-89 1,70 107-16,0 17 16,-87 35-1,105-17-15,-18-18 16,0 17-16,1 36 16,17 0-1</inkml:trace>
  <inkml:trace contextRef="#ctx0" brushRef="#br0" timeOffset="-77445.41">33496 5680 0,'0'0'0,"0"-18"15,0-35 1,18 36-16,-18-1 0,35 0 16,0 18-16,36-35 15,35 0 1,-89 35-16,54-18 15</inkml:trace>
  <inkml:trace contextRef="#ctx0" brushRef="#br0" timeOffset="-76512.81">33479 5768 0,'0'0'0,"0"-18"31,53-17 109,-36 17-124,-17 1 0,18-1-1,-18 53 48,0 18-48,0-35-15,-18 70 16,18-35 0,0-35-16,0 17 15,0-17-15,0-1 16,35-17 0,-17-17-16,35-36 31,-35 53-31,-1-18 0,1 18 0,0-18 15,17 18 1,-18 0-16,1 124 31,-18-36-15,0-70-16,-18 35 16,-70 88-1,71-124-15,-19 1 16,-105 53-1,124-71-15,-19 17 0,19-17 16,-107 0 0,124-17-16,-17 17 15,-19-71-15,36 53 0,-17 1 16,17-19-16</inkml:trace>
  <inkml:trace contextRef="#ctx0" brushRef="#br0" timeOffset="-71845.22">31962 3545 0,'0'18'250,"35"17"-218,-35-17-32,18-18 15,-18 35 1,17-17 0,-17-36 30,18 1-30,-18-1 0,17 18 15,1 0-15,0 18-16,-1-1 15,54 54 1,-36-36-1,-17-17-15,35 52 16,-36-17 0,1-35-1,0-18 1,-1-35 0,1-1-16,35-17 15,0 0 1,-36 36-16,1 17 0,0-18 0,-1-17 15,107-36 1,-107 54 0,1-1-16,106-35 15,17 18 1,-106 35 0,-17 0-16,-1 0 15,1 0 1,-18 17-16</inkml:trace>
  <inkml:trace contextRef="#ctx0" brushRef="#br0" timeOffset="-70912.38">32067 3528 0,'-17'0'63,"-1"-36"-48,1 36-15,17-17 16,0 34 31,0 19-31,0-19-16,0 1 0,17 0 0,18 35 15,-17 35 1,88 53-1,-106-123 1,18-1-16,-1 1 0,-17-1 0,18 1 16,17 17-1,-17-35-15,-18 18 0,35-18 16,18 0 0,-35 0-16,-1-35 0,19 35 15,-19-18-15,89-17 16,-88 17-16,-1 18 15,1 0-15,-18-17 0,35-1 16,18-35 0,-35 35-16,-1 18 0,1-17 15,123-107 17,-123 124-17,-1-17 1,1-1-1,0 0 1,-1 18-16,1-17 16,0 17-1</inkml:trace>
  <inkml:trace contextRef="#ctx0" brushRef="#br0" timeOffset="-70383.04">31873 3475 0,'0'0'0,"36"0"47,34 88-31,-52-70-1,-18 17-15,53 88 16,-53-105 0,0 0-16,17-1 0,-17 1 0,18 0 15,-18-1-15,18-17 0,35 18 16,-18-18 0,-17-35-16,17 35 0,0-36 0,0 19 0,-17-1 15,17 0-15,1-17 0,-1 18 16,71-107-1,-71 106-15,-17 1 0,-1 17 16,124-71 15,-123 71-15,0 0 0,-1 0-16</inkml:trace>
  <inkml:trace contextRef="#ctx0" brushRef="#br0" timeOffset="-64919.99">32279 3316 0,'0'0'15,"-17"0"-15,-72-18 32,54 1-17,-18 17 1,-70 0-1,87 0-15,-17 0 16,-70 0 0,17 35-1,36 0 1,17 1 0,-53 69-1,88-69-15,1-19 0,-36 89 16,35-53-1,-35 124 1,35-89 0,-17 70-1,35-69 1,-17 17 0,17-89-16,-18 1 0,18-1 15,0 1-15,0 0 0,35 52 16,-35-52-1,0 0-15,18-1 0,-1 36 16,19 18 0,-19-54-16,-17 19 0,36 34 15,34 36 1,-17-53 0,88 35-1,-123-88-15,17 18 0,0-18 16,1 0-16,-1 17 0,106 1 15,-88-18 1,106 53 0,-124-35-16,71 17 15,35 0 1,-70-17 0,-36-18-16,71 0 15,70 0 1,-141 0-16,1 0 0,-1 0 15,0 0-15,0 0 0,71-18 16,53-52 0,-124 52-1,124-53 1,-141 54-16,-1-1 0,1 0 16,0 1-16,17-1 0,-17 1 0,87-89 31,-87 88-31,0-17 0,17-1 15,-17 1-15,-1 18 0,18-19 16,-17 19-16,0-1 0,-18-17 0,17 17 16,1-35-16</inkml:trace>
  <inkml:trace contextRef="#ctx0" brushRef="#br0" timeOffset="-64652.24">33849 4233 0,'-53'-141'15,"106"282"-15,-141-352 16,53 158-16,-36-88 15,-88-89 1,124 177-16,-71-70 16,-53 35-1,124 52-15,-71 1 16,53 18-16,18 17 16,-18 0-16,-159-18 15,-17 36 1,194-18-16,0 35 15,-1-35-15,1 0 0,17 0 0,1 17 16,-18 1-16,17 0 0,0 17 31,1 0-31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7-16T05:26:25.952"/>
    </inkml:context>
    <inkml:brush xml:id="br0">
      <inkml:brushProperty name="width" value="0.05292" units="cm"/>
      <inkml:brushProperty name="height" value="0.05292" units="cm"/>
      <inkml:brushProperty name="color" value="#FF0000"/>
    </inkml:brush>
  </inkml:definitions>
  <inkml:trace contextRef="#ctx0" brushRef="#br0">12559 4427 0,'0'-17'16,"0"-1"31,0 0-16,0 1 16,35 105-16,-17-35-15,-18-18-16,17-17 0,-17 17 0,0-17 0,0 17 15,18 0-15,17 36 16,1-18 0,-19-36-16,1 1 0,17-18 15,18-53 1,-35 35-16,-18-17 0,35-35 15,-35 34-15,0 19 16,0-160 0,-35 124-1,35 36 1,0 70 15,53 105-15,-53-122-16,35-19 15,35 89 1,54-35 0,-53-107-1,-36-16 1,-18 34-16,1-17 0,-18-36 16,0 36-16,0 0 0,-35 17 15,-36-106 1,54 107-16,-19-36 15,1 18 1,35 17-16,18 53 31,35-17-15,-36-18-16</inkml:trace>
  <inkml:trace contextRef="#ctx0" brushRef="#br0" timeOffset="414.94">14164 4163 0,'18'0'0,"-18"-18"0,-18 36 0,-35 70 47,-35 71-32,70-124 1,-35 36-16,36-54 16,-1 18-16,0 1 0,-70 52 15,88-70 1,-35-18 0,35-18-16,-18 18 0,-35-176 15,18 105 1,17 36-16,1-36 15,-18 18 1,70 71 0,18 17-1,-36-35-15,54 53 16,70 18 0,-106-54-16,1 1 0,140 35 15,-35-36 1</inkml:trace>
  <inkml:trace contextRef="#ctx0" brushRef="#br0" timeOffset="635.78">14393 4039 0,'0'-35'16,"0"70"-16,0-123 31,18 123-31,17 18 15,89 141 1,-89-105 0,71 157-1,-106-210-15,35 52 32,-17-70-32,-18-1 0</inkml:trace>
  <inkml:trace contextRef="#ctx0" brushRef="#br0" timeOffset="789.32">14235 4286 0,'0'0'0,"35"53"32,0-53-32,0 0 15,283-88 1</inkml:trace>
  <inkml:trace contextRef="#ctx0" brushRef="#br0" timeOffset="1043.69">15046 3863 0,'0'0'16,"-35"18"-1,35 17 1,53 124 0,-53-107-16,35-16 15,-17-1-15,-1 0 0,18 36 16,-17-36-16,17 71 16,-17-18 15</inkml:trace>
  <inkml:trace contextRef="#ctx0" brushRef="#br0" timeOffset="1184.38">15011 4039 0,'-36'-53'16,"72"106"-16,-89-123 0,35 52 0,36-52 47,176 17-16,-159 53-31</inkml:trace>
  <inkml:trace contextRef="#ctx0" brushRef="#br0" timeOffset="3965.01">15011 3951 0,'0'-18'0,"0"1"16,0-1 0,0 1-16,0-1 15,0 0 1,17 18-16,-17-17 15,18 17 1,0 0 93,87-53-93,-87 53-16,17-36 16,-17 19-16,70-1 15,-17 36 1,-54-18-16,-17 35 16,0 0-16,18 36 15,-53 35 1,-36-18-1,54-53-15,-1-35 0,-88 71 32,71-71-17,52 0 17,19-18-17,-19 0-15,89-17 16,18 18-1,-107 17-15,36 0 16,0 17 0,-53 18-16,18 18 15,-18-17 1,0-19-16,0 1 0,-36 0 0,36-1 16,-70 19-1,52-19-15,-17 1 0,-36 17 16,1-17-1,52-18-15,1 0 0,-36 0 16,35-18 0,18-17-16,0 17 0</inkml:trace>
  <inkml:trace contextRef="#ctx0" brushRef="#br0" timeOffset="4267.28">15981 3951 0,'-106'-70'31,"212"140"-31,-212-158 15,124 70 17,299-105-1,-282 105-31,1 1 0,70-89 31</inkml:trace>
  <inkml:trace contextRef="#ctx0" brushRef="#br0" timeOffset="4614.03">15981 3457 0,'0'0'0,"-18"0"16,18 18-1,106-1 1,-71-17-16,1 0 0,16 0 15,125 0 1,-124 0-16,0-17 0,0 17 0,-18 0 16,0 0-16,0 0 0,1 0 0,-19 0 15,1 0-15,0 0 0,-1 0 16,-52 17 0,0 19-1,17-19-15,0 19 0,-52 70 16,-1-18-1,71-71-15,-17 54 16,17 70 0,35-123-16,0 35 15,-35-36 1</inkml:trace>
  <inkml:trace contextRef="#ctx0" brushRef="#br0" timeOffset="5263.48">17145 3052 0,'-35'0'0,"70"0"0,-88-18 16,35 18-16,1 0 16,-18 18-1,35 17-15,-18-18 16,18 89 0,35 0-1,-17-88-15,-18-1 0,53 19 16,35-19-1,-70-17-15,17 0 16,0-35-16,0 35 0,18-18 16,71-35-1,-36 53 1,0 18 0,0 70-1,-88-70-15,0 0 16,-35 70-1,17-71-15,-17 1 16,0 17-16,0-17 0,-107 35 16,90-35-16,-1-1 0,0 1 15,0-1-15,-88 19 16,123-36-16,0 0 16,-17 0-16,18-18 0,-1 18 0,18-35 15,-18 0-15</inkml:trace>
  <inkml:trace contextRef="#ctx0" brushRef="#br0" timeOffset="7608.32">18997 3246 0,'0'-18'47,"0"0"0,-18 18-32,1 0-15,-1 0 16,1 0 0,-1-17-16</inkml:trace>
  <inkml:trace contextRef="#ctx0" brushRef="#br0" timeOffset="7988.13">18662 3404 0,'-18'-17'31,"54"17"-15,105-36-1,-88 19-15,-18 17 0,18-18 16,106-17-1,-124 35-15,18-18 0,-18 1 0,0 17 16,142-53 0,-160 35-16,19-17 31</inkml:trace>
  <inkml:trace contextRef="#ctx0" brushRef="#br0" timeOffset="8333.45">19315 2963 0,'-36'0'0,"72"0"0,-89 0 15,123 0 17,-52 36-17,17-36-15,89 0 16,-71 0-16,-18 0 0,124 17 15,-124-17 1,0 0-16,0 18 0,-17-18 0,0 0 0,-1 0 16,-17 18-16,18-1 15,-36 18 1,-17-17-16,17 0 0,-17-1 16,-18 19-16,18-19 15,17 19-15,-70 52 16,53-18-1,35-52-15,0 17 16,17-35-16</inkml:trace>
  <inkml:trace contextRef="#ctx0" brushRef="#br0" timeOffset="8828.34">20867 2540 0,'0'0'16,"-18"0"-16,1 0 31,17 18-15,35-1-1,35-17 1,-52-17-16,0 17 16,105-106-1,-105 71-15,-1 17 0,-17 0 16,0 1-16,-35-54 15,-35 36 1,34 35-16,19 0 0,-19 0 16,-105 123-1,106-87-15,0 16 0,-18 107 16,35-124-16,18 54 16,35 34-1,1-88-15,52 36 16,-18-53-1,-34-18-15,-1 0 0,0 0 0,1 0 16,105-89 0,-106 72-16</inkml:trace>
  <inkml:trace contextRef="#ctx0" brushRef="#br0" timeOffset="9358.24">21502 1323 0,'-53'0'16,"106"0"-16,-159 0 16,71 0-16,-54 53 15,37 0 1,34-36-16,0 54 16,18-53-16,0 17 15,36-18-15,-36 1 0,123 0 31,71-18-15,-159 0-16,1 0 0,-1 17 0,-17-17 16,17 0-16,53 53 15,-88-35-15,18 0 0,-18-1 16,17 54 0,-17-36-16,0-17 0,-35 35 15,-88 52 1,87-87-16,1 0 0,-18-1 15,-159 19 1,159-19-16,1-17 0,-1 0 0,17 0 16,-87-35-1,105 35-15,-17-18 0,35 1 16</inkml:trace>
  <inkml:trace contextRef="#ctx0" brushRef="#br0" timeOffset="10892.68">20443 3669 0,'-17'0'0,"-1"18"15,1-18 17,17 17-17,0 18 1,52 1-1,-34-36-15,-18 17 16,53 1 15,317-124 1,-299 89-32,88-54 15,246-88 1,-334 142-16,0-1 0,-19 0 15,160-52 1,-177 70-16,-17-18 16,53 0-1,-54 18-15,1-17 16,-124 52 0</inkml:trace>
  <inkml:trace contextRef="#ctx0" brushRef="#br0" timeOffset="11918.44">21096 3881 0,'0'0'16,"18"-18"-16,-18 0 0,17-35 15,19 18 1,-36 17-16,17 18 0,-17-17 16,-106 140 15,71-52-15,0-54-16,17 19 15,1-1-15,-19-17 0,19 17 0,-1 0 0,0-17 16,1 17-16,-1-17 0,-17 35 15,17-18-15,-52 53 16,17-17 15,194-159 16,-88 52-47,0 19 0,-18-1 0,0 0 16,1 1-16,-1-1 0,18 18 0,-18-18 15,106-17 1,-123 35 0,-18 35-16,-53 71 31,0-53-15,18-35-16,-1 17 0,1-17 15,0 17-15,-89 88 16,107-105-16,17 0 15,0 17 1,17-35 0,72 0-1,122-88 1,-176 88-16,18-18 0,-17 18 16,87-53-1,-70 36 1,-35-1-1</inkml:trace>
  <inkml:trace contextRef="#ctx0" brushRef="#br0" timeOffset="12621.56">21220 5080 0,'-18'0'0,"36"0"0,-54 18 47,72-18-16,-36-36-16,17 36-15,-17-17 0,88-142 32,-88 124-32,18-1 0,-18-52 15,0 71-15,0-1 0,0 0 16,-18-17 0,18 158 15,0-87-16,18-1-15,0 53 16,35 0 0,-36-70-16,1-18 15,52-35 1,-52 0-16,0-1 0</inkml:trace>
  <inkml:trace contextRef="#ctx0" brushRef="#br0" timeOffset="12763.45">21396 4480 0,'-35'-17'0,"70"34"0,-159-70 16,107 53-16,-1-17 31,53 17-15,-17 0 0,88 17-1</inkml:trace>
  <inkml:trace contextRef="#ctx0" brushRef="#br0" timeOffset="12935.95">21661 4586 0,'17'0'0,"-34"0"0,140-88 47,71 17-32</inkml:trace>
  <inkml:trace contextRef="#ctx0" brushRef="#br0" timeOffset="13096.87">21731 4833 0,'-18'18'0,"36"-36"0,-36 53 16,18-17-16,124-71 31,-89 53-15,0-35-16,-17 17 0,53-17 15</inkml:trace>
  <inkml:trace contextRef="#ctx0" brushRef="#br0" timeOffset="13269.05">22207 4463 0,'0'0'0,"0"17"16,18 1 0,17 17-16,-35-17 0,18-1 15,35 54 1,-36-53-16,1-1 16,0 36-1</inkml:trace>
  <inkml:trace contextRef="#ctx0" brushRef="#br0" timeOffset="14047.79">20426 3986 0,'-18'-53'31,"18"36"-15,35 87 15,-17-34-15,17-19-16,1 54 15,-19-18 1,1-53-16,-18 17 0,0-34 47,-35-213-16,35 213-31,-18-1 0,18 1 16,0-1-1,53 124 1,0-53 0,-36-18-16,1 0 0,35 18 15,88 0 16,-106-71-31,-17-35 16,-18 36-16,18-18 16,-18 17-16,0 0 0,0-35 15,-106-158 1,88 193 0,18-17-16,-17 17 0,17 1 0,0-1 15,35 18 1</inkml:trace>
  <inkml:trace contextRef="#ctx0" brushRef="#br0" timeOffset="14484.4">21819 4022 0,'0'-36'31,"36"36"1,-1 18-17,18-18 1,0-53-1,-53 35 1,0-34 0,-18 34-16,-17 0 15,-89 36 1,107-18-16,-54 106 16,36 17-1,123 36 1,-53-124-1,1-17-15,16 0 16,-16-18-16,52 0 16,18-53-1,-71 35-15,-17-17 0</inkml:trace>
  <inkml:trace contextRef="#ctx0" brushRef="#br0" timeOffset="14857.89">22243 3369 0,'0'0'0,"-71"-35"32,53 35-32,1 0 15,-18 53 1,35-36-1,105 36 1,-87-53 0,17 18-16,-17-18 0,17 0 0,106 17 15,-123-17 1,105 53 0,-105-53-16,0 36 15,-1 70 1,-17-71-16,-88 88 15,-35-17 1,87-88-16,1 17 0,17-17 16,-17-18-16,18 17 0,-19 1 15,19-18 1</inkml:trace>
  <inkml:trace contextRef="#ctx0" brushRef="#br0" timeOffset="15438.66">22825 3969 0,'-88'17'31,"176"-34"-31,35 17 47,177-71-31,-247 54-16,88-19 15,-88 19 1,-35-1-16,-1 0 15,-17 1-15</inkml:trace>
  <inkml:trace contextRef="#ctx0" brushRef="#br0" timeOffset="15781.32">23195 3545 0,'0'0'0,"-18"0"16,124 36 31,35-19-32,-88-17-15,-17 18 0,122 17 16,-105-17 0,-35-18-16,0 18 0,17 17 15,-35-18 1,0 36-1,0-35-15,-53 35 16,-18 17 0,36-52-16,-18 88 15,-17 17 1,17-17 0,53-88-16,0 0 0,-18-18 15,18 17 1</inkml:trace>
  <inkml:trace contextRef="#ctx0" brushRef="#br0" timeOffset="18026.62">21643 2628 0,'18'0'31,"17"35"-15,-18-35-16,1 0 15,0 0-15,-1 0 0,19 0 16,-19 0 0,1 0-16,0 0 0,-1 0 15,54-17 1,-36-1-16,-17 1 15,17-1-15,-17 18 0,105-53 16,-88 35-16,1 1 0,17-1 16,123-52-1,-123 52-15,-18 0 0,89-17 16,-107 35 0,1 0-16</inkml:trace>
  <inkml:trace contextRef="#ctx0" brushRef="#br0" timeOffset="18444.21">22437 2187 0,'-18'-17'0,"36"34"0,-54-34 15,142 34 32,124 18-31,-178-35-16,1 0 16,194 18-1,-229-18-15,17 0 16,36-35 15,-107 35-15,-16 0-1,34 17-15,0-17 16,-105 159 0,88-106-16,17-18 0,0 18 0,1-17 15,-72 334 16,89-352-31,0 88 16</inkml:trace>
  <inkml:trace contextRef="#ctx0" brushRef="#br0" timeOffset="24614.86">24730 5450 0,'0'0'0,"0"-35"31,-18 0 0,0 35 0,1 0 16,-301 159-15,283-124-32,-177 159 31,195-159-31,-1 283 31,265 105 0,-212-388-31,71 1 16,176 16 0,-229-52-16,35-35 15,36-18 1,35-105-1,-142 122-15,1-122 16,-18 105-16,-88-335 31,70 317-31,-52-70 16,-54-18 0,89 124-16,0 0 0,-18 17 0,-36 0 15,-299 71 16,318-35-31,-1 17 0,-87 89 16,34 70 0,124-141-16,0-1 0,71 160 15,34-88 1</inkml:trace>
  <inkml:trace contextRef="#ctx0" brushRef="#br0" timeOffset="28426.7">18750 8749 0,'-18'0'0,"-34"0"32,52-18-1,35-17 0,-18 35-15,19 35-1,-19-17-15,72 52 16,-1 1 0,-71-53-16,1-1 0,0 1 15,52 35 1,-70-36-16,18-17 0,0 18 15,-1-18-15,1 0 0,-1 0 16,89-106 0,-88 53-16,105-194 15,-70 124 1,-35 70-16,17-18 16,36-17-1,-71 71-15,17 17 16,160-18-1</inkml:trace>
  <inkml:trace contextRef="#ctx0" brushRef="#br0" timeOffset="29528">23777 8696 0,'0'0'0,"-35"-71"31,35 18-15,35 53-16,0 18 47,-17-18-47,53 71 15,-1-18 1,36 52 0,-18 19-1,-52-106-15,34 52 16,-17-17 0,-35-35-16,-1-18 0,1 17 15,0-17-15,17 0 0,35 0 16,-17-35-16,124-53 15,-71 35 1,-54 18-16,160-89 16,-71 18-1,-70 71 1,-54 35 0</inkml:trace>
  <inkml:trace contextRef="#ctx0" brushRef="#br0" timeOffset="79965">24306 11324 0,'-35'0'47,"17"0"0,1 0-47,-36 0 15,35-17 1,1 17-16,-1 0 16,0 0-16,1 0 0,-1 0 0,0 0 15,1 0-15,-1 0 0,-17 0 0,-18 17 16,-35 1-1,-53 17 1,105-35 0,36 18-16,-17-1 15,17 1-15,-18-18 0,18 35 16,-53 36 0,53-54-16,-17 1 15,-19 53 1,19-54-16,17 19 15,0 122 1,17-122 0,-17-19-16,0 19 0,71 140 15,-54-70 1,1-36 0,0-34-16,-1-19 0,1 18 15,0 1-15,-1-19 0,89 89 16,18-18-1,-107-88-15,19 18 16,-19 0-16,18-18 0,1 17 16,-1-17-16,0 0 0,89 18 15,-1-18 1,-88 0-16,160 0 16,-125 0-1,-35-18-15,1 18 0,-1 0 0,141 0 31,-52-17-15,-71 17-16,-18-18 0,18 18 16,88-53-1,106-35 1,-212 70-16,0 1 16,124-107-1,-18-35 1,-105 142-1,-19-18-15,1 17 0,0-17 0,-18-1 16,88-140 15,-88 158-31,0-35 0,0 36 16,0-1-16,0 0 0,-18-123 16,18 124-1,-18-19-15,-70-87 16,53 105-16,-18-35 15,-88 1 1,88 34-16,-141-17 16,-106-1-1,247 36-15,-17-17 16,17 17-16,-18 0 0,-35-18 16,53 18-16,1 0 0,-1 0 0,0 35 15,0-35-15,-71 53 16,107-53-16,-19 18 0,19 0 0,-36 70 31,53-53-15,0-17-16,70-1 15</inkml:trace>
  <inkml:trace contextRef="#ctx0" brushRef="#br0" timeOffset="81277.34">24642 9525 0,'0'0'0,"-18"0"16,0 0-16,1 0 0,-1 0 0,0-18 15,-88 1 1,1-1-1,16 0 1,72 18-16,-18 0 0,-1 0 16,-70 0-1,71 18-15,-53 17 16,-18-17 0,71 0-16,0-18 0,17 17 15,-106 89 1,107-71-16,-1-17 0,-52 123 15,52-70 1,0-54-16,18 19 0,-17-1 16,17-17-16,-18 17 0,18 0 0,-18 53 15,18-70-15,0 17 16,-17 71 0,17-71-16,0 1 15,0 52 1,0-53-16,17 18 15,36 53 1,-35-89-16,0 1 16,-1 0-16,1-1 0,0 19 15,17-19-15,18 19 0,-18-1 0,0-18 16,18 1-16,159 70 16,-71-70-1,-88 0-15,229 17 16,-105-18-1,-125 1-15,1-18 0,36 0 16,69 18 0,-122-18-16,158-36 31,-106 19-31,-35-1 0,53-17 16,70-18-1,-141 35-15,0 1 0,1-1 16,-19-17-16,19 17 0,-19-17 0,19-53 15,-19 0 1,1 52-16,-18 1 0,0-18 0,0 0 0,0 0 16,-18-194-1,-17 212-15,35-18 16,-106-176 0,88 193-16,-17 1 15,0-18-15,-71-70 16,-35 17-1,88 71-15,0-1 0,-17 1 0,17 18 0,-53-36 16,53 35-16,0 0 0,18 18 16,-18 0-16,0 0 0,0 0 0,0 0 15,-106 53 1,124-35-16,-18 17 0,18-17 0,0 17 16,-1 0-16,19 18 0,-1-17 0,0-1 15,18 0-15,0 18 0,36 18 16</inkml:trace>
  <inkml:trace contextRef="#ctx0" brushRef="#br0" timeOffset="82490.11">27517 9842 0,'0'0'0,"0"-17"0,0-1 15,0 36 1,0 105-1,35 18 1,-35-105 0,18 87-1,-18-105-15,17-1 0,-17 1 0,0 0 16,0 17 0,0-106 15,-35-281 0,17 281-31,18 18 0,36-158 31,105 228 1,-106 54-32,0-18 0,-17-18 15,0 18-15,70 176 16,-71-176-1,-17-18-15,18 1 0,0 52 16,-18 88 0,0-141-16,0-17 15,0 0-15,53 17 16</inkml:trace>
  <inkml:trace contextRef="#ctx0" brushRef="#br0" timeOffset="82737.99">28275 9772 0,'0'-18'0,"0"36"0,0-53 15,18 35-15,-18-18 0,53 159 32,-36-70-17,1-36-15,0 88 16,-1 1-1,-17-89-15,0 0 0,0 1 0,0-1 16,-70 88 15,34-140-15</inkml:trace>
  <inkml:trace contextRef="#ctx0" brushRef="#br0" timeOffset="82989.17">28063 9666 0,'0'-70'16,"0"52"-16,0 106 0,53-264 16,53 123-1,53-18 1,-124 71 0,1 0-16,-1 0 0,0 0 0,36 36 15,-54-1-15,1 141 16,-53-52-1,-18-71-15,35-1 0,-17 1 0,0 0 16,-36 124 0,53-160-16,18 1 15,-17 0-15,17-1 16</inkml:trace>
  <inkml:trace contextRef="#ctx0" brushRef="#br0" timeOffset="83136.28">28698 9772 0,'18'0'0,"-36"0"16,36-18-16,-36 1 15</inkml:trace>
  <inkml:trace contextRef="#ctx0" brushRef="#br0" timeOffset="84458.18">29175 9349 0,'0'-18'0,"0"36"15,0-54-15,0 19 0,-36 17 0,36-18 0,-17 18 16,17-18-16,-71 1 16,-17 52-1,53-35-15,-71 106 16,53 88-1,53-141 1,53 176 0,-18-194-16,0 1 15,36-19 1,-36-17-16,-17 0 0,53-53 16,52-176-1,-105 176-15,-18 18 16,0-141-1,-36 158-15,19-53 16,-36 18 0,35 89-1,18 34 1,0-34-16,0 16 16,106 72-1,-88-106-15,123 17 16,-106-35-1,0-35-15,1 35 0,-1-36 0,-18 19 16,72-160 0,-89 142-16,0 0 15,-89-106 1,54 105-16,-35-34 16,-54-36-1,107 106-15,-36-35 16,53 70-1,35-17 1,88 52 0,-105-70-16,17 18 0,53-1 15,71-17 1,-123 0-16,69-17 16,1-1-1,-88 18 1,-18 35-1,0 1-15,17 52 16,-17-18-16,0-52 0,0 17 16,53 71-1,-35-88-15,0-1 0,-1-17 16,19 18-16,-19 0 0,18-18 16,124-36-1,-141 1-15,70-53 16,-70-88-1,-18 158 1,-18-17-16,-17-36 16,0 53-16,35 1 0,-53-1 15,35 18 1,0 35-16,18 1 16,0 34-1,36-34-15,-36-19 0,17 1 0,36 35 16,-18-53-16,195-53 47,-213-53-32,-17 88-15,-35-17 16,35 17-16,-35-34 0,0 34 0,-1 71 31,19 53-15,17-71-16,-18 71 15,18 264 1,0-282-16,0 1 0,-18-1 16,18-18-16,-141 336 31,124-388-31,-1-1 0,0-17 16,-105-70-1,123 34-15,-18 1 16,18-18-16,0 0 0,0 0 15,35-17-15,-35 17 0,36-18 0,-19 18 16,125-193 0,-125 210-16</inkml:trace>
  <inkml:trace contextRef="#ctx0" brushRef="#br0" timeOffset="85076.49">30692 9155 0,'-36'0'0,"72"0"0,-125-18 15,72 18-15,140 0 32,-17 35-17,-18 53 1,-70 1-1,-89-1 1,54-88 0,-54-106 15,36-18-15,35 89-16,0 0 0,0 17 15,70-70 1,-52 70-16,17 18 0,71-17 15,53 52 1,-124 0-16,-17 1 0,17-19 16,-17 1-16,35 70 15,-53-70-15,0 17 16,0 18 0,-36-194 30,36 35-30,0 71-16,36-18 0,-36 18 16,35 17-16,53-35 15,18 71 1,-88-18-16,35 70 16,-36-52-16,19 35 15,16 53 1,-52-89-16,18 1 0,-18-1 15,0 1-15,53 0 16,-35-18 0,-1 0-16</inkml:trace>
  <inkml:trace contextRef="#ctx0" brushRef="#br0" timeOffset="85458.74">31962 8749 0,'0'-18'0,"0"36"0,-89-89 16,72 71-16,-1 0 15,-70 106 1,70-53 0,18 106-1,0-124-15,0-17 16,106 70 0,-88-70-16,52-18 15,-34 0-15,69-18 16,-52-106-1,-53 89 1,0-18-16,-35-17 16,-18-71-1,36 123-15,-1 0 16,18 89 0,0 17-1,35-53-15,-17 36 16,35 35-1,-36-89-15,1 1 0,88 17 16,-71-35-16</inkml:trace>
  <inkml:trace contextRef="#ctx0" brushRef="#br0" timeOffset="85669.88">32473 8555 0,'0'-18'0,"0"36"0,71-36 31,-36 36-31,0-18 16,-17 35-16,88 71 15,-89-71-15,1-17 16,-18 17-16,-53 124 16,-53-71-1,-35 18 1,106-88-16,17-1 0,1 1 15</inkml:trace>
  <inkml:trace contextRef="#ctx0" brushRef="#br0" timeOffset="85861.79">32650 8520 0,'-71'105'31,"36"-69"-31,17 70 16,0-54-16,18-16 0,0-1 16,71 124-1,-53-142-15</inkml:trace>
  <inkml:trace contextRef="#ctx0" brushRef="#br0" timeOffset="87083.1">26106 11836 0,'35'-18'31,"35"-17"1,-52 35-32,17 0 62,142 17-31,-142-17-31,18-35 0,-18 35 0,18 0 16,212-70 0,-124 52-1,-106 0-15,18 18 0,-18-17 0,1 17 16,69-36-1,-69 36 1,-36 18 0</inkml:trace>
  <inkml:trace contextRef="#ctx0" brushRef="#br0" timeOffset="87469.26">26776 11254 0,'-35'-36'0,"35"19"0,35 70 0,-88-124 16,53 53-16,35-17 15,18 35-15,-18 0 16,1 0-16,17 0 0,-1 0 16,-16 18-16,17-18 0,105 70 15,-122-52-15,17 0 0,-18 17 16,0-17-16,159 105 15,-176-105 1,17-1-16,-17-17 0,-1 18 0,1-18 16,0 0-16,-1 18 31,-123-1-15,36 36-1,-1 18 1,-87 140-1,140-175-15,0 17 16,-17 193 0,35-193-16,0 18 15</inkml:trace>
  <inkml:trace contextRef="#ctx0" brushRef="#br0" timeOffset="88720.16">25912 11994 0,'0'0'0,"17"-17"0,1-18 16,-1 35 0,19 17-1,-1 36 1,-17-18-16,35 71 16,-1-18-1,-34-52-15,0-1 0,-1 0 0,1 0 16,123 124-1,-53-123 1,36-1 0,-71-35-16,-18 0 0,18 0 0,35-35 15,-35 35-15,88-106 16,-88 70-16,106-105 16,-89 88-1,-34 18-15,52-35 16,35-19-1,-87 72 1,-19-1 0,-17 0-16</inkml:trace>
  <inkml:trace contextRef="#ctx0" brushRef="#br0" timeOffset="89062.68">27305 11730 0,'0'-18'32,"0"36"-32,35-36 0,89 53 31,34 1-15,-69-19-16,-36-17 0,0 18 15,193 0 1,-228-18-1,53-36 1,-195 107 31,71 70-31,36-88-16,-1 0 0,0-18 15,-52 265 1,70-265-16,0 71 15,0-35 1</inkml:trace>
  <inkml:trace contextRef="#ctx0" brushRef="#br0" timeOffset="99960.12">3757 9913 0,'0'0'0,"-18"0"16,1-18 0,17 1-16,-18-1 31,1 36 31,-1-1 1,-17 36-32,35-35-31,-18 0 16,-17 123-1,17-106-15,18 0 0,0 1 16,0 122 0,18-17-1,-18-105-15,35-1 0,0 0 0,-17 1 16,123 69 0,35-52-1,18-70 1,-70-89-1,-18-71 1,-106 124-16,-18-123 16,-35 88-1,36 35-15,-107-106 16,-35 0 0,124 124-16,-88-18 15,70 53 1,35 18-16,-53 105 15,54-34 1,17-36-16,0-18 0,0 18 0,35 70 16,-35-70-16</inkml:trace>
  <inkml:trace contextRef="#ctx0" brushRef="#br0" timeOffset="100596.27">4480 12030 0,'0'-18'0,"-17"0"0,34 54 0,-34-89 0,17 35 16,-18 18-16,18-17 15,0 105 32,-35 370-15,35-405-32,-18-17 0,18 16 0,0 37 15,0-72-15,159 36 31,17-212-15,-141 107-16,-17-1 0,0 0 16,-1 0-16,-17-71 15,-35-105 1,0 176-16,0 0 0,-71-88 16,53 106-1,35 17-15,1 18 0,-1 0 0,0 0 16,-88 124-1,89-89-15,-1 18 16,18 317 0,0-317-1,53-18-15,-18-17 0</inkml:trace>
  <inkml:trace contextRef="#ctx0" brushRef="#br0" timeOffset="101216.37">4498 13970 0,'0'0'0,"-18"-18"0,1 18 0,-36-17 16,0 140 15,53-52-15,0-18-16,0-18 0,0 212 15,35-106 1,-17-70-16,-18-1 0,17-17 0,1 18 16,105 140-1,-52-175-15,-36-19 16,142 1-1,-1-212 1,-141 35 0,-35 106-16,0-17 0,-88-107 15,53 107-15,-36-36 16,-105-35 0,123 105-16,18 19 0,-1-19 15,1 36-15,-71-17 16,71 87-1,17 54 1,18-71-16,0 0 0,53 35 16,-35-35-16</inkml:trace>
  <inkml:trace contextRef="#ctx0" brushRef="#br0" timeOffset="101750.97">5115 15769 0,'-141'-53'31,"282"106"-31,-335 0 16,194-18-16,-17 18 15,-1 247 1,53-265-16,-35 18 15,53-17-15,-18 17 0,-17-18 0,335 106 47,-124-353-15,-229 142-17,-123-124 1,87 141-16,-17 0 0,1 0 0,-19 0 15,-229-123 1,247 158-16,18 18 0,0 0 16,-1 0-16,19 35 0,-1 1 0,0-1 15,1 159 1,70-106 0,-18-70-16</inkml:trace>
  <inkml:trace contextRef="#ctx0" brushRef="#br0" timeOffset="103232.13">2681 10636 0,'71'0'94,"440"-141"-63,-458 123-31,18 1 16,140-18-1,-17 52 17,-211 1-17</inkml:trace>
  <inkml:trace contextRef="#ctx0" brushRef="#br0" timeOffset="103529.16">3263 10248 0,'0'0'0,"-106"0"32,124 53-1,211 0 0,-211-35-31,17-18 16,106 35-1,-123-17-15,35 17 16,-53 18 0,0-36-16,0 1 0,-35 17 0,35-17 15,-36 0-15,-34 70 16,70-53-16,-18-17 0,18-1 16,-18 54-1</inkml:trace>
  <inkml:trace contextRef="#ctx0" brushRef="#br0" timeOffset="104258.04">3669 9084 0,'0'0'0,"0"-18"16,-18 18-16,18-17 0,0-1 47,18 18-47,52 53 15,1 0 1,-53-35-16,87 52 15,-16 18 1,-72-70-16,19 0 0,-19-1 16,1 1-16,-1 0 0,19-1 0,-19-17 15,1 18-15,-18-1 0,18-17 16,-1 18-16,36-36 16</inkml:trace>
  <inkml:trace contextRef="#ctx0" brushRef="#br0" timeOffset="104734.64">4339 9066 0,'0'-35'0,"0"70"0,-53-140 16,36 87-1,-1 18 1,18 35-16,0-17 16,-35 141-1,35-124 1,0-18-16,0 19 0,0-19 0,-18 72 31,18-72-31,0 1 16,0-71-1,-18 18-15,18 17 16,-35-88 0,17 71-16,18 0 15,18-18 1,17 53-16,36 17 15,52 89 1,-87-71-16,70 36 16,-54-53-1,-34-18-15,106-71 32,-107-17-17,-17 53-15,-35-36 16,-71-35-1,0-52 1,89 122 0,34 36-1</inkml:trace>
  <inkml:trace contextRef="#ctx0" brushRef="#br0" timeOffset="105120.23">5186 8484 0,'-35'0'0,"17"18"15,-35 17 1,35-35-16,18 18 0,-17 35 16,-19 88-1,19-35 1,-1 52-1,1-69 1,-1-89 0,-17-53-1,-1 17-15,1 19 16,17-18-16,-52-71 16,17 0-1,53 71-15,0 17 0,0 0 0,194 36 47,-123 35-47,140 35 16,-34-17-1,-142-71-15,0 17 16,0-17-16</inkml:trace>
  <inkml:trace contextRef="#ctx0" brushRef="#br0" timeOffset="105338.2">5433 8343 0,'-18'-35'0,"36"70"0,-71-123 16,53 70-16,-18 18 0,18-17 15,35 17 1,-35 35-16,36-35 0,-1 35 16,0-17-16,1 17 0,-1 18 0,0-18 0,142 283 31,-160-283-16,1 0-15,-1-17 0,19 53 16</inkml:trace>
  <inkml:trace contextRef="#ctx0" brushRef="#br0" timeOffset="105466.88">5450 8590 0,'-17'-18'0,"34"36"0,-34-53 16,-1 35-16,18-18 15,141-35 1,-105 36 0,-1-1-16,18 0 0,-18 1 0,0-1 15,18 0-15</inkml:trace>
  <inkml:trace contextRef="#ctx0" brushRef="#br0" timeOffset="105696.93">5891 8096 0,'-17'0'0,"34"0"0,-34 18 31,105 70-15,-35-53 0,17 54-1,19 122 1,-72-176-16,-17-17 15,36 53 1</inkml:trace>
  <inkml:trace contextRef="#ctx0" brushRef="#br0" timeOffset="106083.43">5980 8184 0,'-18'-17'15,"36"34"-15,-54-87 0,36 52 0,-17 1 16,17-1-16,0 0 0,0 1 0,0-1 15,35-17 1,-35 17-16,53 0 16,17 18-1,-52 36-15,53 17 16,-54-36 0,-17 19-16,0-19 0,0 1 0,0 0 15,0 87 1,-17-87-16,17 17 15,35-70 17,124 0-17,-89 35 1,1 88 0,-54-70-16,-17 17 15,0 0-15,0 53 16,-35-52-16,-35 52 15,-72 0 1,125-70-16,-54-1 0</inkml:trace>
  <inkml:trace contextRef="#ctx0" brushRef="#br0" timeOffset="110548.18">4374 9613 0,'0'18'46,"0"-1"-30,18-17-16,0 0 16,123-17-1,-106-18-15,0 17 16,1 0-16,175-70 16,-158 70-16,88-17 15,194-35 1,-70 17-1,-159 17 1,-71 36-16,71-53 16,70-17-1,-158 70 1,53-35 0,-36 17-1,-17 0 1</inkml:trace>
  <inkml:trace contextRef="#ctx0" brushRef="#br0" timeOffset="110878.27">5909 8943 0,'0'0'0,"-18"0"16,54-18 15,211-88 1,-230 106-32,36 0 15,35 53 1,-88-17-16,0-19 0,0 1 15,-35 17-15,35-17 0,-18 17 16,-34 106 0,16-123-16,36-1 0,0 1 15,0 17-15,0 18 16,0-35-16</inkml:trace>
  <inkml:trace contextRef="#ctx0" brushRef="#br0" timeOffset="111487.26">4533 11501 0,'-17'-18'0,"34"36"0,-34-107 16,17 72-16,0-1 0,35 18 15,-35-18-15,159-34 32,-124 52-32,18 0 15,194 88 1,-159-53-1,88 71 1,-140-89-16,69 36 16,-87-53-16,0 18 15,-1-18-15,19 0 0</inkml:trace>
  <inkml:trace contextRef="#ctx0" brushRef="#br0" timeOffset="111953.77">5327 11130 0,'-88'0'32,"176"0"-32,-194 35 0,106 1 15,0-19-15,-18 107 16,18-107-16,0 36 16,18 18-1,35-36 1,-71-176 31,-35-35-32,18 87 1,247 231 31,-177-107-47,212 88 31,-123-193 0,-124 35-31,-36-177 32,-193-141-1,194 300 0,88 53-31</inkml:trace>
  <inkml:trace contextRef="#ctx0" brushRef="#br0" timeOffset="112159.41">6015 10619 0,'0'0'0,"-18"0"31,18 17-31,0 19 16,18 122-1,35 19 1,0-36 0,-53-124-16,17 19 15,-17-19-15</inkml:trace>
  <inkml:trace contextRef="#ctx0" brushRef="#br0" timeOffset="112303.69">5821 10848 0,'-18'-124'31,"36"248"-31,70-248 16,-53 124-16,1 0 0,-1 36 15,88 34 1,-87-52-16,122 70 15</inkml:trace>
  <inkml:trace contextRef="#ctx0" brushRef="#br0" timeOffset="112687.3">6456 10266 0,'-53'-18'32,"106"36"-32,-71-18 15,195 159 17,-19 52-1,-140-175-31,0-19 0,17 54 31</inkml:trace>
  <inkml:trace contextRef="#ctx0" brushRef="#br0" timeOffset="112827.19">6421 10513 0,'17'-36'31,"-17"19"-31,35 17 0,1 0 15,122-18 1,-122 1 0</inkml:trace>
  <inkml:trace contextRef="#ctx0" brushRef="#br0" timeOffset="113031.25">6897 10213 0,'17'-18'32,"19"18"-32,-19 36 15,1-1-15,70 53 16,-53-17 0,-17-54-16,0 1 0,17 52 31</inkml:trace>
  <inkml:trace contextRef="#ctx0" brushRef="#br0" timeOffset="113404.43">6897 10178 0,'0'-18'0,"0"36"0,-18-71 16,18 35-16,35-88 15,36 89 1,17-1-1,-35 71 1,-53-35 0,0 17-16,0-18 0,0 107 15,-18-89-15,-17 18 16,18 0 0,175-88 15,-105 17-16,-18 18-15,-17-18 0,17 18 16,36 0 0,-53 0-16,-18 53 15,0 0 1,0-35-16,-89 88 16,36-71-1,36 0-15,-18 1 0</inkml:trace>
  <inkml:trace contextRef="#ctx0" brushRef="#br0" timeOffset="114068.32">5186 13741 0,'0'0'0</inkml:trace>
  <inkml:trace contextRef="#ctx0" brushRef="#br0" timeOffset="114536.46">5168 13652 0,'-17'0'0,"34"0"0,-52-17 15,35-1-15,-18 1 16,18 34-1,36-17-15,-36 35 16,105 36 0,-69-53-16,17 17 0,17 18 15,142 141 17,-195-176-32,1-1 0,0 1 0,-1-1 0,36 36 31</inkml:trace>
  <inkml:trace contextRef="#ctx0" brushRef="#br0" timeOffset="114988.02">5697 13458 0,'0'-35'0,"-35"18"16,35-1-16,35 88 0,-88-158 0,18 124 16,18-1-1,-36 159 1,53-159-16,0 0 0,0 1 15,0 87 1,0-105 0,17-18-1,-52-106 1,35 88-16,0-17 16,-35-71-1,35 89-15,0-1 0,0 0 16,88 54-1,-53-36-15,0 35 0,18 18 16,-17-18-16,-1-17 0,-17 17 16,17 0-16,18 1 15,-18-19-15,-17 1 0,-1-18 0,19 0 16,16-35 0,-52-1-16,18 19 0,-18-89 15,0 70-15,0-16 0,-35 16 0,35-17 16,-35 18-16,-1-18 0,19 0 0,-19 0 15,-69-105 1,87 122-16,0 19 0,18-1 16,-17 0-1,34 36-15</inkml:trace>
  <inkml:trace contextRef="#ctx0" brushRef="#br0" timeOffset="115341">6368 12859 0,'-36'0'16,"72"0"-16,-89 0 15,17 70 1,19 54 0,17-89-16,35 124 15,-17-124 1,-18 0-16,17 1 0,-17 34 15,18 1 1,-159-177 15,35-18-15,88 89-16,-17 18 0,0-54 16,17 0-1,53 71-15,124 36 31,-35-19-15,-89 1-16,18-18 0,-18 35 0,71-17 16,-71-18-16,1 18 0,-1-18 15</inkml:trace>
  <inkml:trace contextRef="#ctx0" brushRef="#br0" timeOffset="115581.2">6456 12647 0,'17'0'0,"-34"0"0,105 0 16,-70 35-16,70-17 16,18 70-1,-89-70-15,72 88 16,-72-89-16,1 1 15,-1 0-15,-17 17 0,18-18 0,-18 1 16</inkml:trace>
  <inkml:trace contextRef="#ctx0" brushRef="#br0" timeOffset="115719.34">6421 12841 0,'0'0'16,"105"0"15,1-18-15,-71 1-16,18 17 0,-17-35 0</inkml:trace>
  <inkml:trace contextRef="#ctx0" brushRef="#br0" timeOffset="115898.14">6897 12471 0,'-18'0'0,"36"0"0,88 70 47,-89-52-47,19 0 0,-19-1 16,1 1-16,17-1 0,-17 1 0,-1 0 16,36 52-1,-53-52-15</inkml:trace>
  <inkml:trace contextRef="#ctx0" brushRef="#br0" timeOffset="116264.44">6809 12471 0,'-36'-36'16,"72"72"-16,52-230 31,-53 176-31,0 0 0,-17 18 16,17-17-16,-17 17 0,0 0 0,-1 0 15,36 53 1,-53-18 0,18 53-1,-18-70-15,-18 70 16,53-17 15,159-89 0,-88 0-15,-88 18-16,0 53 16,-18 35-1,0-70-15,-18 17 0,18 1 16,-35-19-16,35 18 0,-36-17 0,19 17 0,-1 1 16,-17-1-16</inkml:trace>
  <inkml:trace contextRef="#ctx0" brushRef="#br0" timeOffset="117916.49">7214 8714 0,'0'0'0,"0"-18"0,0-70 31,0 70-31,0 0 0,0 1 0,-17 17 16,-1 0-1,-35 88 1,35-53-16,1 1 15,-1-1-15,-17 0 0,-18 89 16,35-89 0,18-17-16,0-1 0,0 1 0,18-1 15,17 1-15,1-18 16,69 0 0,-69-35-16,-1 35 0,0-18 15,89 1 1,-107 17-16,1 0 0,0 0 15,35 35 1,-53-18-16,17 72 16,-52-19-1,35-52-15,-18-1 16,18 1-16,-35 0 0,17-1 16,1 1-16,-1-18 0,-17 18 15,-18-1 1,53-52-16</inkml:trace>
  <inkml:trace contextRef="#ctx0" brushRef="#br0" timeOffset="118105.52">7532 8819 0,'0'0'0,"0"-17"16,35 52 15,36 53-16,-36-35 1,106 124 0,-123-142-16,17 0 15,18 18-15</inkml:trace>
  <inkml:trace contextRef="#ctx0" brushRef="#br0" timeOffset="118702.4">7638 10019 0,'-18'-18'0,"0"1"15,54 52-15,-89-70 0,35 17 0,-52 18 16,70 18 0,-18-18-16,-53 141 15,71-88 1,0-36-16,0 19 16,36-1-1,-19-35-15,142-18 16,-71 1-1,53-1 1,-105 18-16,34-18 16,54 36-1,-124 0-15,17-18 0,-105 176 47,-106-70-16,176-106-31,-17 0 16,17 0-16</inkml:trace>
  <inkml:trace contextRef="#ctx0" brushRef="#br0" timeOffset="119207.22">8202 9825 0,'0'0'0,"0"-18"16,-18 18 0,1 18 15,-89 52 0,88-70-31,1 0 0,-1-105 31,71-89-15,-53 176-16,35 0 16,-17 18-16,52-17 15,-52 52-15,0-17 0,-1 17 0,1 0 16,0 0-16,-1 1 0,19 87 16,-1 36-1,-35-124-15,0 0 0,0 1 16,-35 34-1,-107 18 1,72-88 0,-18-70-1,88 35-15,35-18 16,88 0 0,-87 53-16,17 0 15,-18 0-15,88 53 16,-87-18-16,17-17 0,-18-1 0,0 19 15,0-19-15,1 18 0,52 18 16,-53-35-16</inkml:trace>
  <inkml:trace contextRef="#ctx0" brushRef="#br0" timeOffset="119907.92">7479 11589 0,'0'-36'32,"0"19"-32,0 70 0,-18-106 15,1 88 1,-19 18-1,36-35-15,-17-1 0,17 1 16,-18 52 0,53-52-1,283-36 17,-265 1-32,0 17 15,123 0 1,-141 0-16,18 53 15,-35 35 1,-18-70-16,0-1 16,-141 89-1,105-88-15,19-1 16,-160 72 0,160-89-16,-18 0 15,17 0-15</inkml:trace>
  <inkml:trace contextRef="#ctx0" brushRef="#br0" timeOffset="120297.39">8079 11589 0,'0'-18'16,"0"36"-16,17-106 15,1 70-15,-18 0 0,35 1 16,36-36-1,-36 53 1,18 88 0,-35 18-1,-18-53 1,-36-36-16,36 36 16,88-70 30,159-36-14,-229 53-32,0 0 0,17 70 31,-35-35-31,-88 89 16,35-53-1,35-36-15,-70 106 16,53-88-16</inkml:trace>
  <inkml:trace contextRef="#ctx0" brushRef="#br0" timeOffset="121011.98">7003 14464 0,'-18'-18'0,"36"36"0,-36-53 0,18-1 0,-18 19 0,-17-19 47,17 195-16,1-71-31,17-52 0,0 17 0,0 70 16,17-105 0,-17-1-16,53-17 0,36 0 15,-37-35-15,90-18 16,-1-17 0,-106 70-16,-17 0 15,52 70 1,-70 54-1,-53 17 1,0-71 0,36-52-16,-1 0 0,0-1 15,18 1-15,-70 35 16,52-53-16,1-18 16</inkml:trace>
  <inkml:trace contextRef="#ctx0" brushRef="#br0" timeOffset="121295.59">7743 14164 0,'0'-18'16,"0"36"-16,-17-18 31,-1 71-15,1 105-1,17-141 1,0 18-16,0-18 0,0 89 16,0 17-1,17-106 1,1-17-16,-1-18 0,1 0 16,0-35-16,17 35 0,0-36 0,1 1 15,16 0-15,143-212 16</inkml:trace>
  <inkml:trace contextRef="#ctx0" brushRef="#br0" timeOffset="121505.18">7885 14129 0,'-18'0'16,"36"0"-16,-54 0 15,36 17-15,0 19 16,141 140-1,-123-141-15,70 71 16,71 123 0,-124-176-16,1 0 15,52 124 1,-35-89 0,-53-70-16</inkml:trace>
  <inkml:trace contextRef="#ctx0" brushRef="#br0" timeOffset="123375.7">7038 8096 0,'-18'0'46,"18"-17"-30,-17 17-16,-1 0 16,-17 35-1,-1 53 1,-34 18 0,-36 106-1,88-177-15,1 18 16,-19 35-16,19-53 15,17 1-15,-18-1 0,18 18 0,-17 17 16,52 160 0,18-160-1,70 107 1,-87-142-16,-1 0 0,159 89 16,17-54-1,19-88 1,-177 18-16,17-35 15,-17 0-15,159-53 16,-71-18 0,18-106-1,-106 106 1,-36-158 0,-17 193-16,-53-17 0,-88-247 15,18 211 1,70 72-16,-141-54 15,-124 53 1,265 88-16,-141 141 31,177-123-31,-36 124 16,141 105 0</inkml:trace>
  <inkml:trace contextRef="#ctx0" brushRef="#br0" timeOffset="124278.29">8096 9331 0,'0'0'0,"-17"-18"16,-1 1-16,0-1 16,-52-35-1,52 35-15,-17 18 16,0 0 0,-54 18-1,-69 53 1,122-54-16,-87 54 15,-1 17 1,107-70-16,-1 17 0,0-17 16,18 17-16,-17 0 0,17 53 15,-18 106 1,53 53 0,-17-211-16,17 52 15,71 88 1,-70-141-16,69 54 15,178-19 1,-231-52-16,19-18 16,0 0-16,193-88 15,-193 70-15,-18-17 16,0-1-16,52-34 0,-34-1 16,0-105-1,-54 141-15,-17-71 16,-123-123-1,-54-1 1,-52 89 0,35 124-1,-212 193 1,371-123 0,0 17-16,17-17 0,18 18 0,0-1 15,53 54-15,0-71 0,0 0 16</inkml:trace>
  <inkml:trace contextRef="#ctx0" brushRef="#br0" timeOffset="125216.84">7585 11112 0,'-18'-17'15,"36"34"-15,-124-175 16,88 140-16,18 0 15,-70 1 1,17 87 0,17-34-16,19-19 15,-160 230 1,160-194-16,-1-18 0,1 18 16,-1-17-16,0-1 0,1 18 15,52 264 1,0-264-1,142 335 1,-36-211 0,88-36-1,-158-124-15,-1 19 0,1-19 16,264 1 0,-247-18-16,-17-35 0,17 17 0,265-247 31,-212 54-16,-106 140-15,-17 1 0,-1-1 0,1 1 16,-1-1-16,-17 0 0,-70-105 16,17 35-1,18 88-15,-18-17 0,-106-177 16,0 105 0,106 107-16,-17 18 0,-1 17 15,1 0-15,-301 194 16,301-142-16,-1 19 15,-70 211 1,141-229-16,35-18 0,36 54 16</inkml:trace>
  <inkml:trace contextRef="#ctx0" brushRef="#br0" timeOffset="126186.1">7549 13882 0,'-123'-106'31,"88"106"-31,-1-18 0,230 142 0,-405-265 15,175 123-15,1 18 0,18-18 0,-19 18 16,1 0-16,17-17 0,-17 17 0,-18 0 16,36 0-16,-72 35 15,-52 106 1,106-88 0,17-18-16,-17 1 0,0 17 0,17-1 15,-88 178 1,106-177-16,-17 105 15,17 1 1,141 88 0,-106-212-16,0 1 0,71 87 15,-71-88-15,18 1 16,-17-1-16,52 36 16,176 140-1,-211-193-15,0 35 0,0-18 16,0 0-16,106 71 15,17-35 1,-105-71-16,-18 0 0,70-18 16,195-264-1,-283 229-15,18-18 16,0 18-16,-18 1 0,89-142 16,-107 123-16,54-141 15,-54 54 1,-17 87-16,0 0 0,-70-158 15,-89 0 1,106 176-16,-123-71 16,-89-34-1,212 140-15,-17 0 0,17 1 16,-18 17-16,18 0 0,-105 70 16,105-52-16,0 35 0,-71 70 15,107-70-15,-1-17 16,0 16-16,18-16 0,0 52 15,53-53-15,-17 0 0,16-17 0</inkml:trace>
  <inkml:trace contextRef="#ctx0" brushRef="#br0" timeOffset="128589.62">8449 8643 0,'-18'0'47,"18"-18"15,-17 18-30,17-17 46</inkml:trace>
  <inkml:trace contextRef="#ctx0" brushRef="#br0" timeOffset="129554.03">9313 8114 0,'0'0'0,"18"0"16,35-18 15,17 1-16,-52-1-15,17 18 16,-17-18-16,17 18 0,18-35 16,-35 35-16,70-71 15,-70 36 1,-36 18 0,-17 17-1,17 0-15,-123 70 16,35 1-1,71-36-15,17 18 0,-17-18 16,0 212 0,35-194-16,70 88 15,71-35 1,-105-88-16,69-18 16,54-36-1,-124 1-15,36-36 16,-36 1-16</inkml:trace>
  <inkml:trace contextRef="#ctx0" brushRef="#br0" timeOffset="130486.25">9895 6897 0,'-88'0'31,"71"17"-16,-54 19 1,18 52 0,35-53-16,18-17 0,-17 17 15,17 89 1,0-107-16,0 1 0,0-1 0,0 1 16,0 0-16,17-18 15,1 0 1,0 0-16,-1 0 0,19-18 15,52-17 1,-71 35-16,1 0 16,0 0-16,-1 0 0,36 106 15,-53-89-15,18 36 16,-18 35 0,0-70-16,-35 0 0,35 17 15,-124 53 1,89-53-16,-18-17 0,18 0 15,-1-1-15,-16 1 0,-37 17 16,72-35-16,-1 0 0,0 0 16,1-17-1,17-19-15</inkml:trace>
  <inkml:trace contextRef="#ctx0" brushRef="#br0" timeOffset="131378.9">9966 7108 0,'53'106'78,"70"124"-47,-70-19 1,0-70-1,-35-141-31,-1 18 0</inkml:trace>
  <inkml:trace contextRef="#ctx0" brushRef="#br0" timeOffset="133303.03">9948 10019 0,'18'-18'0,"17"36"62,1-18-46,-19 0-16,18 0 15,89-159 1,-124 141 0,-53-228 15,35 228-31,1 18 16,-89 35-1,0 106 1,35 71-1,71-159-15,-17 70 16,17-87-16,70 52 16,19 18-1,-54-89-15,0-17 0,-17 18 16,17 0-16,71-18 16,-36 0-16,-52 0 15,17 0-15,-17-36 0,17 36 0,-17-17 16,17-19-16</inkml:trace>
  <inkml:trace contextRef="#ctx0" brushRef="#br0" timeOffset="133707.18">10142 9084 0,'-17'-18'16,"-1"1"-16,53 52 0,-88-70 16,18 52-1,0 72 1,35-72-16,0 1 16,0 17-16,0-17 0,0-1 15,35 1-15,18 0 16,53-18-1,-71 0-15,89-18 16,87 0 0,-193 18-16,17 0 15,-17 0-15,0 0 0,-18 36 0,17-36 16,-17 17-16,0 1 0,0 53 16,-17 17-1,-19-71-15,36 19 0,-70 34 16,52-52-16,0-1 15,-17 1-15,17 0 0,-87-1 32</inkml:trace>
  <inkml:trace contextRef="#ctx0" brushRef="#br0" timeOffset="134179.87">10813 9084 0,'17'0'0,"-34"0"0,52 18 16,-17-18-16,-1 17 16,1-17-1,-18 18-15,-18-18 47,-70-35-31,88 17-1,-18-70 1,18 70-16,36 1 0,-36-1 0,35 18 0,0-18 16,36 18-1,35 88 1,-89-52-16,1-19 0,17 54 16,-35 158-1,-18-193-15,18 16 16,-105 107-1,69-124-15,19-17 0,-1 0 16,-52-54 0,52 1-16,18 18 15,88-142 1,-17 141 0,87 18-1,-122 0-15,34 88 16,36 36-1,-88-89-15,17-17 0</inkml:trace>
  <inkml:trace contextRef="#ctx0" brushRef="#br0" timeOffset="134779.79">10777 12188 0,'18'-17'0,"-36"34"0,36-52 15,-18 18-15,35-107 47,-17 106-47,-18-17 0,18-35 16,17-54-1,-35 106-15,-35-52 16,-107 17 0,125 53-1,-18 0-15,17 35 0,-35 1 16,-53 175-1,141-17 1,54-35 0,34-71-1,53 0 1,-140-88-16,-1 0 16,0 0-16,1 0 0,-19-17 0,18 17 0,-17-36 15</inkml:trace>
  <inkml:trace contextRef="#ctx0" brushRef="#br0" timeOffset="135186.2">10813 10866 0,'0'-36'0,"0"72"0,-71-107 15,53 71 1,1 0-16,-1 18 0,-17 35 16,-18 88-1,53-106-15,0 0 0,0-17 0,0 17 16,123 36 0,-87-71-16,-1 0 15,159-53 1,-159 53-16,89-53 15,-36 53 1,-70 0-16,-18 35 16,0 89 15,0-107-31,-159 107 31,124-107-31,-18 19 16,-18-1-1</inkml:trace>
  <inkml:trace contextRef="#ctx0" brushRef="#br0" timeOffset="135668.53">11254 10601 0,'17'-18'15,"-34"36"-15,52-89 16,-35 124 31,-18 18-16,-17-53-31,-18-18 16,35 0-16,1-18 15,-1-17-15,142-54 47,-89 89-47,-17 0 0,123 124 31,-106-36-31,18 106 16,-53 18 0,-18-195-16,18 19 15,-35-19-15,-106 54 16,106-71-1,17 0-15,-53-18 16,71-105 0,0 105-1,53 18-15,-35-18 0,123 18 16,0 18 0,-17 53-1,-89-54-15</inkml:trace>
  <inkml:trace contextRef="#ctx0" brushRef="#br0" timeOffset="136239.38">10513 13758 0,'-18'0'32,"71"0"-1,-35 0-31,140-141 31,-87-106 0,-106 230-31,-1-1 16,-105 89 0,18 123-1,88-89 1,17-52-16,53 124 15,36-71 1,-36-89-16,71 36 16,106-18-1,-177-35-15,0 0 0,0 0 16,1-35-16,-19 35 0</inkml:trace>
  <inkml:trace contextRef="#ctx0" brushRef="#br0" timeOffset="136734.17">11024 12753 0,'-70'0'31,"17"53"-15,35 53 15,106-71-15,-70-35-16,0 0 15,17 0-15,-17-35 0,17 35 0,53-36 16,18 19 0,-88 17-16,-1 0 15,1 35-15,-1 53 16,-17 0-1,0-52-15,0-1 0,-52 71 16,34 0 0,-53-1-1,36-105 1</inkml:trace>
  <inkml:trace contextRef="#ctx0" brushRef="#br0" timeOffset="137204.29">11324 12594 0,'18'-17'0,"-36"34"0,53-34 16,-17-1-1,-18 88 1,0-34-16,18-19 16,-18 19-1,0-19-15,17 19 16,-52-36-1,-35-89 17,52 54-32,0-141 15,54 158 1,-36 0-16,52 18 0,19-17 16,-53 17-16,-1 53 0,19 0 15,16 123 1,-52-141-1,0 1-15,0 140 16,0-141 0,-35-17-16,18 17 15,-107-35 1,106-18-16,-34-34 16,52 16-1,0 19-15,35-1 16,212 53-1,-194-35 1,0 18-16,-18-18 0,18 18 0,0-18 16,0 17-16</inkml:trace>
  <inkml:trace contextRef="#ctx0" brushRef="#br0" timeOffset="140310.85">26987 7691 0,'-17'0'16,"-18"-36"-1,17 36 64,18-17 171,18-1-110,87-17-109,-87 17-31,158-17 32,-70 35-17,212-18 1,-265 18 0,405 0-1,-387 0 1,299-53-1,-317 53-15,0-17 16,0 17-16,35-18 16,71 18-1,-124 0-15,1 0 0,-1 0 16,318 18 15,-301-18-31,-16 0 0,-1 0 0,0 0 16,18 0-16,88-18 15,-105 18-15,17 0 16,105-35 0,-140 35-16,17 0 0,-17-18 15,88 0 1,-18 1 0,-70 17-16,-1 0 0,1 0 0,-1 0 15,1-18-15,0 18 16,-106 53 15</inkml:trace>
  <inkml:trace contextRef="#ctx0" brushRef="#br0" timeOffset="142339.88">28346 4551 0,'0'0'0,"-36"0"0,19-18 0,-1 1 15,0 17-15,-52-36 47,-36 36-15,88 0-17,-105 18 1,88 0-16,-1-18 0,1 17 15,0 1-15,0-1 0,-18 19 16,17-19-16,1 1 0,-18 35 16,36-35-16,-1-1 0,-70 107 15,70-107-15,0 19 16,-17 105 0,35-106-16,-17 0 0,17 36 15,35 140 1,-35-175-1,35 52 1,0-70-16,-17-1 0,17 19 16,89 16-1,-89-34-15,-17-18 16,17 18-16,88-1 16,36 1-1,-88-18-15,-1 0 0,1 0 0,123-35 16,35-18-1,-176 35-15,-18 1 0,18-1 16,53-17 0,-18-1-1,-70 19-15,0 17 0,-1-36 16,36-52 0,-53 53-16,0 17 15,18 1-15,-1-72 16,-17 54-16,0-88 15,-105-177 1,69 247-16,19 18 16,-19-1-16,-175-105 15,158 106 1,-141-18 0,159 53-16,-18 0 0,-124-18 15,-17 89 1,141-53-16,0-1 15,-211 265 17,246-140-32</inkml:trace>
  <inkml:trace contextRef="#ctx0" brushRef="#br0" timeOffset="147049.1">24800 9472 0,'0'0'0,"-17"-18"15,-1-34 1,18 34-16,-18 0 16,1 1-16,-19-1 15,19 0 1,-1 1-16,1 17 0,-1-18 16,-53 0-1,18 1 1,-70-19-1,70 36-15,-70 0 16,70 0-16,0 0 0,0 0 16,0 0-16,-18 0 0,18 0 0,-35 0 15,35 0-15,-70 18 16,52 0 0,36-18-16,0 0 0,17 35 0,-17-35 0,-18 35 15,-18 18 1,-17 71-1,-35 87 1,87-158 0,19 0-16,-1 0 0,-52 282 31,70 124 0,17-389-31,-17 1 0,35 317 31,107 141 1,-37-105-1,-87-354-31,35 336 31,70-106 0,-105-265-31,0 0 0,17 18 16,18 53 0,-53-71-16,35 53 15,0 89 1,-17-160-16,-18 19 16,0-19-16,18 1 0,-1-18 15,-17 18-15,53 17 16,106 53-1,-141-88 1,-1 18-16,19-1 0,-19 1 0,1-18 16,88 71-1,-71-71 1,18 17-16,141 1 31,-176 0-31,87-18 16,-87 17-16,17-17 0,36 0 15,-53 18-15,-1-18 0,18 0 16,-17 0-16,70-35 16,36-1-1,17-17 1,-35 18 0,52 0-1,-140 35-15,17-18 0,-17 18 16,17-18-16,36 1 15,-36-1-15,-17 1 0,35-19 16,88-70 0,-124 89-16,19-1 15,-19-17-15,1 17 0,53-52 16,-54 52-16,1-17 0,17 17 16,-17 1-16,-1-19 0,1 19 0,0-19 15,52-122 1,-52 122-16,-1-17 0,-17 18 15,18 0-15,0-18 0,-1 18 0,19-71 16,-36 71 0,35-160-1,-35 160-15,18-124 16,-18-70 0,0 176-16,0 0 0,0 0 15,35-229 16,-35 247-31,0-106 16,0 106-16,0-1 16,0-17-16,0 18 0,-18-18 0,18 0 0,-17-53 15,17-35 1,0 88-16,0 18 0,-18 0 0,18 0 16,-53-89-1,53 89-15,-18 17 16,-193-194-1,175 177 1,1 18-16,0-19 0,0 1 0,17 0 16,-123-106-1,106 105 1,-107-34 0,107 70-1,0 0-15,-53 35 16,70-35-16,-35 18 15</inkml:trace>
  <inkml:trace contextRef="#ctx0" brushRef="#br0" timeOffset="186723.08">25047 2170 0,'0'-18'0,"0"-17"31,35 17-15,-35 0-1,0 1 1,18 17 0,-18-18 62,0 0-47,18 1 0,-1 17 157</inkml:trace>
  <inkml:trace contextRef="#ctx0" brushRef="#br0" timeOffset="189907.57">25259 2258 0,'0'0'0,"0"-18"0,0 0 16,0 1-16,0-18 15,18-1 1,34 1 15,-52 17-31,18 18 0,-18-17 16,18 17 0,-18-18-1,-36 0 1,36 1-1,-17-1-15,-1 18 16,18-17-16,-17-1 16,-1 18 15,18-18 16</inkml:trace>
  <inkml:trace contextRef="#ctx0" brushRef="#br0" timeOffset="190483.04">25312 1905 0,'0'0'0,"-18"-18"47,18 1-47,-53 17 31,18 0-15,-36 0 0,-52 35-1,105 0-15,1-35 0,-19 36 16,1-1 0,0 35-1,-18 36 1,53-88-16,-18 17 0,1 71 15,-1 123 17,71-105-17,53 34 1,-89-140 0,1 0-16,0-1 0,105 1 15,-88-18-15,54-18 16,105-70-1,-141 53-15,-18 0 0,0-1 16,0 1-16,54-159 16,-37-123-1,-52 211 1,0 70-16,-52-105 16,-90 71-1,37 52 1,-160 36-1,212 17-15,18 0 16,-89 54 0,124-54-16,0 0 15,36 36 1,-19-54-16</inkml:trace>
  <inkml:trace contextRef="#ctx0" brushRef="#br0" timeOffset="192015.83">24783 917 0,'17'18'47,"-17"-1"-31,18-17 0,-18 18-1</inkml:trace>
  <inkml:trace contextRef="#ctx0" brushRef="#br0" timeOffset="192931.16">25188 406 0,'0'0'0,"-17"0"31,17 17-15,35 36 0,-17-17-16,-18-19 15,123 107 1,-70-54 0,-18 18-1,-35-70-15,0 0 0,0-1 0,0 1 16,0 0-16,0 17 15</inkml:trace>
  <inkml:trace contextRef="#ctx0" brushRef="#br0" timeOffset="193207.03">25823 723 0,'0'0'0,"-53"18"31,-17 17-15,52-17-16,-35 17 15,18-17-15,0-1 0,-36 54 16,-140 105 0,158-123-16,-141 106 15,141-106-15,17-18 0,1 0 16,0 1-16,17-19 0,1 1 0,17 0 15,-18-18-15,18 17 16,70-52 0</inkml:trace>
  <inkml:trace contextRef="#ctx0" brushRef="#br0" timeOffset="193467.12">25982 988 0,'0'0'0,"0"-36"15,0 19 1,-18 52 0,1 53-1,-18 71 1,35-106-16,-18 35 15,18-53-15,0 1 0,0-19 0,0 19 16,0 69 0,0-87-16,18-18 15</inkml:trace>
  <inkml:trace contextRef="#ctx0" brushRef="#br0" timeOffset="193708.8">26282 952 0,'0'0'0,"0"-17"0,0 123 63,18-53-63,-18 0 0,17-18 0,-17 71 15,18-53-15,-1 88 16,-17-18-1,0-88-15,0-17 0,0 17 0,0-17 16,0 35 0</inkml:trace>
  <inkml:trace contextRef="#ctx0" brushRef="#br0" timeOffset="193876.87">26176 1323 0,'0'0'0,"18"18"32,17-18-32,18 0 15,-18 0-15,36 0 16,52-53-16</inkml:trace>
  <inkml:trace contextRef="#ctx0" brushRef="#br0" timeOffset="194223.42">27040 1111 0,'-35'36'31,"35"-19"-15,106-70 30,-71-35-14,-70 88-32,-159-18 31,-88 371 0,282-318-31,0 89 16,176 17-1,-158-123 1,229-1 0,-230-52-1,19 35-15,-19-35 0</inkml:trace>
  <inkml:trace contextRef="#ctx0" brushRef="#br0" timeOffset="194434.16">26987 617 0,'-35'0'0,"70"0"0,-87 0 16,34 0-16,0-17 16,36 17-1,70 0 1,230 0-1</inkml:trace>
  <inkml:trace contextRef="#ctx0" brushRef="#br0" timeOffset="194704.73">27446 406 0,'0'0'0,"0"-18"16,71 18 0,70 18-1,-106 17-15,0-17 0,-17-1 16,0 19-16,17 34 16,-17-35-16,-18 18 15,0-35-15,-89 52 16,-34 19-1,105-72-15,1-17 16,-1 0-16,18-17 16</inkml:trace>
  <inkml:trace contextRef="#ctx0" brushRef="#br0" timeOffset="194913.98">27905 265 0,'-36'35'0,"72"-70"0,-177 211 32,141-141-32,35 124 31,0-106-31,-17-35 0,17-1 0,-17 1 16,17-1-16,0 1 0,71 0 15,0-18 1,-71 0-16</inkml:trace>
  <inkml:trace contextRef="#ctx0" brushRef="#br0" timeOffset="198418.97">27587 2170 0,'0'-18'0,"0"0"31,-53 1-15,36-1-1,-54 71 32,53-35-47,1-1 0,-18 36 16,-54 176-1,72-193 1,17-1-16,0 0 0,0-17 0,0 70 16,70-35-1,-52-53-15,52 18 16,-17-18-16,-17 0 0,105-36 16,-106 1-16,36-18 15,34-106 1,-87 107-16,-18-107 15,-70-18 1,-19 72 0,-34 34-1,88 53-15,17 18 0,-17 0 16,-18 36 0,35-36-16,0 35 0,1-17 0,-1 17 15,53 106 1,1-106-1</inkml:trace>
  <inkml:trace contextRef="#ctx0" brushRef="#br0" timeOffset="199314.19">28487 2663 0,'0'0'0,"-18"-35"32,18 0-17,0 17-15,0-17 0,0 17 16,18-17-16,17-35 0,-17 34 0,-1 1 16,36-159-1,-35 176-15,-18-35 16,-35-158-1,17 175-15,18 19 16,-53-71 0,35 70-16,18 0 15,0 54 1,0 17-16,0-18 0,0 71 16,18-53-16,-18-18 15,0 18-15,35 141 16,-17-141-16,-18-18 0,18 18 15,17 88 1,-17-106-16,-1-35 0,36 18 16,0-18-1,-35-35-15,17 17 0,35-123 16,-52 106-16,-18-18 16,0 17-16,0-105 15,0 124-15,0-1 0,-18 0 31,1 71-15,17-35-16,0 0 0,0 17 16,0 0-16,0-17 0,35 123 15,-17-123-15,35 34 16,-18-16 0,-17-19-16,-1-17 0,1 0 0,0 0 15,-1 0-15,18-35 0,-17 0 16,0-71-1,-18 71-15,0-1 0,-88-122 16,52 105 0,-17 17-1,53 19-15,-17 17 0,-1 0 16,-17 53 0,35-18-16,0 18 15,35-35 1,0-1-16,1 1 0,-19-18 15,1 0-15,0 0 0</inkml:trace>
  <inkml:trace contextRef="#ctx0" brushRef="#br0" timeOffset="199501.94">28504 1923 0,'-70'0'15,"140"0"-15,-211 0 16,124 0-16,87 0 31,36 0-15,-53 0-16,123-18 16</inkml:trace>
  <inkml:trace contextRef="#ctx0" brushRef="#br0" timeOffset="199749.32">29774 1782 0,'0'17'15,"0"-34"-15,-17 34 0,17 142 47,176 176-16,-158-300-31,-18-17 16,17 17-16,1-17 0,-18 0 0,18-1 16,-18 1-16</inkml:trace>
  <inkml:trace contextRef="#ctx0" brushRef="#br0" timeOffset="200511.94">30286 2064 0,'0'0'0,"0"-18"15,-18 0 1,18 1-16,-17 17 16,17-18-1,53 18 16,-18 0-15,0 0-16,-17 0 0,105 18 16,36-18-1,-124 0-15,1 0 0,-1 0 16,-18 0-16,54 0 16,-36-18-1</inkml:trace>
  <inkml:trace contextRef="#ctx0" brushRef="#br0" timeOffset="200895.12">30727 1782 0,'-35'0'16,"17"17"-16,71-34 0,-124 34 0,54-17 15,175 53 32,-87-18-31,-18-17-16,-18 0 0,106 17 15,-88-17-15,-17-18 16,-1 17-16,-18 1 0,36-18 16,-35 17-16,0-17 0,-1 0 15,-70-17 16,0 17-15,18 0-16,-88 70 16,-36 54-1,124-89-15,-1 18 16,1-18-16,-88 283 31</inkml:trace>
  <inkml:trace contextRef="#ctx0" brushRef="#br0" timeOffset="202132.27">29157 3351 0,'-18'0'15,"1"-17"1,-1-1-1,1 0 1,-1 18 0,-17 89 15,-18 69 0,35 125 0,124-178 1,88-193-1,-176 53-31,-1-300 31,-193 106 0,158 211-31,-88 18 32,53 123-1,159-34-15</inkml:trace>
  <inkml:trace contextRef="#ctx0" brushRef="#br0" timeOffset="202325.74">29792 3581 0,'-18'-71'31,"18"36"-16,18 35 17</inkml:trace>
  <inkml:trace contextRef="#ctx0" brushRef="#br0" timeOffset="202715.34">30021 3246 0,'0'0'0,"-17"0"15,17-18-15,0 0 16,70 1 0,-34 17-16,-1 0 0,106 0 15,53 17 1,-159-17-16,1 18 15,-19-18-15,18 0 0,-17 0 0,0 0 16,-1 0 15,-105 70 1,53-34-32,-18 52 15,35 0 1,18-70-16,0 17 0,0 0 0,0-17 15,0 17-15,0 1 0,0 16 16,18 19 0,0-53-16,-1-18 0</inkml:trace>
  <inkml:trace contextRef="#ctx0" brushRef="#br0" timeOffset="203018.98">30903 3281 0,'-17'-18'16,"34"36"-16,-70-53 16,53 52 15,36 1-15,-1-18-16,106 123 15,-106-105 1,1 0-16,-1-1 0,0 18 15,0-17-15,-35 0 0,18-1 0,0 1 0,-18 0 16,17-1-16,-17 19 16,-105 52-1,69-71-15,-87 19 16,88-19 0,-1-17-16,-34 0 15,52-35-15,0 17 0</inkml:trace>
  <inkml:trace contextRef="#ctx0" brushRef="#br0" timeOffset="203158.36">30868 3122 0,'0'-18'0,"0"36"0,18-53 16,-18 17-16,17 1 0,1 17 16,0-18-16,-1 0 0,1 18 0,0-17 15,17 17-15,106-36 16</inkml:trace>
  <inkml:trace contextRef="#ctx0" brushRef="#br0" timeOffset="203643.17">31556 3069 0,'0'0'0,"53"18"46,70 17-30,-87-17-16,17-1 16,282 124 15,-335-123-15,0 0-16,-36 17 15,-52-17 1,53-1-16,-106 71 31,53 1-15,70-54-16,0 0 0,1 1 15,-54 175 1,71-193 0,-17-1-16,17 1 0,0 0 0</inkml:trace>
  <inkml:trace contextRef="#ctx0" brushRef="#br0" timeOffset="204114.97">32597 3157 0,'0'0'0,"-36"-17"16,19 17-1,-1 17-15,0-17 0,-34 89 16,34-54-16,18 18 16,-18 17-1,18-34-15,0-1 0,0-18 0,106 107 16,18-71-1,-36-53 1,-53 0-16,0-35 0,18-18 16,-17 17-16,-19 1 0,1-35 15,-36-124 1,-35 158-16,36 1 16,-19 0-16,19-1 0,-54-34 15,53 70-15,-17 0 16,-35 18-1,70 17-15,0 35 16,17-52 0,-17 0-16,53-1 0,-18 1 0,1 0 0,-1-1 15</inkml:trace>
  <inkml:trace contextRef="#ctx0" brushRef="#br0" timeOffset="204283.96">33267 3210 0,'-35'0'0,"70"0"0,-88 0 15</inkml:trace>
  <inkml:trace contextRef="#ctx0" brushRef="#br0" timeOffset="204606.84">33584 3052 0,'-35'0'0,"70"0"0,-87-18 15,52 0-15,-18 18 16,18 18 31,70 35-32,-52-36-15,0-17 0,17 36 16,71 34 0,-53-34-1,-36 16 1,-17-34-16,0 0 0,-35 17 15,-88 36 1,105-54-16,-17-17 16,-142 18-1,160-18-15,-1 0 16,0-35-16</inkml:trace>
  <inkml:trace contextRef="#ctx0" brushRef="#br0" timeOffset="204739.9">33408 2787 0,'0'0'0,"35"-53"16,1 35-16,17-35 16,-36 53-16,18-17 0,1-1 15,175-35 1</inkml:trace>
  <inkml:trace contextRef="#ctx0" brushRef="#br0" timeOffset="205532.84">30462 4286 0,'0'0'0,"18"0"0,0-17 47,-18 52-32,17-17-15,-17-1 0,53 36 16,18 53 0,-36-36-1,-17-52-15,-1 35 16,36 35 0,-35-70-16,17 35 15,36-18 1</inkml:trace>
  <inkml:trace contextRef="#ctx0" brushRef="#br0" timeOffset="205892.57">30850 4180 0,'18'18'31,"-36"-36"-31,124 71 16,-88-35-16,17 0 0,0-1 16,1 1-16,-19 0 0,89 52 15,-18-17 1,-70-18-16,17-17 0,1 17 0,-1-17 0,-18 17 16,1-17-16,0-1 0,-1 1 0,1 0 15,0-1-15,-18 1 16,17 0-1,-17-1-15,-35 18 16,-88 18 0,87-35-16,-17 0 0,0-1 15,1 19-15,-1-1 0,0-17 0,-88 70 16,70-53 0,53-17-16,18 17 15</inkml:trace>
  <inkml:trace contextRef="#ctx0" brushRef="#br0" timeOffset="-183420.61">27534 13159 0,'0'17'0,"0"1"32,18-18-32,0 0 46,-54-18 17,19 18-63,-19 53 16,1 0-1,0 123 1,17-34-1,18-107-15,0 53 16,0-35-16,0-18 0,0 1 0,35 34 16,-35-35-16,36-17 0,-1 35 15,0-35-15,-17-1 0,17 1 16,159-36 0,-141-35-1,-35 36-15,17-142 16,-88-18-1,53 107-15,-35-1 0,0 1 16,-54-230 0,72 282-16,-1-17 15,-88 53 1,89-18-16,-36 106 16,17 140-1,36-210-15,0 17 16,0-18-16,0 0 0,53 71 15,-17-88-15,-36-1 16,35-17-16</inkml:trace>
  <inkml:trace contextRef="#ctx0" brushRef="#br0" timeOffset="-183263.44">28310 13635 0,'-35'-18'47,"70"36"-47,-70-53 15,35 17 1</inkml:trace>
  <inkml:trace contextRef="#ctx0" brushRef="#br0" timeOffset="-182403.27">29069 12965 0,'0'0'0,"0"-18"16,18 0 0,-54 36 31,36 17-47,-35-17 0,-53 52 15,-36 54 1,107-89-16,-89 106 15,71-53 1,17-70-16,18 35 16,35-35-1,0-18 1,-17 0-16,70-18 16,18-17-1,-71-1-15,1 19 0,-19-1 0,19 18 16,34-53-1,-52 36-15,17-19 16,-17-17 0,-18 36-16</inkml:trace>
  <inkml:trace contextRef="#ctx0" brushRef="#br0" timeOffset="-182200.87">29069 13176 0,'-35'-53'16,"70"106"-16,-88-106 15,35 36-15,18-1 16,18 36 15,0 17-15,-18 0-16,17 142 15,-17-142 1,0 0-16,0 18 0,0-18 0,0 1 0,0 17 16,0-18-16,36 124 31,69-124-31</inkml:trace>
  <inkml:trace contextRef="#ctx0" brushRef="#br0" timeOffset="-181956.16">29757 13123 0,'0'0'0,"35"-88"16,-17 88-1,70 18 1,-53 17-1,0-17-15,-17 17 0,0 0 0,-1 1 16,1-1-16,0 106 16,-54 35-1,36-123-15,-70 35 16,-54 18 0,107-106-16,-1 18 15,-35-18-15,0-71 16,53 54-16,-17-36 0</inkml:trace>
  <inkml:trace contextRef="#ctx0" brushRef="#br0" timeOffset="-181840.38">29616 13176 0,'35'-106'0,"18"71"0,-141 176 0,229-335 15,-106 177-15,-17-1 0,17 0 0,-17 1 16,-1 17-16,19-18 0,-19 18 0,89-18 31,-88 18-15</inkml:trace>
  <inkml:trace contextRef="#ctx0" brushRef="#br0" timeOffset="-180932.96">27622 14799 0,'0'-18'0,"0"-35"31,-17 53-31,-54 89 32,36-19-17,17-35-15,1 18 0,17-17 0,-18-1 16,0 18-16,18-18 0,0 0 0,0 1 16,0-1-16,36 36 15,-19-54-15,19 1 0,69 35 16,195-141-1,-264 52 1,-142-387 15,71 370-31,-18 18 16,17-1-16,-158-16 31,177 104-31,-1-16 0,0-19 16,1 19-16,34 175 15,-17-193 1,36 17-16</inkml:trace>
  <inkml:trace contextRef="#ctx0" brushRef="#br0" timeOffset="-180749.56">28363 14958 0,'0'0'0,"-35"-36"16,0 19-16,-1-1 16,19 1-16,-1 17 31</inkml:trace>
  <inkml:trace contextRef="#ctx0" brushRef="#br0" timeOffset="-180441.55">28716 14517 0,'-35'-124'32,"70"248"-32,-70-265 15,52 141-15,-17-18 0,36 18 0,-19 0 16,1 0-16,17 0 0,18 0 15,71 71 1,-107-54-16,19 19 0,-19-1 16,1 0-16,0 0 0,-1 18 0,1 124 31,-18-142-31,0 0 0,-35 18 16,-54 71-1,72-107-15,-54 19 16,36-19-16,17-17 0,-70-53 15</inkml:trace>
  <inkml:trace contextRef="#ctx0" brushRef="#br0" timeOffset="-180337.05">28751 14340 0,'36'-17'16,"-72"34"-16,89-52 0,-35 17 0,17 18 0,-17-17 15,105-18 1</inkml:trace>
  <inkml:trace contextRef="#ctx0" brushRef="#br0" timeOffset="-179843.01">29916 14305 0,'-18'-18'0,"18"1"0,-35 17 16,-54 53 0,89-36-1,-17 1-15,17 35 16,35-35-16,141 70 16,18-53-1,-141-17 1,-17-18-16,-1 0 0,-17 17 15,35 19-15,-53-19 0,0 1 16,-53 123 15,0-106-31,-106 71 16,141-88 0,-17-1-16,-71 1 15,36-53-15</inkml:trace>
  <inkml:trace contextRef="#ctx0" brushRef="#br0" timeOffset="-179718.01">30110 13988 0,'0'0'0,"70"-18"16,-35 18-16,-17 0 15,0 0-15,17 0 0</inkml:trace>
  <inkml:trace contextRef="#ctx0" brushRef="#br0" timeOffset="-176692.93">28734 14287 0,'-18'-17'31,"0"-1"0,1 18 1,-18 18-1,70-36 110,0 1-126,-17 17-15,52-18 16,-34 0-1,-1 18-15,18 0 16,-36 0-16,36 36 16,-35 87-1,-18-105 1,0 17-16,-35-17 0,35 17 0,-36 0 16,-69 89-1,69-107-15,-52 36 16,88-35-1,-18-18 1,230-35 15,17 158 1,-211-105-32,17 35 15,-17 35 1,-18-53-16,-35-17 0,-36 52 15,-52 1 1,105-54-16,-17 1 0,17-18 16,-123 35-1,123-35-15,-17 0 16,17 0-16,1 0 16,17-17-1,70-1 1,-52 0-16</inkml:trace>
  <inkml:trace contextRef="#ctx0" brushRef="#br0" timeOffset="-176257.86">30074 14235 0,'0'-18'0,"0"36"0,18-107 16,-18 72-16,0-1 16,-106 124 15,71-36-15,17-34-16,-35 123 15,71 211 16,35-300-31,-18-52 0,53 17 16,-52-35-16,52-35 16,71-88-1,-89-18 1,-52 88-16,-1 0 0,-17-141 16,-229-53-1,194 229 1,-1 0-16,-158 1 15,-17 193 1,211-141 0,17 124-1,-17-123-15,53-1 0</inkml:trace>
  <inkml:trace contextRef="#ctx0" brushRef="#br0" timeOffset="-174739.86">27887 16492 0,'0'-35'0,"0"17"16,0 1-16,-70-36 16,17 53-1,17 0-15,-70 53 16,18 17 0,53-34-16,0-19 0,17 19 0,0-1 0,-34 71 15,34 17 1,18-70-1,35-35-15,0 17 16,124-123 0,-124 52-16,-17-16 0,17 16 15,-17 1-15,0-88 16,-18 70-16,0-71 16,-18 89-16,-17-71 15,-1 18 1,19 88-16,-36 0 15,18 70 1,17 36 0,18-35-1,35-54-15,18 36 16,71-17-16</inkml:trace>
  <inkml:trace contextRef="#ctx0" brushRef="#br0" timeOffset="-174573.98">28857 16192 0,'0'-35'32,"0"18"-32,0-1 15,18 18 1,-1 0-16</inkml:trace>
  <inkml:trace contextRef="#ctx0" brushRef="#br0" timeOffset="-174058.77">29757 15681 0,'70'-141'31,"-140"282"-31,176-317 15,-89 176-15,-17 52 32,0-34-17,0 0-15,-17-1 0,-19 36 16,-34 36 15,52-89-31,1 0 0,-1-106 16,18 88-16,0 0 15,0-17-15,35-18 16,53 53 0,-35 230 15,-53-125-31,0-52 0,0 18 16,0-36-16,-35 18 0,35 0 0,-18-18 0,18 0 15,-70 54 1,35-54-16,-36 18 15,0-71 1,54 18-16,-1-53 0,0 36 16,18-19-16,-17-52 15,17 53-15,0 0 0,123-36 16,1 71 0,-89 0-1,-17 35-15,-1-35 0,1 18 0,17-18 16,-35 35-16,18-17 0,17 17 15,71 0 1</inkml:trace>
  <inkml:trace contextRef="#ctx0" brushRef="#br0" timeOffset="-173807.92">30357 15628 0,'0'-53'0,"0"18"0,0 123 0,-36-211 15,36 105-15,0 0 31,18 36-15,17 17-16,36 36 16,52 105-1,-105-123 1,-1-18-16,-17 18 0,18 141 16,-18-158-16,0-19 15,-53 89 1,36-88-16,-1-1 15,-35-52 1</inkml:trace>
  <inkml:trace contextRef="#ctx0" brushRef="#br0" timeOffset="-173665.14">30462 15363 0,'18'-52'0,"-36"104"0,54-157 15,-19 105-15,1-18 0,52-17 16,-52 35-1,0-18-15,17 0 0,0 18 16,71-70 0</inkml:trace>
  <inkml:trace contextRef="#ctx0" brushRef="#br0" timeOffset="-172541.71">28840 12612 0,'0'0'0,"-230"35"31,89 0-15,106-17-16,-53 17 16,17 71-1,71-71-15,0 1 0,0 17 0,0-18 16,0 18-16,35 17 0,-35-17 16,36 18-16,-19-1 0,19 1 0,-19-1 15,160 213 1,-124-230-16,-1-18 0,1 18 15,0-18-15,0 0 0,159 36 16,52-36 0,-175-35-16,352-35 15,-194-36 1,-195 36 0,1 0-16,-17 17 0,-1-17 0,53-124 15,-35-17 1,-18-54-1,-35 1 1,0 159-16,0-1 0,0 0 0,-35 19 16,-35-178-1,52 195-15,-106-71 16,-123 71 0,177 35-16,-230 123 15,141-17 1,124-71-16,17 1 0,89 140 31,35-123-31</inkml:trace>
  <inkml:trace contextRef="#ctx0" brushRef="#br0" timeOffset="-172197.84">30603 13212 0,'-35'0'0,"70"0"0,-52-18 31,52 18-31,0 0 16,212-35-1,-194 35-15,0 0 0,0 0 16,-18 0-16,18 0 0,-17 0 0,16 0 16,90 35-1,-125-35-15,1 18 16,17-18-16</inkml:trace>
  <inkml:trace contextRef="#ctx0" brushRef="#br0" timeOffset="-171812.44">31044 12894 0,'-35'-18'0,"70"36"0,-123-53 15,88 52 17,-35 36-17,35-35-15,-106 105 16,0-34 0,36-36-1,-124 88 1,176-124-16,-35 19 15,18-1 1,35-18-16,18 19 47,52-1-31,-52-35-16,-1 18 0,54 17 15,105 18 1,-140-53-16,-1 0 0,18 17 15</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7-16T05:32:59.437"/>
    </inkml:context>
    <inkml:brush xml:id="br0">
      <inkml:brushProperty name="width" value="0.05292" units="cm"/>
      <inkml:brushProperty name="height" value="0.05292" units="cm"/>
      <inkml:brushProperty name="color" value="#FF0000"/>
    </inkml:brush>
  </inkml:definitions>
  <inkml:trace contextRef="#ctx0" brushRef="#br0">19279 10389 0,'-17'-17'15,"17"-1"1,0 0 0,0 1-1,17 158 32,1-53-47,0-53 0,-18 1 0,17-1 0,18 35 16,-35-34-16,18-1 15,0-17-15,-1 17 0,1-17 0,-18-1 16,71 1 0,-54-18-16,19-71 15,16-123 1,-52 159 0,0 0-16,0-1 0,0 1 0,0 17 15,0 1-15,0-1 0,0 36 31,0 17-31,0 18 16,18-18-16,-18-17 0,35 35 16,-17-35-16,53 34 15,-1-52 1,-52 0-16,-1 0 0,1-17 16,0-18-1,-54-54 1,-34-34-1,52 105-15,18 1 16,-17-19-16,-19-17 16,36 36-1,71 17 1</inkml:trace>
  <inkml:trace contextRef="#ctx0" brushRef="#br0" timeOffset="242.55">20443 10231 0,'0'17'15,"0"-34"-15,-35 34 0,-18 18 16,0 36 0,53-36-16,0-17 0,0 0 15,0 229 16,0-212-31,0-18 0,-35 19 0,17 17 16,18-36-16,0 1 16,-17-18-16,17-35 15</inkml:trace>
  <inkml:trace contextRef="#ctx0" brushRef="#br0" timeOffset="388.29">20091 10389 0,'0'-35'0,"0"70"0,0-105 16,35 70-16,-17 0 15,87 53 1,-69-18-16,34 35 16,1-34-1,-36-19-15,53 36 16,18-17 0</inkml:trace>
  <inkml:trace contextRef="#ctx0" brushRef="#br0" timeOffset="598.58">20814 10266 0,'0'-18'0,"0"36"0,0-71 15,35 53 1,-35 35-16,106 53 16,-71-70-16,-17 0 15,0 17-15,17-17 0,-18 17 0,-17 0 16,18-17-16,0 17 0,-18 0 0,0-17 15,0 17-15,17 89 16</inkml:trace>
  <inkml:trace contextRef="#ctx0" brushRef="#br0" timeOffset="734.96">20832 10460 0,'-18'-18'0,"36"36"0,-18-36 31,35 18-15,71 0-1</inkml:trace>
  <inkml:trace contextRef="#ctx0" brushRef="#br0" timeOffset="965.03">21467 10160 0,'0'-18'0,"52"142"63,-16-71-63,-36-18 0,17 0 0,-17 1 15,18-19-15,0 107 16,-18-36-1,0-53 1,0-17 0</inkml:trace>
  <inkml:trace contextRef="#ctx0" brushRef="#br0" timeOffset="1377.97">21325 10160 0,'0'0'16,"-17"-53"-16,17 35 15,0 1-15,35-1 0,0-17 16,1 17-16,87-17 16,18 35-1,-123 0-15,17 35 0,0 53 16,-35-52 0,0-1-16,-70 36 15,-18 17 1,70-71-16,0 1 15,54-18 1,17 0 0,-36 0-16,18 0 0,36 0 15,88 0 1,-142 0-16,1 0 0,17 35 16,-17-17-16,-18 0 0,-53 123 31,53-124-16,-35 1-15,-53 35 16,-54 0 0,19-36-1,88-17-15,17 0 0,-17-35 16,17 35-16,1-35 0</inkml:trace>
  <inkml:trace contextRef="#ctx0" brushRef="#br0" timeOffset="2784.05">17551 10319 0,'-36'-18'15,"-52"-17"1,71 35-16,-1 0 16,-194 106-1,177-89 1,17 1-16,-17 0 0,0 52 15,52-35 1,36-17 0,-17 0-16,-1-18 0,88 17 15,54-17 1,-142 0-16,71 18 16,-36 0-1,-52-1-15,0 1 0,-18 0 16,17-18-16,-17 17 0,0 18 15,-88 89 1,53-106-16,17 17 0,-17-18 16,0 19-16,-142 52 15,160-70 1,-124-107 15</inkml:trace>
  <inkml:trace contextRef="#ctx0" brushRef="#br0" timeOffset="2967.42">17798 10442 0,'0'-17'0,"0"-1"31,35 18-31,-35-18 0,35 18 16,0 0-16,54 0 15,-72 0-15,1 0 16,0 0-16,-1 0 0,1 0 0,-1 18 16</inkml:trace>
  <inkml:trace contextRef="#ctx0" brushRef="#br0" timeOffset="3142.6">17921 10760 0,'0'17'0,"0"-34"0,35 52 16,36-88 0,-53 53-1,105-53 1,-105 36-16,17-1 0</inkml:trace>
  <inkml:trace contextRef="#ctx0" brushRef="#br0" timeOffset="5282.11">21960 12788 0,'0'0'0,"-35"0"31,0 0-15,17 0-16,-17 18 16,-106-1-1,123 1 1,1-18-16,-19 18 0,-70 35 16,18 0-1,71-18-15,-1-18 0,-17 19 16,17-19-16,0 19 0,1-1 0,-1 0 15,0 230 1,18-230 0,18 0-16,-18 1 0,88 140 15,-88-141 1,18 1-16,88 69 16,-71-87-16,0 17 15,89 1 1,-107-36-16,54 0 15,105-18 1,-123-17-16,0 17 0,0 0 0,-18-17 16,18 18-16,0-19 0,-17 1 0,16 0 15,142-177 1,-176 177 0,0-1-16,-18-16 0,17-1 0,-17 0 15,0 0-15,0 0 0,-105-159 16,87 159-16,0 18 15,-17-18-15,0 18 0,-36-53 16,36 70-16,17 0 0,-17 1 16,0 17-16,-1 0 0,1 0 0,-18 0 15,18 35-15,-18-35 0,-106 106 16,124-71-16,0 0 16,-1 124-1</inkml:trace>
  <inkml:trace contextRef="#ctx0" brushRef="#br0" timeOffset="6617.25">22472 13970 0,'0'0'0,"0"-35"31,-18 35-16,1 0 1,-72-18 0,72 18-1,-18 0-15,17 0 0,-88 35 16,71-35-16,-36 18 16,54-18-16,-19 18 0,1-18 15,-106 35 1,106-17-16,-1-18 0,-17 0 0,-70 35 15,88-35-15,-18 0 16,18 17-16,-18-17 0,0 0 0,17 18 16,-17-18-16,1 0 0,-1 18 0,-36-18 15,54 17-15,0-17 16,-71 53 0,88-35-1,1 52 16,17-34-31,35 17 16,-17-18-16,-18-17 0,17 35 0,19-18 16,-19 0-16,54 89 15,88 34 1,-124-122-16,-18-19 0,19 18 16,17 1-16,-36-1 0,124 71 31,-52-36-16,-54-52-15,0 0 0,71 35 16,17-36 0,-87-17-16,17 0 0,0 0 0,0 0 15,246-123 1,-140 70 0,18-53-1,-125 88-15,37-70 16,-1-123-1,-71 158 1,-34-371 0,-18 371-1,35 0-15,-159-158 16,35 176 0,36 35-1,18 0-15,17 0 0,0 35 0,-18-35 16,18 17-16,-17 1 0,17 17 0,-212 89 31,159 87 0,142-193-31</inkml:trace>
  <inkml:trace contextRef="#ctx0" brushRef="#br0" timeOffset="11479.38">24377 13652 0,'18'0'16,"-18"-17"-16,17-18 15,36 35 1,-35 0-16,17-18 16,0 18-16,-17-18 0,53 1 15,34-1 1,-52 0-16,-35 18 15,17 0-15,36 0 16,-54 18 0,1 0-16</inkml:trace>
  <inkml:trace contextRef="#ctx0" brushRef="#br0" timeOffset="11661.7">24642 13847 0,'-18'17'0,"36"-34"0,-71 52 16,141-53 15,18 1-15,-71-1-16,-17 18 0,52-18 16,-35 1-16,-17 17 0,17 0 15,1-18-15,-19 18 0</inkml:trace>
  <inkml:trace contextRef="#ctx0" brushRef="#br0" timeOffset="12061.36">25735 13670 0,'0'0'0,"-18"0"16,1 0 0,52-18-1,71-17 1,-18 0 0,-53 35-16,36-18 15,-53 18-15,35 0 16,-36 0-1</inkml:trace>
  <inkml:trace contextRef="#ctx0" brushRef="#br0" timeOffset="12593.12">26458 13705 0,'0'0'0,"-35"0"15,35-17 1,35-1-1,36-35 1,35-53 0,-36 18-1,-52-35 1,-18 35 0,-53-36-1,18 89-15,17-1 0,-17-16 16,-18-54-1,53 88 1,0 53 0,18 54-1,17-19 1,-18-35-16,-17 18 0,18 36 16,35 122-1,-35-176-15,70 142 16,-71-160-1,1-17-15,35 18 16,-35-18-16</inkml:trace>
  <inkml:trace contextRef="#ctx0" brushRef="#br0" timeOffset="13862.33">16969 13300 0,'0'0'0,"-18"0"0,-70 17 15,70 19-15,-35-19 16,-35 19-1,53-36-15,-36 17 32,36-17-32,17 18 0,-17-18 0,-18 35 15,18-17-15,-142 105 32,142-88-32,-88 89 15,105-89-15,-17-17 0,17 17 16,0 0-16,-17 89 15,35-89-15,35 36 16,124 158 0,-124-194-1,1 18-15,-1-17 0,-17-1 0,17 18 0,18-18 16,-18-17-16,53 35 16,159-18-1,-194-35-15,18-18 0,-18 18 16,17-53-16,230-158 15,-265 175-15,1-17 16,-1 0-16,0-88 16,-105-53-1,-89-35 1,106 176-16,0 0 0,-123-123 16,105 105-1,36 54-15,-71-1 16,71 18-16,-71 159 15,53-71 1,35-53-16,1 18 0,-1 35 16,53 89-1</inkml:trace>
  <inkml:trace contextRef="#ctx0" brushRef="#br0" timeOffset="16874.97">27182 13035 0,'17'-18'0,"-17"1"16,0-1-16,0 1 15,-35-1 1,17 18-16,-35-18 15,-70 54 1,105-36 0,1 17-16,-1 1 0,0-1 0,-70 142 15,88-106 1,-18-18-16,18 107 16,0-107-16,18 35 15,123 19 1,-106-89-16,1 0 15,-1 0-15,0-36 0,54-34 16,-19-54 0,-70 71-16,0-88 15,-70 35 1,52 89-16,-17-1 0,17-17 16,-141-18 15,142 53-31,-1 0 0,0 18 0,-35 34 15,53-34-15,0 0 16,-17 17-16,17 36 16,35-54-16,-35 1 0,35 17 0,1-17 15,-1-1-15</inkml:trace>
  <inkml:trace contextRef="#ctx0" brushRef="#br0" timeOffset="17351.66">27675 12912 0,'0'-18'0,"-17"0"0,17 1 16,-36 17-16,36-18 0,-35 18 0,-18 0 15,36 0 1,-1 18-16,18 35 16,18 70-1,17-88-15,-35-17 16,106 88-1,-89-106 1,19-71 0,-36 54-16,0-19 15,0 19-15,0-36 16,0-88 0,53 317 30,-18-52-46,0 299 16,-17-123 0,-18-247-16,-35-18 15,35 18-15,-36-18 0,1 36 16,17-36-16,-52 0 16,-36-70-1,71 35-15,-54-194 16,72 106-1,17 35-15,17-88 16,107-53 0,-89 176-16</inkml:trace>
  <inkml:trace contextRef="#ctx0" brushRef="#br0" timeOffset="17753.53">28487 12735 0,'-18'0'0,"36"0"16,-36-17-16,1 17 0,-1 0 16,-53 53-1,1 52 1,70-87-16,-18 17 16,-17 389 15,35-371-31,0 17 0,35-17 0,-35-18 15,18 18-15,70 88 16,-53-88 0,1-35-16,-19-18 0,89 18 15,0-107 1</inkml:trace>
  <inkml:trace contextRef="#ctx0" brushRef="#br0" timeOffset="18360.22">29104 12682 0,'-88'36'32,"176"-72"-32,-211 107 15,105-53-15,18-1 16,-18 36 0,18-35-1,53 35 1,-17-53-16,-19 0 0,89 17 15,35 1 1,-123 0 0,-1-18-16,1 17 0,0 1 0,-1-1 15,-17 107 1,0-106-16,-35 17 0,35 0 16,-53 0-16,36 1 0,-19-1 0,-140 106 31,52-70-16,89-71-15,17 17 0,-34-17 16,34 0-16,0 0 0,-17 0 16,17-17-16,1-72 15</inkml:trace>
  <inkml:trace contextRef="#ctx0" brushRef="#br0" timeOffset="18797.11">29580 12753 0,'18'-18'16,"-71"106"30,-53 195-14,106-248-32,124 159 31,140-300 0,-228-141 0,-283 18 1,211 211-32,-158 71 31,177-18-31,-1 89 31,18-106-31</inkml:trace>
  <inkml:trace contextRef="#ctx0" brushRef="#br0" timeOffset="19280.98">30145 12841 0,'0'-18'47,"123"-34"-16,-105 52-31,0-18 0,17-17 16,-17-36-1,-18 1 1,-53-19 0,35 72-16,0-1 15,18 71 1,0-18-16,-17 1 0,17-1 15,0 0-15,0 212 16,0-194 0,-53 335-1,-18-123 1,36-195 0,0-35-1,-18-52 1,35-36-16,0-124 15,18-52 1,36 123 0,34 53-1,54 36 17,-107 17-32,19 0 0</inkml:trace>
  <inkml:trace contextRef="#ctx0" brushRef="#br0" timeOffset="19515">30462 12682 0,'0'-17'0,"0"34"0,18-52 0,35-18 15,0 36 1,0 87 0,-18 36-1,-35-71-15,0-17 16,0 17-16,0 0 0,0 36 15,35 105 1,18-123 0,-35-35-16,35 0 15,53-36 1,-36-17 0</inkml:trace>
  <inkml:trace contextRef="#ctx0" brushRef="#br0" timeOffset="19644.95">30656 12841 0,'-17'0'0,"34"0"0,54 0 47,35 0-47,-71 0 0</inkml:trace>
  <inkml:trace contextRef="#ctx0" brushRef="#br0" timeOffset="20296.32">31009 12735 0,'0'0'0,"35"0"16,-35-17-16,89 17 15,-54 0-15,0 0 16,18 88 0,-53-71-16,0 36 15,0-35-15,0 17 0,0-17 16,-53 88 0,53-89-16,-17 1 15,17 0 1,0-54-1,35-140 1,-35 141-16,17-1 16,36-34-1,-35 52-15,0 1 0,-1-1 0,1 18 16,0 0-16,52 0 16,1 88-1,-71-70-15,35 35 16,-17-36-16,-1 36 15,1-35 1,-18 0-16,18-18 16,17-89 15,-35 54-15,17 17-16,-17 1 0,18-18 0,-18 17 15,18 0-15,-18 1 0,35-19 16,18 19-1,-35 87 1,-1 18 0,1-70-1,-18 0-15,17 35 16,-17-36-16,18-17 0,-18 18 0,18-18 16,-1 0-16,1 0 0,0 0 0,-1 0 15,1 0-15</inkml:trace>
  <inkml:trace contextRef="#ctx0" brushRef="#br0" timeOffset="20658.47">32209 12682 0,'0'-17'0,"0"34"0,0-87 16,-18 35-16,18 17 0,0 0 15,-53 1 1,18 52 0,-1 53-1,19-53-15,17-17 0,-18 17 16,18 71-1,0-88-15,88 52 16,-52-70 0,-1 18-16,-17-18 0,17 0 0,0 0 15,89-88 1,-124 52-16,17-34 16,-17 35-16,0-1 0,-35 1 15,-36-106 1,71 123-16,-17 1 0,17-1 0,-18 18 15,-17 106 1,35-53 0,0 70-1,53-35 1,-36-70-16,1-18 16,0 18-16,-1-18 0,36 0 15</inkml:trace>
  <inkml:trace contextRef="#ctx0" brushRef="#br0" timeOffset="20902.89">32491 12577 0,'-18'-36'0,"36"72"0,-36-142 15,18 88-15,88 18 32,-70 18-32,0-18 0,17 35 15,-17-35-15,-1 18 0,18-1 0,-17 1 16,0 0-16,-1-1 0,1 1 15,-18 17-15,18 36 16,-18-54-16,-36 1 0,1 17 16,-35 36-1,-1-36 1,71-70 0</inkml:trace>
  <inkml:trace contextRef="#ctx0" brushRef="#br0" timeOffset="21096.28">32808 12347 0,'0'0'16,"0"-17"-1,0 52 1,-17 0-16,17 0 0,0-17 16,-18 17-16,0 71 15,18 71 1,0-160-16,36 18 15,-19-35-15,1 18 0,53-18 16,-36 0-16,-18 0 16</inkml:trace>
  <inkml:trace contextRef="#ctx0" brushRef="#br0" timeOffset="21303.44">33038 12012 0,'0'-18'0,"0"36"0,0-53 0,0 17 15,35 89 1,-17-54 0,-1 19-16,1-1 0,-1 0 0,1 0 0,0 18 15,17 124 1,-35-142-16,0 18 0,-35 70 16,-18-87-16,18 34 15,-89 107 1,106-142-16</inkml:trace>
  <inkml:trace contextRef="#ctx0" brushRef="#br0" timeOffset="27512.25">16404 12718 0,'0'0'0,"18"17"0,-18 19 0,17-1 0,36 71 31,0 123 0,-35-211-31,-18-1 0,18 36 16</inkml:trace>
  <inkml:trace contextRef="#ctx0" brushRef="#br0" timeOffset="37563.49">19473 15381 0,'-17'0'62,"-1"0"-46,-35-18 0,0 18-1,36 0-15,-54 18 31,53-18-15,1 18-16,-1-18 0,0 17 0,-87 54 31,69-36-15,19-35-16,-19 71 16,19 35 15,17-53-16,0-36-15,-18 124 32,-17 36-1,17-160-31,18 19 0,0-19 16,0 89-1,0-88-15,0 17 0,0-17 16,36-1-16,-19 54 15,-17-54-15,35 1 0,-35 17 0,18-17 16,0 0-16,-1-1 0,19 19 16,-1-19-16,-17 1 0,158 105 31,-88-87-15,-70-36-16,52 17 15,19 1 1,-72-18-16,1 0 0,52 0 15,89-18 1,-124-17 0,1 35-16,17-18 0,35-35 15,106-70 1,-177 88-16,36-36 16,-53-123-1,-35 141-15,35 0 16,-35 0-16,-71-211 15,-70-36 1,140 247-16,1 18 16,-124-54-1,71 54-15,53 35 16,0 0-16,-1 0 0,1 0 0,0 35 16,-1-35-16,1 36 0,-18-1 15,0 88 1,36-87-16,17 140 15</inkml:trace>
  <inkml:trace contextRef="#ctx0" brushRef="#br0" timeOffset="39176.37">17851 15134 0,'0'0'0,"-18"0"0,18-17 0,-18-1 0,1 0 16,17 1-16,-36-19 16,1-17-1,17 53-15,-34-17 16,-54 17 0,70 0-16,-34 35 15,-54 0 1,-70 36-1,89-36 1,69-17-16,-70 35 16,-52 17-1,140-52-15,-17 0 16,-124 70 0,106-53-1,35-17-15,-70 70 16,53-35-1,35-36-15,-53 160 16,53-89 0,35 71-1,1-124-15,-19 0 0,54 71 16,-1-18 0,-52-52-16,35 69 15,-18-16 1,-17-54-16,-1 35 15,1-34-15,17 52 16,36 53 0,-1-35-1,72 53 1,105-36 0,-195-105-1,231 52 1,-230-52-16,0-18 0,-1 0 15,142 35 1,-141-35-16,-17 0 0,17 0 0,-18 0 16,18 0-16,123 0 15,-123 0-15,0 0 0,0 0 16,0 0-16,158-17 16,-158 17-16,0 0 0,0-18 15,0 18-15,-18-18 0,54 1 16,-36-1-16,-18 0 0,53-17 15,71-35 1,-124 34-16,0 19 0,1-1 16,122-141-1,-17 0 1,-17 54 0,17-54-1,-106 124-15,1-1 0,34-52 16,-35 53-16,89-159 15,-54 35 1,-70 106 0,18 0-16,-18 18 0,0-177 15,0 177-15,-35-18 0,35 18 16,-212-212 15,159 212-31,0 17 0,0-17 0,-17 17 16,-477-141-1,476 142 1,-475-107 0,457 107-1,-387 34 17,176 142-1,283-141-31,-1 17 0,18 0 0</inkml:trace>
  <inkml:trace contextRef="#ctx0" brushRef="#br0" timeOffset="40564.08">18009 15628 0,'0'0'0,"0"35"31,0 1 0,88 228 0,-88-211-31,18-18 0,35 177 32,-53-177-32,0 1 0,0-19 0,0 19 15,0-19-15,0 18 0,0-17 0,0 17 0,0-17 16,-18 70 15,1-88-31,17 18 16,0-53-16</inkml:trace>
  <inkml:trace contextRef="#ctx0" brushRef="#br0" timeOffset="41037.79">17709 16757 0,'0'18'0,"36"17"47,-36-18-47,17-17 0,36 0 15,18-17 1,-36-18-16,-17 35 16,140-106-1,-69 70 1,-1 19 0,-70 17-16,-1 0 0,18 0 15</inkml:trace>
  <inkml:trace contextRef="#ctx0" brushRef="#br0" timeOffset="41734.83">17815 16986 0,'0'-17'0,"0"-1"15,53 0 1,-53 1 0,18 17-1,-18 17 79,0 1-78,-18-18 15,18 18-16,-17-18 1,-1 0 0</inkml:trace>
  <inkml:trace contextRef="#ctx0" brushRef="#br0" timeOffset="42910.77">17833 16845 0,'0'0'0,"0"-35"0,-18 17 0,18-17 31,36 35-15,-19 70-1,18-52-15,-35 17 0,18 1 16,0-1-16,52 159 16,-70-159-16,36 18 15,-1 53 1,-18-106-1,-17-18 1,-141-352 31,106 229-31,17 106-16,18 17 0,0-35 15,0 35-15,36 18 0,-36-17 0,35 17 16,-17 0-16,52 0 15,71 106 1,-123-89-16,0 18 16,52 54-1,54 52 1,-89-141 0,0-35-1,-17-1-15,-18-17 16,-35-123-1,-1 141-15,-17-18 16,-17-53 0,52 71-16,-17-36 15,35 36 1,18 70 0,-1-17-16</inkml:trace>
  <inkml:trace contextRef="#ctx0" brushRef="#br0" timeOffset="7223.79">27146 16422 0</inkml:trace>
  <inkml:trace contextRef="#ctx0" brushRef="#br0" timeOffset="16751.69">18591 13053 0,'0'-18'0,"0"-17"31,0 0 0,18 35 0,-18 17 110,18 54-110,-1-54-31,-17 1 0,71 106 16,-54-72-16,-17-16 15,0 17-15,18 105 16,-18-69 0,18-19-1,-18-52-15,17-54 16,1-34 0,-36-142-1,-35 106 1,53 54-16,-35-1 0,35 17 0,-17 1 15,17 0-15,0 17 0,0-35 16,0 36 0,0 175 31,17 142-16,1-265-31,-18-17 0,17 17 0,1 18 31,0-35-15,-18 0-16,-36-54 31</inkml:trace>
  <inkml:trace contextRef="#ctx0" brushRef="#br0" timeOffset="18002.13">19085 13141 0,'0'0'0,"-35"-35"47,0 35-16,17 0 48,-35 17-64,36-17 16,52 0 32,18 0-47,-36-17-16,36-1 15,71-17 1,-107 17-16,19 18 0,-1-18 15,106-17 1,-123 35-16,17-17 0,-17 17 16,35-36 15,-53 19-31</inkml:trace>
  <inkml:trace contextRef="#ctx0" brushRef="#br0" timeOffset="18332.64">19367 12718 0,'0'0'0,"-17"0"31,70 0-15,35 0-1,-70 0-15,70 0 16,18 0-1,-89 0 1,1 0-16,17 17 16,-17 1-1,-18 17 1,-18 18 0,-52 53-1,70-71 1,-18-17-16,18 17 0,-18 0 0,1-17 0,17 17 15,0 89 1</inkml:trace>
  <inkml:trace contextRef="#ctx0" brushRef="#br0" timeOffset="19273.24">20373 12400 0,'-18'-35'16,"1"0"-1,17 17-15,-18 18 0,0-18 16,-35 89 15,36-18-15,-1-36-16,1 54 16,-36 105-1,53-158-15,0 0 16,105 70-1,-87-88 1,0 0-16,70-35 16,-70 17-16,-1-17 0,-17 17 15,18-35-15,-18 0 16,0 18-16,0 0 0,-35-36 16,35 36-16,0 17 0,-18 18 15,18 0 1,0 35-1,0-17-15,53 88 16,17 0 0,-52-106-1,0 17-15,52 19 16,-17-36 0</inkml:trace>
  <inkml:trace contextRef="#ctx0" brushRef="#br0" timeOffset="19663.7">20743 12277 0,'0'0'15,"0"123"1,18-52 0,0 17-1,35 35 1,-36-105-16,18 35 15,-17-53-15,53-71 32,-36-17-17,-35 53-15,0 0 0,0-1 16,-35-228 0,35 211-16,0 0 0,-18-35 15,18-18 1,53 265 15,-18-18-15,-35-88-16,18 0 0,-1-18 0,-17 18 15,89 141 1,-89-177 0,88 54-1</inkml:trace>
  <inkml:trace contextRef="#ctx0" brushRef="#br0" timeOffset="19831.3">20955 12347 0,'88'0'31,"-53"0"-31,36 0 15</inkml:trace>
  <inkml:trace contextRef="#ctx0" brushRef="#br0" timeOffset="20194.77">21308 12118 0,'-18'0'0,"0"18"0,54-36 0,-89 36 16,53 17-16,-18 53 15,18-70-15,53 70 16,-53-53-16,53 0 0,-35 1 16,-1-19-16,1 19 0,88 52 15,-53-35 1,-36-53-16,1 0 0,0 0 16,35-18-1,-36-141 1,-17 124-16,0-71 15,0 71-15,-17-124 16,17 71 0,17 70-1,-17 89-15,18-1 16,-1-34-16,36 228 31,159-175 0,-177-89-31</inkml:trace>
  <inkml:trace contextRef="#ctx0" brushRef="#br0" timeOffset="20715.12">22102 12065 0,'-18'-35'0,"36"70"0,-89-158 31,53 140-31,1-17 0,17 53 16,-18-35-16,0 140 15,18-122-15,0 34 16,0-34-16,18-1 0,-18-18 0,35 19 16,36 17-1,-53-53-15,34-18 16,-16-53 0,-36 54-16,0-18 0,0-36 15,0 36-15,0-18 0,-36-18 16,19 18-16,-1-35 15,1 71 1,34 122 0,1 36-1,17-105-15,-35-1 16,106 36 0,-71-71-16,-17 0 15,35-124 1,-36 89-16,-17 0 0,18-1 15,-18-140 1,0 141-16,-53-18 0,35-36 16,1-69-1,-18 140-15,35-17 0,0 0 16,35 70 0,53 141-1,-70-123-15,-1 18 16,1-18-16,0 0 0,17 35 15,71 123 1</inkml:trace>
  <inkml:trace contextRef="#ctx0" brushRef="#br0" timeOffset="23394.51">18874 13952 0,'0'0'0,"0"-17"16,17 17-1,-34 0 32,-1 0-31,0 0 15,1 0-15,-1 0-1,0 0-15,-17 0 16,17 0-16,1 0 15,-54 0 1,54 0-16,-1 0 16,-35 17-1,0 1 1,36-18-16,-1 35 31,18 18-15,0-35-16,0-1 0,0 19 15,0-19-15,18 1 0,-18 0 0,17 70 16,1-71-16,17 19 16,36 34-1,-54-70-15,54 36 16,88-72 0,-124 36-1,18-35-15,-18 17 0,53-35 16,-70 18-16,17 18 0,0-36 15,-35 35-15,36-70 16,-36 70-16,0-17 0,0 17 16,-36-88-1,1 89-15,35-18 0,-53-18 16,-17-18 0,52 71-16,-17-18 0,-18 18 15,35 0-15,-17 0 16,17 0-16,-17 18 0,0 0 15,17-18-15,-35 53 16,0 17 0,53-52-16,0-1 0,0 1 15,36 17 1,-19-17-16,18 0 0</inkml:trace>
  <inkml:trace contextRef="#ctx0" brushRef="#br0" timeOffset="24841.58">19103 14605 0,'0'-18'0,"-18"1"15,18-1 1,-35 18 15,35-18 157,-18 18-173,18-17 17,18 17 14,0 17-30,-18 1-16</inkml:trace>
  <inkml:trace contextRef="#ctx0" brushRef="#br0" timeOffset="25426.67">18979 14499 0,'0'0'0,"-88"18"32,71-18-32,-1 17 15,-17 107 1,35-1-1,0-105-15,0 17 16,35 1-16,18 87 16,-18-105-16,18 17 15,88-35 1,-17-106 0,-71 36-1,-36 34-15,1 1 0,-18 0 0,0-53 16,-71-124-1,36 177-15,-18-36 16,18 53-16,-71-35 16,-17 53-1,105 18-15,0-18 16,1 35-16,-19 54 16,36-54-16,0 35 15,0-52-15</inkml:trace>
  <inkml:trace contextRef="#ctx0" brushRef="#br0" timeOffset="25966.82">19544 15117 0,'-18'-18'0,"36"36"0,-36-71 16,18 17-1,0 107 17,18-18-17,0 35 1,17 159 0,-18-229-1,-17-1-15,0 18 0,0 1 16,18-1-1,0-17 1,-18-54-16</inkml:trace>
  <inkml:trace contextRef="#ctx0" brushRef="#br0" timeOffset="29844.37">18097 13441 0,'18'-35'31,"0"35"-15,-18-18-16,17 18 0,19-18 16,-1-17-1,-17 17 1,35 18-1,-36 0 1,1 0-16,-1 18 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7-16T05:34:12.860"/>
    </inkml:context>
    <inkml:brush xml:id="br0">
      <inkml:brushProperty name="width" value="0.05292" units="cm"/>
      <inkml:brushProperty name="height" value="0.05292" units="cm"/>
      <inkml:brushProperty name="color" value="#FF0000"/>
    </inkml:brush>
  </inkml:definitions>
  <inkml:trace contextRef="#ctx0" brushRef="#br0">14076 5221 0,'0'-18'15,"-18"54"79,1-19-78,-1 1-16,18 0 15,-35 35 1,35-36 0,-18 1-16,18-1 15,0 1-15,-18 0 16,18-1-1,36-17 1,140 0 15,-88 0-15,0 18 0,-88 0-1,18 35 1,-53-53-16,-1 17 15,-52 36 1,71-53-16,-1 18 16,-88-1-1,89-17-15,-19 0 16,19 0 0,17-17-16,0-1 15</inkml:trace>
  <inkml:trace contextRef="#ctx0" brushRef="#br0" timeOffset="247.47">14570 5362 0,'0'18'31,"0"-36"-31,17 53 16,19 1 0,-1 34-1,-35-52-15,18 0 0,-1 17 16,1 106 0,-18-123-16,17 35 15,-17-1-15</inkml:trace>
  <inkml:trace contextRef="#ctx0" brushRef="#br0" timeOffset="1588.91">14111 5891 0,'0'0'0,"-18"0"16,1 0 0,-36 53-1,35-17-15,18-19 0,-53 54 16,36-54-16,-19 54 31,19 17-15,17-70-16,35 70 15,-17-70 1,17-18 0,53 17-1,-53-17-15,36 0 16,0 0 0,-71 18-16,17 35 15,-17-36-15,0 1 16,-88 70-1,17-52 1,54-36-16,-18 17 16,-36-17-1,53-17 1,1-19-16,17 19 16</inkml:trace>
  <inkml:trace contextRef="#ctx0" brushRef="#br0" timeOffset="2168.55">14587 6156 0,'0'-53'31,"0"106"-31,-17-106 79,17-88-48,70 88 0,54 229 0,-107-140-31,-34 175 32,-160-70-1,142-141-31,-124 18 31,142-36-15,34-87-1,19 87-15,17 0 16,123 18 0,-158 18-16,17-18 15,124 141 1,-142-123-16,1-18 15,-1 17-15,1 1 0,17 17 16,-17-35-16</inkml:trace>
  <inkml:trace contextRef="#ctx0" brushRef="#br0" timeOffset="3202.03">14305 6791 0,'0'-35'31,"0"17"-15,-18 0-1,1 18 1,-71 36 15,35-1-15,35-17-16,-17-1 15,-18 36 1,53-35-16,-18 17 16,71-17-1,-18-18 1,1 0-16,34 0 15,-34 0-15,-1 0 0,18 0 16,70 17 0,-105 1-16,0-18 0,34 88 31,-52-53-15,-35-17-16,-35 35 15,-1-35 1,53-1-16,-17 1 0,-53 0 15,-36-1 1,107-17 0,-18-106-1,70 89 1,-35-1-16</inkml:trace>
  <inkml:trace contextRef="#ctx0" brushRef="#br0" timeOffset="3670.35">14640 6914 0,'18'0'0,"-36"0"16,36-17-16,0 17 0,-18-18 0,17 18 0,1-17 15,35 17 1,-18 0-1,-17 0-15,-1 0 0,1 0 0,0 0 16,-1 35 0,-17-18-16,-17 1 15,-1 0 1,-17-18-16,-1 17 16,36 1-1,36-18 1,52 35-1,-71-35-15,19 0 0,-36 18 16,17-18-16,54 35 16,-53 0-1,-18-17-15,0 70 16,-18-52 0,-17-1-16,17-18 0,-17 1 0,17 0 15,0-1-15,-34 19 16,-72-19-1,106-17-15,-17 0 16,18-35-16</inkml:trace>
  <inkml:trace contextRef="#ctx0" brushRef="#br0" timeOffset="6949.14">17939 9137 0,'0'0'0,"-18"-35"32,-17 35-17,35-53 1,17 70 46,1-17-46,0 0 0,52 0-1,-34 0-15,-19 0 16,54-17-1,-54 17-15,1 0 0,35-18 16,18 18 0,-71-18-16,17 18 0,1 0 15,-1 0-15</inkml:trace>
  <inkml:trace contextRef="#ctx0" brushRef="#br0" timeOffset="7161.96">17992 9296 0,'-18'17'0,"36"-34"15,-36 52-15,0-35 0,142 0 32,-71 0-17,-36 0-15,89 0 16,-53 0-1,-35 0-15,88 0 16,-89 0-16</inkml:trace>
  <inkml:trace contextRef="#ctx0" brushRef="#br0" timeOffset="8597.16">19456 8925 0,'0'0'0,"17"0"47,1 53-16,-18-35-31,18 17 16,17-17-1,-17-18-15,17 0 16,-18 0-16,19-18 16,-19 0-16,1 18 0,0-35 15,-1 18-15,1-1 0,0 0 16,-89-193 15,-35 122 0,-106 301 1,195-177-32,-1 1 0,1-1 15,-1 0-15,18 18 16,70 71-1,1-89 1,35-18 0,-18-17-1,0 0 1,-52 0-16,-19 0 0,36-35 16</inkml:trace>
  <inkml:trace contextRef="#ctx0" brushRef="#br0" timeOffset="9543.45">19526 8273 0,'18'17'63,"0"-17"-47,17 0-16,0 0 0,0 0 15,106-17 1,-123 17-16,35 0 15,18 17 17</inkml:trace>
  <inkml:trace contextRef="#ctx0" brushRef="#br0" timeOffset="10282.24">19932 8043 0,'35'0'0,"-17"-17"32,-1 17-32,1 0 15,17 0 1,-17 0-16,0 0 16,88 0-1,-89 0-15,1 0 16,-1 17-16,-17 1 0,18-18 15,-18 35-15,0 1 16,0-19-16,-35 18 16,-18 18-1,35-35 1,124-36 15,-88 18-31,-1 0 16,19 0-16,17 0 15,-36 18-15,1-18 0,17 35 16,-17 18 0,-18-35-16,0-1 0,-36 1 15,36 0-15,-70 35 16,-106 17 0,140-70-16,19 0 15,-36 0 1,35 0-16,18-17 0,-18-19 15,18 1-15,0 17 0,53 1 16,-53-1-16</inkml:trace>
  <inkml:trace contextRef="#ctx0" brushRef="#br0" timeOffset="10454.23">20673 8220 0,'0'-18'32,"0"36"-32</inkml:trace>
  <inkml:trace contextRef="#ctx0" brushRef="#br0" timeOffset="10799.6">20973 8096 0,'0'0'0,"-18"0"16,0 36 15,-17 34-16,17-52-15,-17 35 16,-35 88 0,52-124-16,18 19 15,-18-36 1,18 17-16,36-17 16,52-35-1,-71 17-15,36 1 16,18-19-1,-53 19-15,-1 17 0,1-18 16,-1 18-16,36-53 16</inkml:trace>
  <inkml:trace contextRef="#ctx0" brushRef="#br0" timeOffset="11047.28">20973 8237 0,'-18'-53'32,"36"106"-32,-36-123 15,71 105 1,-35 0 0,52 124-1,-70-124 1,0-17-16,18 53 15,-18 52 1</inkml:trace>
  <inkml:trace contextRef="#ctx0" brushRef="#br0" timeOffset="11853.94">21396 8043 0,'-18'0'46,"-52"106"-14,70-88-32,-18-1 0,18 1 15,-106 141 17,53-18-1,194-247 16,71 18-16,-194 70-31,-1 18 0,1 0 0,53-35 16</inkml:trace>
  <inkml:trace contextRef="#ctx0" brushRef="#br0" timeOffset="12054.32">21414 8184 0,'-18'0'15,"36"0"-15,-54 0 16,125 89 15,-89-54-15,88 106-1,-35 0 1,-53-123-16,17 17 0,-17 0 16,0-17-16,0 17 0</inkml:trace>
  <inkml:trace contextRef="#ctx0" brushRef="#br0" timeOffset="12886.15">18239 9948 0,'0'0'0,"-18"0"31,18 36-31,35-19 16,-35 1-1,36-18 1,-19 0 0,1 0-16,-1 0 0,19-18 0,-1 18 15,0 0-15,1-17 0,69-1 16,-69 18-16,34-18 16,36 18-1,-88 0-15,52 18 16</inkml:trace>
  <inkml:trace contextRef="#ctx0" brushRef="#br0" timeOffset="13064.12">18697 10248 0,'0'18'0,"0"-36"0,-17 71 16,122-53 15,-69 0-15,-19 0-16,19 0 0,87-18 15</inkml:trace>
  <inkml:trace contextRef="#ctx0" brushRef="#br0" timeOffset="13518.23">19526 10054 0,'-17'0'16,"34"0"-16,-17 0 31,36 0-16,-19 0-15,1 0 0,-1 0 16,19 0-16,-19 0 0,54-17 16,-53-1-16,-1 18 0,18-53 15,-17 35-15,-18 1 16,0-1-16,-53 0 16,-88 1-1,106 17-15,17 0 0,1 35 16,-89 71-1,88-88-15,18 70 16,0-53 0,0-17-16,18-1 0,-18 1 0,35 0 15,-35-1-15,35 1 0,-17-1 0,0-17 16,17 18-16,35 0 16,19-18-1,-72 0-15,18 0 0,-17 0 0,0 0 16,52-53-16</inkml:trace>
  <inkml:trace contextRef="#ctx0" brushRef="#br0" timeOffset="13885.37">19879 9313 0,'0'0'0,"-18"-17"15,54 34 16,52 72-15,-35-37 0,0 37-1,-53-19 1,0-35-16,0-17 0,0 0 0,0-1 16,17 19-16,1 17 31,-18-71-31</inkml:trace>
  <inkml:trace contextRef="#ctx0" brushRef="#br0" timeOffset="14062.08">20338 9543 0,'0'-36'31,"0"19"-15,0-1 0</inkml:trace>
  <inkml:trace contextRef="#ctx0" brushRef="#br0" timeOffset="14360.41">20532 9260 0,'0'0'16,"0"-35"0,0 17-16,17 18 15,19 18 1,-19-18-16,18 71 15,-17-54-15,-18 1 0,18 0 0,-18 17 16,17-17-16,-17-1 0,0 1 16,18 17-16,0 36 15,-18-1 1</inkml:trace>
  <inkml:trace contextRef="#ctx0" brushRef="#br0" timeOffset="15075.4">21026 8978 0,'17'-17'0,"-34"34"0,34-52 15,-17 17-15,0 1 16,0-1 0,-35 18-1,35 18 1,-18 193 15,18-175-31,0-1 0,0 0 0,0 36 16,0-36-16,0 18 15,53 53 1,-18-89-16,18 1 16,88-36-1,-123 18-15,0-35 0,-1 17 16,1 1-16,-18-1 0,18-17 0,-18-18 16,-36 18-1,36 17-15,-35 0 0,0 1 0,17-1 0,-17 18 16,17 0-16,1-18 0,-36 18 15,35 0-15,-35 71 16,18 35 0,35-88-1,35 17-15</inkml:trace>
  <inkml:trace contextRef="#ctx0" brushRef="#br0" timeOffset="15750.52">18609 10795 0,'0'0'0,"88"35"31,-70-35-16,35 18 1,70-18 0,-87 0-16,16-18 15,-16 18-15,-1 0 0,53-17 16,-70 17 0,-1 0-16,54 35 15,-71-17 1,18-1-16</inkml:trace>
  <inkml:trace contextRef="#ctx0" brushRef="#br0" timeOffset="15933.45">18927 11183 0,'-18'18'0,"36"-36"0,-54 71 31,72-53-31,-19 0 0,18 0 15,-17 0-15,0 0 0,35-18 16,-18 18-16,35-17 16,-17-1-16</inkml:trace>
  <inkml:trace contextRef="#ctx0" brushRef="#br0" timeOffset="16408.15">19932 10777 0,'0'0'0,"0"-17"15,-35 17 1,17 53-1,36-18 1,35-35 0,-18 18-16,-18-18 0,19 0 15,-1 0-15,-17-36 0,-1 36 0,19-17 16,-19 17-16,19-106 16,-54 71-1,-70 17 1,-89 53-1,142-17-15,0 17 16,-71 124 0,106-53-1,0-53-15,0-1 16,106 54 0,-71-88-16,-17 0 0,17-18 0,71 0 15,-53 0 1,35-18-1,-70 18-15,-1-18 0,36-35 16,-35 36-16</inkml:trace>
  <inkml:trace contextRef="#ctx0" brushRef="#br0" timeOffset="17039.02">20232 10336 0,'-18'-17'16,"36"34"-16,-36-52 15,18 17-15,0 1 16,53-1 0,35 1-1,0-1 1,-70 18-16,17 0 15,-17 0-15,0 0 0,17 18 16,-159 140 31,89-122-47,18-19 16,52-17 15,176-17 0,-193 17-31,35 52 31,-106 37 1,-159-19-1,195-70-31,-1 0 0,1 0 15,-1-35 1,18 17-16,0 1 16</inkml:trace>
  <inkml:trace contextRef="#ctx0" brushRef="#br0" timeOffset="17231.78">20902 10354 0,'0'0'0,"18"-18"32</inkml:trace>
  <inkml:trace contextRef="#ctx0" brushRef="#br0" timeOffset="17683.49">21202 10160 0,'-18'-18'16,"36"36"-16,-89-89 15,36 71-15,17 0 0,-34 0 31,-19 106-15,53-18 0,18-70-1,0 0-15,0-1 0,36 19 16,52-19 0,-18-17-1,-34 0-15,34-53 16,-35-35-1,-35 71-15,0-19 16,-52 1 0,52 70 15,0 53-15,0-70-16,35 0 0,-18 35 15,19 52 1,-19-87-16,-17 0 0,0-1 15,18 54 1,-18-53-16,18-18 16</inkml:trace>
  <inkml:trace contextRef="#ctx0" brushRef="#br0" timeOffset="17874.34">21537 10178 0,'0'-18'15,"18"18"-15,-36 18 0,53-36 0,-35 0 0,71 18 16,-53 0 0,-1 36-16,1-1 15,17 71 1,-17-89-16,-18 19 16,0-19-16,0 19 0,17 52 15,1-71 1</inkml:trace>
  <inkml:trace contextRef="#ctx0" brushRef="#br0" timeOffset="19347.16">23654 4110 0,'17'-18'141,"36"1"-126,-35-1-15,0 18 0,34-18 16,-34 1-16,17-1 0,1 0 15,193-70 1,-123 53 0,-53 17-1,-36 18-15,19-17 16,-19 17 0,1-18-16</inkml:trace>
  <inkml:trace contextRef="#ctx0" brushRef="#br0" timeOffset="19798">24077 3545 0,'-18'0'0,"36"0"0,0 0 47,123 0-32,-35 0 1,158-35 0,-228 35-16,-1-18 15,0 18-15,0 0 0,-17 0 0,17-17 16,-17 17-16,-18 35 78,0 18-62,0-18-16,0-17 0,0 17 0,0 53 15,0-52-15,0-1 0,18 53 16,-18-35-16,0 71 15,0 87 17,-18-175-32,18-19 0</inkml:trace>
  <inkml:trace contextRef="#ctx0" brushRef="#br0" timeOffset="33810.23">22684 8590 0,'0'-35'62,"0"17"-30,70 1 108,177-54-108,-212 71-32,1-18 15,34 18 1,-35 53 31</inkml:trace>
  <inkml:trace contextRef="#ctx0" brushRef="#br0" timeOffset="34042.33">22807 8819 0,'-18'0'0,"36"0"0,-36 18 15,36-18 1,158-18 0,-140 18-16,34 0 15,54-17 1,-107 17-16,19 0 15,-1 0 1</inkml:trace>
  <inkml:trace contextRef="#ctx0" brushRef="#br0" timeOffset="51142.85">24024 8167 0,'0'0'0,"-17"0"0,-1-18 15,0 1 1,1 17 0,-19 17 31,-70 160-16,106-160-31,-17 1 0,17 17 15,0 265 17,159-194-1,-124-106-31,0 0 0,0 0 16,159-159-1,-176 124-15,-18-1 0,0 1 16,0 0-16,0 0 0,0-18 0,-18 17 15,-140-175 17,105 176-32,35 35 0,-70-18 15,70 18 1,1 35-16,-1-35 0,0 18 0,1 17 16,-1 36-1,18-54-15,35 19 16,107 52-1</inkml:trace>
  <inkml:trace contextRef="#ctx0" brushRef="#br0" timeOffset="51324.27">24659 8449 0,'0'0'0,"0"-35"32,0-1-1</inkml:trace>
  <inkml:trace contextRef="#ctx0" brushRef="#br0" timeOffset="54720.95">25118 8149 0,'-18'0'31,"0"0"-15,-17 0 0,18 0-1,-1 0-15,0 0 31,1 18-31,-19 88 32,1-53-17,35-36-15,0 1 0,0 52 16,0 71 0,0-105-16,18-19 0,-18 1 15,123 70 1,-70-88-1,-18 0-15,1-35 0,70-36 16,-89 54-16,1-19 0,-1 19 16,-34-195-1,17 177-15,-35 0 16,17 17-16,-53-70 16,36 70-16,17 1 0,-35-19 15,-35 19 1,35 17-1,18 53 1,17-36-16,18 18 16,0 18-1,0-35-15,36 0 0,-19-1 16</inkml:trace>
  <inkml:trace contextRef="#ctx0" brushRef="#br0" timeOffset="55199.14">25506 8043 0,'17'-35'16,"72"0"-1,16-1 1,-69 36-1,-1 0-15,-17 0 0,-1 0 0,1 36 16,0-36-16,-18 17 0,0 19 16,-89 52-1,72-70 1,-1-1-16,0-17 0,1 18 0,-1-1 16,1-17-16,-1 36 15,18-19 1,35-17-1,36 0 1,52 0 0,-87 0-16,-19 0 0,1 0 15,70 53 1,-70-35-16,-18 0 0,-36 70 31,-17-18-15,36-52-16,-1 0 0,-70 34 15,-18-16 1,88-36-16,1 0 0,-18 0 16,35-36-1,0 19-15</inkml:trace>
  <inkml:trace contextRef="#ctx0" brushRef="#br0" timeOffset="55733.02">26335 8026 0,'0'0'0,"0"-36"15,17 36 17,-17 18-1,-35-18-16,35 18-15,-17-18 16,-19 0 0,36-36-1,36 1 1,-36 0-16,70 17 16,-52 18-16,-1 0 0,54 18 15,-18 70 1,-53 0-1,0-70-15,-71 88 16,-35 70 0,89-141-1,-18 36-15,17-36 0,-53 36 16,54-71 0,-1 0-16,0-106 15,18 35 1,18 1-1,17 52-15,-35 1 0,36 17 0,-19 0 16,54 17 0,-54-17-16,1 35 0,35 36 15,35 35 1,-70-89-16,0 1 0,-1 0 16,18-1-16,-17 1 0,0 0 15,-1-18-15</inkml:trace>
  <inkml:trace contextRef="#ctx0" brushRef="#br0" timeOffset="56512.4">23036 9472 0,'0'-18'0,"36"18"15,17-17 1,35-18-1,-53 17 1,-17 18-16,-1 0 0,1 0 16,17 0-16,18 18 15,18 17 1,-18-35 0,52 0-1,-69 0 1,-19 0-1</inkml:trace>
  <inkml:trace contextRef="#ctx0" brushRef="#br0" timeOffset="56714.21">23389 9825 0,'0'0'0,"0"17"16,35-17-1,89-52 1,-89 34-16,89-35 16,17 18-1,-106 35-15,-17 0 0,17 0 16,0 0-16</inkml:trace>
  <inkml:trace contextRef="#ctx0" brushRef="#br0" timeOffset="68386.77">24289 9155 0,'0'-18'31,"0"36"16,17-1-15,1-17-17,17 0 1,-17 0-1,88-35 1,-71 35-16,-17 0 0,52-18 16,71 18-1,-123 36-15,0 34 16,-18-35 0,-18-17-16,-53 53 15,36-54 1,18-17-16,-1 18 0,-17 0 15,17-18-15,-17 17 16,176-52 31,-71 35-47,-34 0 0,-1-18 0,0 18 16,53 0-1,-17 71 1,-71-54-1,-35 54 1,-71 17 0,18-35-1,70-53-15,-17 18 0,-1-1 16,-16-17 0,52-35-16,-18 35 0,18-18 15,0-34 1,70 16-16</inkml:trace>
  <inkml:trace contextRef="#ctx0" brushRef="#br0" timeOffset="68583.03">25294 9402 0,'35'-36'31,"-70"72"-31,88-89 15,-53 35 32,18 18-47</inkml:trace>
  <inkml:trace contextRef="#ctx0" brushRef="#br0" timeOffset="68835.81">25576 9031 0,'-70'-35'31,"140"123"0,19 0-15,-72-70-16,1-1 0,17 89 15,-35-88 1,0 105 0,0-87-1,0-19-15</inkml:trace>
  <inkml:trace contextRef="#ctx0" brushRef="#br0" timeOffset="69329.98">25859 8961 0,'0'-18'0,"0"36"0,-18-36 15,0 0 1,107 18 0,-72 0-16,71 18 15,-52 17-15,69 36 16,-69-54-16,-1 19 0,-17-19 15,-1 1-15,1 0 0,0 17 0,-1-18 16,1 107 0,-18-53-1,-106 17 1,88-53-16,-52 0 16,-89-52-1,106-19 1,18-122-1,70 105 1,18 35-16,0-35 16,-18 35-16,89-70 15,-54 18 1,-70 52-16,18 0 0,-18 1 0,0-1 16,0-17-16,0-36 15,-71 18 1,71 36-16,-88-18 15,0 70 1,35 35 0,35 19-1,36-72 1,17 1-16</inkml:trace>
  <inkml:trace contextRef="#ctx0" brushRef="#br0" timeOffset="69799.78">26846 8961 0,'-35'0'0,"70"0"0,-176-36 16,141 19-1,-70 34 16,-71 160 1,141-160-32,35 54 31,229-124 0,-211-106 0,-53 142-31,0-1 0,0 0 16,-17 18 0,17 124-1,17-54 1,19-34-16,-36-1 0,70 106 16,-35-53-1,-35-53-15,18 71 16,-18-70-16,0 16 15,-35-16 1</inkml:trace>
  <inkml:trace contextRef="#ctx0" brushRef="#br0" timeOffset="83904.92">23742 10425 0,'-18'0'16,"1"0"0,52 0 62,159 17-47,-159-17-31,-17 0 0,17 0 16,89-17-1,-107 17-15,19 0 0,-19 0 0,18 0 16,-17 0-1,-18 17-15</inkml:trace>
  <inkml:trace contextRef="#ctx0" brushRef="#br0" timeOffset="84099.15">23830 10795 0,'0'0'0,"-53"35"31,88-35-31,-35-17 0,53 17 16,-35-18-16,194-35 31,-71 88-15</inkml:trace>
  <inkml:trace contextRef="#ctx0" brushRef="#br0" timeOffset="84566.19">24959 10301 0,'0'-18'0,"0"36"0,0-53 16,-35 35-1,-18 53 1,35-53 0,18 35-16,-17-17 0,-1-1 0,0 1 0,1 17 15,-36 36 1,35-36-16,-17 0 15,17-17-15,-35 53 16,0 17 0,53-71-1,0 1-15,0 0 16,36-18-16,193-106 47,-17 0-16,-195 88-31,1 18 0,35-17 16,-18-19-1,-17 19-15</inkml:trace>
  <inkml:trace contextRef="#ctx0" brushRef="#br0" timeOffset="84825.89">24871 10372 0,'-18'-18'0,"124"89"47,-88-54-32,52 71 1,18 106-1,-70-158-15,-18-1 16,18 0-16,-18 1 0,17-1 0,-17 0 16,53 53-1,-53-70-15</inkml:trace>
  <inkml:trace contextRef="#ctx0" brushRef="#br0" timeOffset="85341.86">25841 10301 0,'-18'-18'0,"36"36"0,-106-88 16,70 52-16,-35-17 15,36 17 1,-1 18-16,0 0 0,-17 0 15,17 0-15,-17 0 0,17 18 0,-17-18 0,18 35 16,-19-35-16,19 35 0,-19-17 0,19-1 16,-1 19-16,0-19 0,1 36 15,17 35 1,35-70-16,-35 0 0,35-1 16,18 1-16,71 0 15,-89-18-15,0 0 0,1 0 16,87-89-1,-123 72-15,0-1 16,0-17-16,-53-71 16,53 88-1,35 124 17,18-53-17,-35-18-15,35 71 16,-18 71-1,-17-124-15,-18-18 0,0 18 16,0 106 0,0-124-16,0 0 0,0 18 15,0-35 1,17-18-16</inkml:trace>
  <inkml:trace contextRef="#ctx0" brushRef="#br0" timeOffset="87808.43">26335 10495 0,'0'0'0,"-18"0"16,1 0-1,52 0 48</inkml:trace>
  <inkml:trace contextRef="#ctx0" brushRef="#br0" timeOffset="88307.22">26741 10319 0,'-18'0'0,"36"-36"32,211 125-1,-194-72-31,-17-17 15,70 88 1,-70-70-16,-18 0 0,0 17 16,-18 89-1,-17-107-15,17 1 0,-70 35 16,53-36 0,17-17-16,0 0 0,-88-105 31,106 87-31,0-17 0,36-54 15,34 36 1,-34 36-16,-19-1 0,1-17 16,-1 17-16,19-17 0,-36 17 0,17-17 0,-17 17 15,18 1-15,-18-71 16,-71 17 0,36 53-16,18 18 15,-1 0-15,-106 36 16,107-19-16,-36 36 15,18 0 1,35-35-16,0-1 0,35 19 16</inkml:trace>
  <inkml:trace contextRef="#ctx0" brushRef="#br0" timeOffset="88792.72">27605 10089 0,'-18'-52'31,"18"34"-31,18 88 0,-36-158 16,1 71-16,-125 105 46,125-53-46,-1-17 0,1-1 0,-1 19 16,0 52 0,18-71-16,0 1 15,141 17 1,-17-70 0,-107 17-1,19-34 1,-36-37-1,0 72-15,0-1 0,0 0 16,0 54 0,0-1-1,17 124 1,19-1 0,-36-122-1,17 175 1,-17-193-16,0 17 0,0-17 15,18 35 1</inkml:trace>
  <inkml:trace contextRef="#ctx0" brushRef="#br0" timeOffset="93869.39">22190 1393 0,'0'18'109,"17"-36"32,1 1-110,-36 34 47,-140 301-47,122-283-31,1 18 16,0-18-16,-1 1 0,-122 105 31,122-88 1,125-89-1,175 1 0,-246 35-31,17 0 0,0 0 16,18 0-1,-35 0 1,0 0 0,-18 18-16,0-1 15,0 1-15,-36 0 0,-17 35 16,36-18-16,-18-17 15,17-1-15,-53 54 16,1-18 0,70-36-16,0 1 15,0 35 17,17-53-32,-17 18 0,0-1 0,18 1 15,35 17 1,-35-35-16,70 18 15,106-106 17,-88 35-17,-89 53-15,19-18 16</inkml:trace>
  <inkml:trace contextRef="#ctx0" brushRef="#br0" timeOffset="96402.92">21996 3263 0,'0'0'0,"17"-35"47,1 0-31,0 17-16,-1-35 15,1 18 1,0 17-16,-18 1 0,0-1 0,0 0 16,0 1-16,0-54 15,0 53-15,0 1 16,-18-19-1,18 107 17,18 53-17,-18-107-15,52 71 16,1 1 0,-35-72-1,-18 1-15,18-1 0,-1 1 0,19-18 31,-1-70-31</inkml:trace>
  <inkml:trace contextRef="#ctx0" brushRef="#br0" timeOffset="96561.88">22049 2716 0,'-18'0'0,"36"0"15,-54 0-15,19-17 16,70 52 31,-18-35-32</inkml:trace>
  <inkml:trace contextRef="#ctx0" brushRef="#br0" timeOffset="96775.17">22419 2946 0,'0'0'0,"0"-36"15,18 36-15,-18-17 16,35-19-16,-17 19 16,17-1-16,0 1 0,-17-1 0,52-17 15,36 17 1,-88 0-16,-1 18 15,1 0-15</inkml:trace>
  <inkml:trace contextRef="#ctx0" brushRef="#br0" timeOffset="96923.4">22472 3104 0,'-18'18'0,"36"-36"0,-36 54 0,18-1 15,71-17 1,-1-18-1,36-36 1,-70 19-16,16 17 0,-34-18 0,70-35 16</inkml:trace>
  <inkml:trace contextRef="#ctx0" brushRef="#br0" timeOffset="97125.77">22931 2611 0,'35'17'32,"-70"-34"-32,105 69 15,54 107 1,-107-141 0,-17 17-16,18-17 0,-1-1 0,1 19 15,0-1-15</inkml:trace>
  <inkml:trace contextRef="#ctx0" brushRef="#br0" timeOffset="98220.78">21272 1305 0,'18'0'32,"-18"53"-1,0-35-31,35-1 0,-35 19 0,0-19 16,18 1-16,17 53 31,-52-89 0,-107-158 0,107 105-31,17 36 0,0-53 16,52 17 0,-16 71-1,52 0 1,-70 18-16,52 17 15,89 106 1,-124-88-16,0-18 0,1 0 0,122 177 47,-140-212-47,-18-53 31,-53-370 0,36 370-31,-72-176 16,72 193-16,17 19 16,-18-1-16,18-35 15,71 53 1,-18 35 0,-18-35-16</inkml:trace>
  <inkml:trace contextRef="#ctx0" brushRef="#br0" timeOffset="99751.58">23142 1676 0,'-17'0'16,"17"-18"0,-18 36 15,0-18-15,18 17-16,0 1 0,0 0 15,36-18 16,16-71-15,-34 53-16,17 1 0,-17-1 16,35-88-1,-53 89-15,0-1 0,0 0 0,0 1 16,-53-1 0,-18 36-1,54-18-15,-18 35 0,-89 88 16,71-34-1,36-54-15,17 53 16,123 53 15,-105-123-31,17-18 0,-17 18 0,17-1 16,88-17 0,-105 0-16,0 0 0,-1-35 15,71-36 1</inkml:trace>
  <inkml:trace contextRef="#ctx0" brushRef="#br0" timeOffset="100277.67">23424 653 0,'0'0'0,"-88"17"16,71-17-16,-1 0 15,0 0-15,-35 36 16,-17 34-1,35-17 1,35-18 0,0-17-1,52 0 1,19-18 0,158 0 15,-211 0-31,17 17 15,1 89 1,-36-71 0,-36 18-1,1-35-15,17 0 0,-70 52 16,-35 1 0,87-71-16,19 17 15,-89-17 1,88-35-16,18-53 15,36 35 1</inkml:trace>
  <inkml:trace contextRef="#ctx0" brushRef="#br0" timeOffset="100528.17">23583 741 0,'-17'-18'31,"17"53"-15,35 18 0,-35-17-16,17-19 0,-17 1 15,18 0-15,-18 52 16,18-17-1,-1-35 1</inkml:trace>
  <inkml:trace contextRef="#ctx0" brushRef="#br0" timeOffset="101457.66">24218 1288 0,'0'0'0,"-17"0"0,-1-18 15,0 18 17,18 71-1,18-36-15,-18 0-16,0-17 0,18 52 15,-1 89 1,1-53-1,-18-88-15,0 17 16,35 18 0,-35-36-1,0-52 1</inkml:trace>
  <inkml:trace contextRef="#ctx0" brushRef="#br0" timeOffset="101606.28">23865 1587 0,'-17'0'0,"17"18"31,53-18-15,-18 0-16,0-35 0,124 17 16,-106 18-16,-18 0 15,18-17-15</inkml:trace>
  <inkml:trace contextRef="#ctx0" brushRef="#br0" timeOffset="102009.75">24765 1217 0,'0'0'0,"-18"0"15,1 0 1,52 71 15,18-54-15,17-17-1,-34 0 1,-36-17-16,17 17 0,-17-18 0,0-17 16,-105-71 15,87 106-16,0 0-15,1 0 0,-36 35 16,35 0-16,0 1 0,1-19 0,17 19 16,-18 69-1,18-69-15,35 105 16,1-71 0,-19-52-16,-17 0 0,71 17 15,-53-35-15,17 0 16,53-71-1</inkml:trace>
  <inkml:trace contextRef="#ctx0" brushRef="#br0" timeOffset="102465.41">24853 512 0,'-17'0'0,"34"0"0,-87 17 15,52 1-15,0-18 0,-35 35 16,36 0 0,-1-35-16,18 53 15,18 18 1,-1-54-1,160 19 17,-107-36-17,-52 0-15,0 0 0,-1 0 0,1 0 16,35 17 0,-36 36-1,-17-35-15,0 17 16,-35 18-1,35-35-15,-17-1 0,-54 36 16,53-35-16,1-18 0,-36 35 16,18-35-16,17 0 0,-17 18 15,-36-53 1,53-1-16,18 19 0,0-1 16</inkml:trace>
  <inkml:trace contextRef="#ctx0" brushRef="#br0" timeOffset="103041.71">25171 582 0,'0'0'0,"0"-18"15,35 18-15,0 53 32,-35-17-17,0-19 17,-17-52-17,17 17-15,-18-17 16,18-35-1,0 52-15,0 0 0,35 1 16,36 34 15,-54-17-31,1 36 0,17-19 0,-17 18 0,0 1 16,-1-1-16,1 18 16,-53 53-1,-1-89-15,19 1 16,-19 17-16,1-35 0,-88 71 15,52-54 1,53 1-16,-17-18 0,18 0 16,-1 0-16,0-35 0,18-36 15,36 54 1,87 17 0,-88 0-1,106 70 1,-105-52-16,-1 17 0,-17-17 15,17-1-15,0 1 0,-17 0 0,52 35 16</inkml:trace>
  <inkml:trace contextRef="#ctx0" brushRef="#br0" timeOffset="103436.96">25982 1341 0,'0'0'0,"-35"-53"16,17 53 0,18 88-1,0-71 1,0 19-16,18-1 0,-1 106 16,1-106-1,0 36-15,-18-36 0,35 71 16,0-35-1,-35-36 1,18-17 0</inkml:trace>
  <inkml:trace contextRef="#ctx0" brushRef="#br0" timeOffset="103596.72">25682 1623 0,'-17'35'0,"34"-70"0,-70 70 16,283-88 31,-177 53-47,-1-18 0,54 1 16,-53-1-16</inkml:trace>
  <inkml:trace contextRef="#ctx0" brushRef="#br0" timeOffset="103967.2">26670 1341 0,'-18'17'16,"36"-34"-16,-89 69 16,54-52-16,17 18 46,35-18-46,0 0 16,71-70 0,-106 52-16,0 0 0,0-17 15,0 17-15,-17 1 0,-89-19 32,70 36-32,1 18 0,-18 35 15,-70 141 1,123-159-1,0 1-15,0-1 0,0-18 0,35 19 0,-35-19 16,35 1-16,-17 0 0,53 17 16,-54-35-16,142 18 31,-141-18-31,17 0 0,18-18 0</inkml:trace>
  <inkml:trace contextRef="#ctx0" brushRef="#br0" timeOffset="104457.6">26829 635 0,'-18'0'0,"36"0"0,-106 0 16,70 0-16,0 0 16,-52 35-1,52 1-15,0-36 0,18 17 16,18 54 15,17-54-31,71 19 16,18-19-1,-107-17-15,19 0 16,-19 0-16,1 0 0,17 18 16,18 0-1,-35-18-15,17 35 16,-35-18 0,0 1-16,0 0 0,0-1 15,-88 19 1,70-19-16,-123 36 15,53-17 1,53-19-16,-36 1 16,36-18-16,-1 0 15,36-35-15,0-54 16</inkml:trace>
  <inkml:trace contextRef="#ctx0" brushRef="#br0" timeOffset="105074.62">27340 741 0,'-17'0'31,"17"-18"-31,35 1 16,141 17 15,-158 0-31,0 17 0,-1 18 16,1 18 0,-18-35-16,-35 0 0,35-1 15,-36 1-15,19-18 0,-72 53 16,72-36 31,34-17-47,36 0 15,88 0 1,-123 18-16,0-18 16,35 71-1,-53-54-15,0 36 16,0-35-16,-36 0 15,36-1-15,-35 1 0,-53 35 16,-159 53 15,212-89-31,17-17 0,0 0 0,1 0 16</inkml:trace>
  <inkml:trace contextRef="#ctx0" brushRef="#br0" timeOffset="105660.27">27940 1782 0,'-35'17'31,"70"-34"-31,-70 52 15,141-18 32,158-17-15,-229 0-32,1 0 15,105-17 1,-124 17-1,-17-35 1</inkml:trace>
  <inkml:trace contextRef="#ctx0" brushRef="#br0" timeOffset="105844">27993 2046 0,'0'0'16,"-18"53"-1,71-53-15,-35 18 0,17-18 16,300-18 15,-317 18-31,17-18 0,0 18 16,36-35-16</inkml:trace>
  <inkml:trace contextRef="#ctx0" brushRef="#br0" timeOffset="109969.41">28804 1764 0,'0'-18'16,"-17"-17"15,17 17 16,35 1-16,-17-19 0,-18 19 1,0-1-17,0 0 17,-18 18-1,-17-17 0,-1 105 0,1 71 1,35-142-32,0 1 0,0 0 0,18 17 31,52-35-16,-34 0-15,52-35 16,-35-1 0,-36 36-16,1-88 15,-18 71-15,0-1 16,0 0-16,0 1 0,0-1 0,-35 0 16,35 1-16,-18-1 0,-17 0 0,-124-34 46,124 87-14,105 53-1,18-70-31</inkml:trace>
  <inkml:trace contextRef="#ctx0" brushRef="#br0" timeOffset="110156.04">29492 1729 0,'0'17'0,"0"-34"0,-17 34 16,-19-52 0,19 0-1,17 17 1</inkml:trace>
  <inkml:trace contextRef="#ctx0" brushRef="#br0" timeOffset="110550.67">29827 1482 0,'0'0'0,"-70"0"15,17 0 1,-18 70 0,36-17-1,35-35-15,-18 17 0,18-17 0,0 17 16,0-17-16,0 17 0,0-17 0,36 17 16,-19-18-16,-17 1 0,36 0 15,52-1 1,-71-17-16,19 0 0,-19 0 15,1 0-15,0-17 0,-1 17 0,19-71 16,-36 54-16,0-1 16,0 0-16,-106-141 15,88 124 1,-17 18-16,-106-72 16,123 72-16,0 17 15,1 0 1,17 17-1,35 36 1,-35-35-16,18 0 0,-1-18 16,19 17-16,-19-17 0,1 0 0</inkml:trace>
  <inkml:trace contextRef="#ctx0" brushRef="#br0" timeOffset="110996.74">29968 1429 0,'0'-18'0,"0"36"16,0-54-16,36 1 31,-19 18-31,1 17 0,53 0 16,34 88-1,-105-71 1,-17 54-1,17-53-15,-71 34 16,-35 1 0,106-35-1,-17-18-15,52 0 16,36-18 0,17 18-1,53 18 1,-123 0-16,-18 52 31,0-52-15,-18 0-16,-53 17 15,-17 0 1,70-17-16,1-18 16,17-18-1</inkml:trace>
  <inkml:trace contextRef="#ctx0" brushRef="#br0" timeOffset="111558.9">30639 1411 0,'0'-18'0,"0"36"0,0-53 15,0 52 16,0 19-15,0-1-16,0 0 16,0-17-16,-18 0 31,18-1-31,-35-105 31,35 70-31,0-17 0,17-35 16,89-19-1,-88 89 1,0 0-16,34 141 31,-52-70-31,0-53 0,0 52 16,-52 36 0,16-71-16,19-17 0,-19 17 0,-17 1 15,36-1-15,-18-18 0,-1 1 16,-70 17-1,89-35-15,-1 0 16,1-53 0,17 1-1,123-1 1,-105 53-16,17 0 16,-17 0-16,17 0 0,-18 0 0,19 0 15,-1 17-15,71 19 16,0-1-1,-89-35-15,1 17 16,0-17-16,-1 18 0</inkml:trace>
  <inkml:trace contextRef="#ctx0" brushRef="#br0" timeOffset="112159.66">31168 1446 0,'0'-35'32,"-18"17"-17,18 36 16,0 70-15,18-52-16,-18-1 0,0-18 16,35 125-1,-35-125-15,18 124 16,-18-123 0,35 70-1,-35-70-15</inkml:trace>
  <inkml:trace contextRef="#ctx0" brushRef="#br0" timeOffset="112294.74">30921 1693 0,'-18'0'16,"36"0"-16,-18 0 15,35 0 1,1 0-16,-19 0 0,71 0 15,53-35 1,-105 35-16,-1-18 0,0 18 16,1-17-16</inkml:trace>
  <inkml:trace contextRef="#ctx0" brushRef="#br0" timeOffset="112779.33">31574 1446 0,'0'0'0,"0"-17"0,35-19 16,53-16 0,-70 52-16,-1 0 0,1 0 15,35 70 1,-53-52-16,0-1 0,-53 124 31,18-123-15,35 0-16,-36-1 0,19 1 15,34-36 17,-17 1-17,36 17-15,-1 0 16,36 17-1,-54-17-15,1 36 0,-1-19 16,19 54 0,-36-53-16,0-1 15,0 18 1,-36-35-16,-87 53 16,35-17-1,53-19-15,-18 1 16,35-18-1,18-35 1</inkml:trace>
  <inkml:trace contextRef="#ctx0" brushRef="#br0" timeOffset="112963.78">32244 1570 0,'0'-18'0,"0"-17"16,0 17 0,0 1-16,0-1 31</inkml:trace>
  <inkml:trace contextRef="#ctx0" brushRef="#br0" timeOffset="113261.52">32438 1129 0,'0'-18'0,"-18"1"0,36 52 0,-36-88 16,36 124 15,88 264 0,-106-300-15,0 18-16,0-18 0,0 89 16,0-107-16,0 54 31</inkml:trace>
  <inkml:trace contextRef="#ctx0" brushRef="#br0" timeOffset="113705.71">32808 1341 0,'-17'0'0,"34"0"16,-17 17 15,106 54-15,-88-54-1,-1 1-15,1 17 0,0-17 0,17 35 16,-35 70 0,0-105-1,-35 0-15,35-1 0,-124 36 16,107-53-1,-1 18-15,0-18 0,1-35 16,17-1-16,0 19 0,0-19 16,17 1-16,-17 0 0,36-1 15,-36 1-15,70-88 16,-17-36 0,-35 124-16,-18-1 0,0-34 15,-36-1 1,1 54-16,0 17 15,17 0-15,1 0 16,-19 17 0,36 72-1,53-19 1</inkml:trace>
  <inkml:trace contextRef="#ctx0" brushRef="#br0" timeOffset="114124.55">33461 1111 0,'0'-17'0,"0"34"0,-53-70 16,35 36-16,-17 17 16,0 0-1,35 17-15,-18-17 0,1 36 16,-19 69-1,19 19 1,17-89-16,35-17 16,-17-1-16,-18 1 0,88-18 15,-71 0 1,36-70 0,-35 52-16,-18 0 0,0 1 0,0-19 15,-18-69 1,18 87-1,-17 53 1,-1 18-16,18-35 0,0 17 16,0 0-16,0 71 15,0-53-15,18-18 0,17 53 16,-35-52-16,18 52 16,-18 0-1,0-70 1</inkml:trace>
  <inkml:trace contextRef="#ctx0" brushRef="#br0" timeOffset="115290.66">28910 2840 0,'18'-18'0,"-18"1"15,0-1 1,0 0 0,0 1-16,0-1 31,0 71 0,0-18-15,17 36-1,19 52 1,-36-87-16,0-19 0,35 89 31,-35-88-15,0-1-16,0 1 0,18 0 31</inkml:trace>
  <inkml:trace contextRef="#ctx0" brushRef="#br0" timeOffset="115479.46">28734 3069 0,'-18'0'0,"36"0"0,-54 0 16,213-35 15,-142 35-15,18-18-16,194-35 31,-212 53-31</inkml:trace>
  <inkml:trace contextRef="#ctx0" brushRef="#br0" timeOffset="116079.12">29774 2769 0,'0'-17'0,"0"-19"16,0 19-16,-17-1 31,-1 89 1,1-54-32,17 71 15,0-70-15,0 17 16,-18 18-1,-17 18 1,17-53 0,18-1-1,18-17 17,-1 0-17,1 0-15,17-17 16,159-36-1,-159 35-15,1 18 0,-19-18 16,89 1 0,-88 17-16,-1-18 15,19 0 1</inkml:trace>
  <inkml:trace contextRef="#ctx0" brushRef="#br0" timeOffset="116316.08">29916 2805 0,'-18'0'0,"-17"-18"16,17 0-16,0 1 31,124 70-15,-53-36-1,-18 18-15,-17-17 0,35 17 16,-35-17-16,34 53 15,-16-1 1,-19-52-16,54 17 31</inkml:trace>
  <inkml:trace contextRef="#ctx0" brushRef="#br0" timeOffset="116795.67">30639 2487 0,'-36'-18'0,"72"36"16,-89-53-16,35 17 0,-35-35 16,-17 36-1,52 17-15,-35 35 16,-35 106-1,70-123-15,18 17 16,0 53 0,18-70-16,-18-1 0,35 1 15,106 0 1,-105-18 0,-1-18-16,-17 18 0,-1-35 0,1 35 15,35-106 1,-36 88-16,-17 1 0,0-1 15,0 0-15,0 1 16,0 158 15,18-71-15,-18-34-16,53 69 16,0 19-1,-36-106-15,1 87 16,0-87-16,-18 35 15,17-35 1,1-1 0</inkml:trace>
  <inkml:trace contextRef="#ctx0" brushRef="#br0" timeOffset="116974.59">31186 2822 0,'0'-17'16,"0"34"-16,0-52 0,0 17 15,0 1-15,0-1 16,35 0 0</inkml:trace>
  <inkml:trace contextRef="#ctx0" brushRef="#br0" timeOffset="117569.3">31574 2399 0,'-18'0'16,"18"-18"-16,18 36 0,-54-36 0,19 1 15,-1 17 1,18 35-16,-18 18 16,18-36-1,0 1-15,36 0 0,-1 17 16,-17-17-16,-1-1 0,54 54 15,35 52 1,-106-105 0,17 0-16,-17-1 0,0 54 15,-53-36 1,0-17 0,-88 17-1,124-35-15,-19 0 0,19 0 16,-19-53-1,36 18-15,0-36 16,71 1 0,-53 52-16,17-17 0,18-1 15,35-122 1,-88 122-16,18 1 16,-18-88-1,0 105-15,-53-17 16,18 35-1,-18 17 1,17 72 0,125-1-1</inkml:trace>
  <inkml:trace contextRef="#ctx0" brushRef="#br0" timeOffset="118002.9">32473 2364 0,'-35'-18'0,"70"36"0,-158-124 16,105 106 0,0-18-16,1 18 0,-1 0 0,1 0 0,-54 53 31,36 0-16,35-18-15,-18-17 0,0 70 16,18-17 0,36-54-16,-36 1 0,35 0 0,-17-18 15,70 0 1,-53 0-16,-17-18 0,35-35 16,-36-18-1,1 36-15,-18 18 0,0-54 16,0 53-16,0 36 31,-18 105-15,18-87-16,0 17 0,0 35 15,0-35-15,0 0 0,0 35 16,36 106 0,-36-176-1,0 87-15</inkml:trace>
  <inkml:trace contextRef="#ctx0" brushRef="#br0" timeOffset="119060.15">25894 4516 0,'-18'-18'47,"36"18"31,52 0-62,-52-35-16,0 35 0,17 0 16,71-36-1,-89 19-15,19 17 0,-1-18 0,-17 18 16,-1 0-16,1-18 0,0 18 0,-1 0 15,1 0 1,-18 18 0</inkml:trace>
  <inkml:trace contextRef="#ctx0" brushRef="#br0" timeOffset="119240.1">26106 4639 0,'-36'18'0,"36"-1"0,36-52 0,-107 106 15,53-54-15,18 18 16,36-35 0,34 0-1,142-17 1,-159-18-16,0 35 0,53-18 16,35 18-1</inkml:trace>
  <inkml:trace contextRef="#ctx0" brushRef="#br0" timeOffset="138559.92">27058 4145 0,'-35'0'0,"70"0"0,-106-53 31,71 36-15,106-19 0,-17 19-1</inkml:trace>
  <inkml:trace contextRef="#ctx0" brushRef="#br0" timeOffset="139700.07">26935 4198 0,'0'-18'0,"0"36"0,17-71 16,1 53 0,17-35 15,-35 17-31,18 18 125,-18-17-94,17-1 0,1 18-15,-18-18 0,-18 54 31,1-1-32,17-18-15,-18 1 0,18 0 16,-35 70-1,35-70-15,0-1 16,0 36 0,0-35-16,17-18 15,1 0 1,17 0 0,-17-18-16,88-17 15,0 17 1,-89 18-1,54 0 1,-53 36-16,-1-36 0,36 70 16,-18-35-1,-17-17-15,0 53 16,-18-36 0,-36-35-16,36 17 0,-35 1 15,0-18-15,0 18 0,-124 17 16,-71-17-1,195-18-15,18 0 16,-19 0-16,19 0 0,-1-71 16,53 1-1,-35 52-15</inkml:trace>
  <inkml:trace contextRef="#ctx0" brushRef="#br0" timeOffset="140220.47">27552 4022 0,'0'-18'0,"0"36"0,-18-71 16,18 35-16,0 0 15,36-52 1,-1 52-16,-18 18 0,107-35 15,-106 35 1,17 0-16,0 35 0,0-35 0,-17 36 16,0-19-16,-1 1 0,19 105 15,-36-105 1,0 0-16,-53 34 16,17-34-16,19 0 0,-36 17 15,18 0 1,17-35-16,53 0 31,71 18-15,-88 0-16,17-18 15,106 53 1,-123-36-16,-1 1 16,-52 88 15,-159-36 0,88-52-15,89-18-16,-1 0 0,0 0 15,1-35 1,17 17 0</inkml:trace>
  <inkml:trace contextRef="#ctx0" brushRef="#br0" timeOffset="140424.6">28646 4322 0,'-36'0'0,"-34"-71"47,70 36-32,0 17 1,17 18 0</inkml:trace>
  <inkml:trace contextRef="#ctx0" brushRef="#br0" timeOffset="143174.26">28716 3933 0,'18'0'31,"-1"-17"-31,1-1 16,0 18 0,-18-17-16,17 17 47,-17-18-16,0 53 0,36 159 0,-36-159-31,17-17 0,-17 88 16,0-88-16,18 35 16,-18-18-1,0-18-15,0 1 16,0 0-1,17-18 1,19-53 0</inkml:trace>
  <inkml:trace contextRef="#ctx0" brushRef="#br0" timeOffset="143434.28">29087 3828 0,'-18'0'32,"18"17"-17,0 19-15,0 16 16,35 90 0,-35-125-16,18 18 0,-18-17 15,0 17-15,0-17 0,0 0 0,0 35 16,17-36-16,-17 1 0,0 0 15,18 17 1,0-18-16,-1-17 16,1 0-16</inkml:trace>
  <inkml:trace contextRef="#ctx0" brushRef="#br0" timeOffset="143723.65">29580 3810 0,'0'0'0,"0"-18"0,0 18 47,18 283-16,-18-248-31,0 53 16,0-35 0,35 53-1,-35-89-15,18-17 16</inkml:trace>
  <inkml:trace contextRef="#ctx0" brushRef="#br0" timeOffset="146638.97">21519 12771 0,'18'0'16,"0"0"15,-18-18 172</inkml:trace>
  <inkml:trace contextRef="#ctx0" brushRef="#br0" timeOffset="147216.62">21678 12647 0,'-35'-18'31,"17"1"-15,1 17 0,87 0 46,159-18-31,-193 1-31,-19 17 0,19 0 0,-1-18 16,0 18-16,106-35 31,-123 35-15</inkml:trace>
  <inkml:trace contextRef="#ctx0" brushRef="#br0" timeOffset="147446.79">21590 12912 0,'-18'17'0,"36"-34"0,141-1 46,123-70-30,-247 70 0,89 1-1,-107 17-15</inkml:trace>
  <inkml:trace contextRef="#ctx0" brushRef="#br0" timeOffset="149546.98">23442 12206 0,'0'-18'16,"0"1"15,0-1-15,0 1-1,0-19 1,0 1 15,0 17-15,-18 18 0,1 0-1,-18 124 1,35-71-1,0-18-15,-18 141 16,18-87 0,0-72-16,35 1 0,-35 0 15,124 70 1,-107-88-16,19 17 16,-19-17-16,18 0 0,36-35 15,17-53 1,-35-36-1,-53 89-15,0-53 16,-35-53 0,-18 106-16,-35-107 15,52 107 1,19 18-16,-1 17 0,-17 0 16,17 17-16,1-17 0,-1 53 15,-17 53 1,35-71-16,0 89 31,17-107-31,-17 1 0,18 35 16</inkml:trace>
  <inkml:trace contextRef="#ctx0" brushRef="#br0" timeOffset="149735.54">24007 12224 0,'-36'-18'31,"36"0"-15,0 1 0</inkml:trace>
  <inkml:trace contextRef="#ctx0" brushRef="#br0" timeOffset="150480.29">24395 11871 0,'0'-18'16,"0"1"0,-18 17-1,18 35-15,-35 71 16,35-71 0,0-17-16,0 17 0,0 124 15,17-124 1,-17-17-16,18 17 0,-18-17 0,35 17 15,-35-18-15,18 1 0,52 0 16,19-1 0,-72-17-16,71-123 15,-88 88 1,18-1-16,-18 1 0,0 0 0,0-18 16,0 18-16,-35-1 0,-18-122 15,35 122 1,-52-17-1,52 36-15,-88 34 16,0 89 0,89-88-1,17 17-15,-18 0 0,18 18 16,0-35-16,0 17 0,35 1 16,-35-19-16,36-17 0</inkml:trace>
  <inkml:trace contextRef="#ctx0" brushRef="#br0" timeOffset="150958.7">24730 11818 0,'0'-18'15,"17"18"-15,160-88 31,-142 71-31,-17 17 16,123 35 0,-124-18-1,-52 89 1,35-88-16,-35 17 0,35-17 16,-35 17-16,-36 53 15,18 1 1,35-89-16,18 17 0,124-105 47,52 70-16,-140 36-31,-1 17 16,-17-35-16,-1 36 0,1-1 15,-1 35 1,-17-52-16,-35 0 0,35-1 0,-35 19 15,17-19-15,-105 54 16,87-36-16,19-17 16,-1-18-16,-17 17 0,17 1 0,-17-53 31</inkml:trace>
  <inkml:trace contextRef="#ctx0" brushRef="#br0" timeOffset="151501.35">25541 11677 0,'18'-18'0,"-36"36"0,53-71 15,-17 53 1,0 0 0,35 0-1,-53 18-15,-36 35 31,19-36-31,-19-17 16,-34 18 0,70-53-1,88-36 1,-70 71-16,70-35 16,-18 35-1,-34 35 1,-19 71-1,-52-71-15,35-17 16,-35 17-16,35-17 0,-88 88 16,-89 35-1,142-124-15,0 1 16,-1 0-16,1-1 0,17 1 0,-70-18 16,71-35-1,17-1 1,123-87-1,-88 105-15,1 1 0,87-1 16,-70 0-16,53 18 16,0 124-1,-89-89-15,36 88 16,-53-87-16,18 52 16,0-70-16,-18 17 0,17 18 15,-17-36 1</inkml:trace>
  <inkml:trace contextRef="#ctx0" brushRef="#br0" timeOffset="152184.91">26335 11518 0,'0'-17'0,"0"34"0,53-52 16,-36 35-16,36 0 15,-35-18 1,-18 54 0,0-19-1,0 1-15,-18 17 0,18-17 16,-17 35-16,-1-36 0,18 19 16,-35-1-16,17 53 15,-17 106 1,35-159-16,0 1 0,0 17 15,-18 35 1,18-71-16,0 19 0,0-19 0,-17 1 16</inkml:trace>
  <inkml:trace contextRef="#ctx0" brushRef="#br0" timeOffset="152758.18">27093 11448 0,'-17'0'31,"34"0"-31,-52 88 47,17-88-47,18 17 0,0 19 31,18-19-31,35-17 16,141 0-1,-71 0 1,54 36-1,-160-36-15,-17 35 16,-35 53 0,35-70-16,-17-1 15,17 1-15,-124 53 16,106-54-16,-87 19 16,69-36-16,1 17 15,-106-17 1,88-17-16</inkml:trace>
  <inkml:trace contextRef="#ctx0" brushRef="#br0" timeOffset="152933.85">27076 11395 0,'-36'0'0,"72"0"0,-72-18 15,36 0-15,265-70 31,-177 88-15,-35-17-16,35 17 16,18 35-1</inkml:trace>
  <inkml:trace contextRef="#ctx0" brushRef="#br0" timeOffset="153440.79">27693 11395 0,'35'-18'0,"-35"-17"0,36 35 0,-1-18 16,-17 18-16,123-35 15,-18 17 1,-105 18-16,-1 0 15,19 88 1,-72-52 0,36-19-16,-105 36 15,52-17 1,17-19-16,19-17 0,-1 18 16,0-1-16,177-17 31,-88 0-16,-36 0-15,124 0 16,-53 53 0,-71 18 15,-35-53-31,-35-18 16,35 17-16,-106 18 15,-18 1 1,89-36-16,-159 70 15,123-70 1,54 18-16,-18-18 0,17 0 16</inkml:trace>
  <inkml:trace contextRef="#ctx0" brushRef="#br0" timeOffset="153636.49">28769 11483 0,'0'-18'0,"0"36"0,18-71 16,-1 53 0,-17-18-1</inkml:trace>
  <inkml:trace contextRef="#ctx0" brushRef="#br0" timeOffset="153918.01">29069 11060 0,'0'0'16,"88"70"15,-35 18-15,-35-70-16,-18 0 0,0 70 16,0-18-1,-18-34-15,-17 34 16,35-17-1,0-35-15</inkml:trace>
  <inkml:trace contextRef="#ctx0" brushRef="#br0" timeOffset="154134.18">29404 10883 0,'0'0'0,"0"35"16,0-17 0,88 106-1,-88-89-15,18 0 0,-18-17 16,0 17-16,0 0 0,0 54 16,-18 34-1,18-105-15,-17-1 0,-19 19 31</inkml:trace>
  <inkml:trace contextRef="#ctx0" brushRef="#br0" timeOffset="154525.66">29933 11165 0,'18'0'15,"70"-17"1,-53 17-16,1 0 0,-1-18 16,53 0-1,-53 18-15,-17 0 0,70-17 16,-70 17-1</inkml:trace>
  <inkml:trace contextRef="#ctx0" brushRef="#br0" timeOffset="154699.82">30021 11465 0,'0'18'16,"0"-36"-16,0 54 0,0-19 0,18-17 15,-18 18-15,53-18 0,70 0 16,-87 0 0,-1 0-16,53-18 15,-53 18-15,1-35 0</inkml:trace>
  <inkml:trace contextRef="#ctx0" brushRef="#br0" timeOffset="171943.11">30833 10971 0,'0'0'0,"-18"0"0,0-53 31,1 18 0,-18 70 0,-36 18-15,53-35-16,18 0 0,-17-1 16,-54 142-1,71-124-15,0-17 16,-17 17-16,17 1 0,0 52 16,0-35-1,123 0 1,-105-53-16,17 0 15,18 0-15,176-212 32,-211 177-32,-1-18 0,-17-53 15,-70-88 1,52 141-16,-52-18 16,-36 36-1,88 35-15,-52 71 16,52-54-16,0 19 0,18-19 0,-17 18 15,17-17-15,0 17 0,17 36 16,-17-53 0,36-1-16,-36 1 0,35-18 0,-17 17 0</inkml:trace>
  <inkml:trace contextRef="#ctx0" brushRef="#br0" timeOffset="172132.93">31238 11165 0,'18'0'0,"-36"0"0,36-17 15,-18-1 32,0 36-31</inkml:trace>
  <inkml:trace contextRef="#ctx0" brushRef="#br0" timeOffset="172535.09">31679 10777 0,'-52'-53'31,"104"106"-31,-175-17 32,123-1-32,-18 0 0,18 0 15,-17 1-15,17 17 0,-18-18 0,0 53 16,1 89 0,17-142-16,17 35 15,54-52 1,-36-18-16,18 0 15,106-106 1,-141 71-16,17-36 16,-18-123-1,-17 124-15,-35-18 0,0 35 16,35 17-16,-35 19 0,35-1 0,-53 0 16,35 18-16,-35 18 15,-70 106 1,105-107-16,18 54 15</inkml:trace>
  <inkml:trace contextRef="#ctx0" brushRef="#br0" timeOffset="177327.77">31909 10707 0,'0'0'0,"0"17"78,35-17-62</inkml:trace>
  <inkml:trace contextRef="#ctx0" brushRef="#br0" timeOffset="177797.99">32032 10689 0,'0'0'0,"0"-17"16,-17 34 31,-1-17-47,18 35 0,0-17 0,-18 0 15,-17 299 17,35-282-32,-18 1 0,18-1 15,0 124 1,36-142-16,-19 19 16,-17-19-16,88 1 15,71-36 1,-123 18-16,-1-35 15,-18 17-15,1 1 0,35-107 16,-35 36 0,-18 53-16,-36-159 15,1 88 1,-35 35 0,52 71-16,-35 0 15,-18 53 1,71-17-16,-17 34 15,17-35 1,0-17-16,0 0 0,0-1 0,0 1 16,17 0-16</inkml:trace>
  <inkml:trace contextRef="#ctx0" brushRef="#br0" timeOffset="178249.45">32702 10760 0,'0'-18'31,"0"53"-31,0-52 0,-52 123 16,52-71-16,-18 0 15,18 0-15,-53 124 16,18-35 0,35-107-16,0 1 15,106 52 1,-71-70-16,-18 0 0,19 0 16,70-70-1,-53-71 1,-53 17-1,0-17 1,-18 106-16,18 0 0,-35-1 0,-54-34 47,1 211-16,88-123-31,0-1 0,0 1 16,0-1-16,0 1 0</inkml:trace>
  <inkml:trace contextRef="#ctx0" brushRef="#br0" timeOffset="178890.31">33285 10442 0,'0'0'0,"0"-17"31,-18 52-15,18-18-16,-18 54 15,-17 88 1,35-124-16,-18 18 0,1 159 16,-1-107-1,18-69-15,0 70 16,18-36 0,70-52-1,71-142 1,-124 89-1,-17 17-15,-1-35 0,-17 18 0,18 0 16,-18-18-16,0 18 0,18-142 16,-54 160-1,-123 105 17,124-35-32,-18 17 15,36 36 1,17-88-16</inkml:trace>
  <inkml:trace contextRef="#ctx0" brushRef="#br0" timeOffset="180872.87">21960 13547 0,'0'0'0,"18"0"0,-18-18 15,18 18-15,-1-18 16,-17 1 0,0 34 46,0 1-46,0 0-16,36-18 109,193-124-78,-194 107-31,124-19 32,-141 36-32,-1 36 31</inkml:trace>
  <inkml:trace contextRef="#ctx0" brushRef="#br0" timeOffset="181101.6">22154 13899 0,'-17'18'0,"17"0"0,17-54 0,-52 89 31,106-53-15,-54 0-16,19-17 0,-19 17 15,195-88 1,-177 88-16,71-36 16</inkml:trace>
  <inkml:trace contextRef="#ctx0" brushRef="#br0" timeOffset="184339.32">23707 12965 0,'0'0'0,"-18"-18"15,0 18 1,18 18 78,-17-18-79,17-18 251,0 0-172,0 1-63,0-1 63,0 0 109,0 1-125,17-1-47,-34 18 16,17-18-31,0 1 453,0-1-376,-18 18 220,-17 0 46,-18 0-328,35 0 1,54 0-1,-19 0 47,18 0-62,-17 0 15</inkml:trace>
  <inkml:trace contextRef="#ctx0" brushRef="#br0" timeOffset="185365.96">23601 12753 0,'0'-18'31,"0"1"-15,17 17 0,-34 17 109,-1-17-110,18-17 95,88-19-79,-35 1-16,18 17 1,-54 18-16,1 0 0,35 0 16,-35 0-16,-18 36 15,17-36-15,-17 17 0,0 1 16,-35 17 0,-53 36-1,53-54-15,17-17 0,0 18 0,-17 0 31,17-18-15,89-18 0,-1 0-1,107 18 1,-159 0-16,87 0 16,-34 36-1,-53-36-15,-1 35 16,-52 71-1,35-89-15,-53 1 0,-18 53 16,54-54-16,-54 36 16,36-53-16,17 18 15,-52 17 1,52-35-16,0 0 0,1 0 0,-18-106 31</inkml:trace>
  <inkml:trace contextRef="#ctx0" brushRef="#br0" timeOffset="187060.03">23566 13406 0,'0'-18'0,"-18"-35"16,18 35-1,0 1-15,53-36 16,-36 35-16,36-17 16,-35 35-16,17-18 0,18 1 15,-18 17-15,89 0 16,-71 70-1,-53-52-15,0-1 16,-71 107 0,54-89-16,-1-17 0,0-1 15,1 1-15,-1 0 0,-17 17 16,17-17 0,36-18-1,141-71 1,-124 71-16,0-18 15,89 18 1,-19 36 0,-69-19-1,-36 72 1,0-72-16,-36 1 0,36-1 0,-35 1 16,-88 53-1,-36-18 1,141-36-16,-70-34 31,88-1-15,35-53-1</inkml:trace>
  <inkml:trace contextRef="#ctx0" brushRef="#br0" timeOffset="187262.61">24553 13441 0,'0'-18'0,"0"36"0,0-71 15,-17 35 17,-1 18-17,18 18 1</inkml:trace>
  <inkml:trace contextRef="#ctx0" brushRef="#br0" timeOffset="187981.61">24765 13070 0,'0'0'0,"0"-17"16,18 17 0,-18-18 15,17 18-15,-17-18 46,0 1-46,0-1-1,0 1 1,36 87 31,-19 18-32,-17-52-15,18-1 0,-18 0 16,17 159 0,-17-159-16,0 36 15,18-18 1,-18-35-16,0 17 16</inkml:trace>
  <inkml:trace contextRef="#ctx0" brushRef="#br0" timeOffset="188422.47">24994 13035 0,'0'-18'16,"0"36"-16,0-53 0,36 35 0,246 35 47,-176 53-32,-71-52-15,-17-1 0,-18 0 16,0 0-16,0 1 0,-142 211 31,19-159-15,88-71-16,-36 1 16,18-53-1,36 0-15,17-1 0,0-87 16,35 70-16,53-88 15,18 17 1,-88 89-16,34-53 16,-34-36-1,-18 107-15,-18-19 16,-17 36-16,-88 53 47,105 71-16,89-124-31</inkml:trace>
  <inkml:trace contextRef="#ctx0" brushRef="#br0" timeOffset="188812.17">25876 12823 0,'0'0'0,"-17"-52"31,-19 52-15,1 17 0,17 18-16,1-17 0,-1 0 0,0-1 15,1 124 1,17-123-16,0 0 16,88 52-1,-70-70-15,17 0 0,-17 0 16,-1 0-16,71-106 15,-70 89 1,-18-107 0,0 107-16,0-19 15,18 19 1,-1 34-16,1 19 16,-18-1-16,53 106 15,-35-88 1,-18 0-16,35 106 15,-35-106-15,0 0 0,17 88 16,-17-53 0,0-71-16,0 1 0</inkml:trace>
  <inkml:trace contextRef="#ctx0" brushRef="#br0" timeOffset="189117.42">26352 12718 0,'0'0'16,"0"17"-1,0 19 1,-17 140 0,-1-141-16,18 0 15,-35 160 1,35-72 0,0-88-16,0-17 0,0 35 15,35-53-15,-35 17 0</inkml:trace>
  <inkml:trace contextRef="#ctx0" brushRef="#br0" timeOffset="189732.8">26952 12629 0,'0'-17'15,"-17"17"1,-1 0 0,-35 70-1,35-52-15,18 0 16,-17-1-16,17 54 31,194-36 0,-159-35-31,18 18 16,141 35 0,-176-36-1,-1 1-15,19 70 16,-36-70-1,0-1-15,0 1 0,-18 17 16,-176 71 0,159-88-16,-18-1 15,17-17-15,-17 18 0,-35 0 16,53-18-16,0 0 0,-1-36 16,1 1-16</inkml:trace>
  <inkml:trace contextRef="#ctx0" brushRef="#br0" timeOffset="189874.52">26987 12682 0,'18'-17'16,"-36"34"-16,54-52 0,-19 17 0,1 1 15,0 17-15,-1-18 0,19 1 0,-19-1 16,19 18-16,-19-18 0,18 1 0,-17 17 16,141-53-1,-142 53-15,1-18 16,0 18-16,-1 0 0</inkml:trace>
  <inkml:trace contextRef="#ctx0" brushRef="#br0" timeOffset="190330.29">27534 12594 0,'18'0'16,"-36"0"-16,54 0 0,-1-17 0,53-19 15,-70 36 1,17 0-16,-17 0 0,-1 0 0,19 0 16,-19 0-16,18 0 0,1 36 15,-19 34 1,-52-52-16,35-1 0,-35 1 16,0 0-16,-71 52 15,88-52 1,36 17-1,17-35 1,141 0 0,-35 0-1,-105 0-15,-1 0 16,0 18-16,36-1 16,-54 1-16,1 0 0,-18-1 0,0 1 15,0 0-15,-88 52 16,35-35-1,18-35-15,-36 36 16,-70-1 0,106-35-16,-18 0 15,35 0-15</inkml:trace>
  <inkml:trace contextRef="#ctx0" brushRef="#br0" timeOffset="190542.49">28646 12788 0,'17'0'0,"-17"-17"15,18-19 1,-71 19 15</inkml:trace>
  <inkml:trace contextRef="#ctx0" brushRef="#br0" timeOffset="190828.49">28840 12418 0,'0'-18'0,"35"53"31,0-35-15,-35 36-16,35-19 0,-35 19 0,18-19 0,-18 19 15,18 87 1,-18-88-16,0 1 0,-71 87 31,36-88-15,35-17-16</inkml:trace>
  <inkml:trace contextRef="#ctx0" brushRef="#br0" timeOffset="191025.33">29104 12312 0,'0'0'0,"53"18"16,-18 52-1,1-17 1,-1 194 15,-35-212-31,0-17 0,0 17 0,0 0 16,-18 1-1,18-19-15</inkml:trace>
  <inkml:trace contextRef="#ctx0" brushRef="#br0" timeOffset="191376.22">29739 12524 0,'-35'17'31,"70"-34"-31,-35 34 16,106-52-1,35 0 1,-106 17-16,1 18 0,-1 0 16,0-18-16,-17 18 0,-1 0 0,1 0 15,0 0-15</inkml:trace>
  <inkml:trace contextRef="#ctx0" brushRef="#br0" timeOffset="191536.29">29757 12788 0,'0'18'0,"0"-36"0,35 89 16,-35-54-16,35 1 0,124 17 31,-71-35-31,-52 0 15,-1 0-15,0 0 0,89-70 16</inkml:trace>
  <inkml:trace contextRef="#ctx0" brushRef="#br0" timeOffset="203847.65">30797 12435 0,'0'0'0,"0"-17"0,0-36 16,36 35-1,-36 1-15,-36 17 47,19 0-31,-18 0-1,-1 0 1,1 0 0,17 0-16,1 17 15,-1 18-15,0 1 16,-70 105 0,71-123-16,17 17 0,-18-18 15,18 1-15,-18 17 0,18 36 16,36-36-1,175 0 1,-175-35 0,16 0-16,1-35 0,36 0 15,-54 0-15,0 17 0,36-88 16,-54 36 0,-17 52-16,-35-17 0,0-54 15,-53-16 1,52 69-16,19 1 0,-19 0 0,19 17 15,17 1-15,-36 17 16,1 17 0,18 142-1,17-141-15,35 17 16,53 18 0</inkml:trace>
  <inkml:trace contextRef="#ctx0" brushRef="#br0" timeOffset="204031.5">31309 12435 0,'0'18'0,"18"-18"15,-36-18-15,53 36 16,-17-18 15,-18-18-15</inkml:trace>
  <inkml:trace contextRef="#ctx0" brushRef="#br0" timeOffset="206543.87">31662 11977 0,'0'-18'31,"0"1"16,-35 34-15,-18 160-1,-18 87 0,71-246-31,0 52 16,0-52-16,35 17 15,1-17-15,17 0 16,-18-18-16,-18 0 0,19 0 16,-19 0-16,1-36 0,0 36 0,17-35 15,-17 17-15,-1 1 0,1-1 0,-1-17 16,-17 17-16,18-17 0,0-18 15,-18-106 1,0 124-16,0-18 0,-18-35 16,-17 53-16,17-1 15,-52 36 1,17 88 0,0 18-1,53-70-15,-35 34 16,35-52-16,-18 17 15,18-17-15,0 17 16</inkml:trace>
  <inkml:trace contextRef="#ctx0" brushRef="#br0" timeOffset="207034.19">32279 11747 0,'0'-17'0,"18"-1"0,-36 53 0,36-87 16,-18 34-1,-18 53 1,-35 36-1,36-1 1,-1-34-16,0-1 0,-17 106 16,35-88-16,-35 106 15,35-124-15,0 18 0,-18-18 16,18 106 0,124-70-1,34-71 1,-122-18-16,52-35 15,0-88 1,-88 123 0,0-17-16,0 0 0,0 17 0,-18-17 15,18 17-15,-123-17 16,88 35-16,17 0 0,-53 18 16,36 17-16,-53 53 15,35 0 1,35-70-16,18 0 0,0-1 15</inkml:trace>
  <inkml:trace contextRef="#ctx0" brushRef="#br0" timeOffset="-211610.39">22243 14799 0,'0'18'15,"0"-1"1,0 1-16,35-18 16,71-35-1,-89 17-15,19 18 16,-19-18-16,89 1 16,-88 17-16,17-18 15,-17 18-15,-18-18 16</inkml:trace>
  <inkml:trace contextRef="#ctx0" brushRef="#br0" timeOffset="-211201.87">22066 14287 0,'0'0'0,"-17"18"16,52-18 15,53 0-15,-70 0-16,17 18 0,-17-18 0,52 0 15,36 0 1,-88 0-16,35 0 15,35-18 1,-88 0 0</inkml:trace>
  <inkml:trace contextRef="#ctx0" brushRef="#br0" timeOffset="-210170.99">23548 14076 0,'0'-35'78,"18"35"-78,-1-18 16,-17 0-16,18 18 15,-18-17 1,0-1 0,-18-17 15,1 35-15,-1 35-1,18 0-15,-35 36 16,-54 88-1,72-142 1,-1 18-16,1-17 0,-1 17 16,0-17-16,-17 35 15,35-35 1,18-18 0,17-18-1,-17 18-15,70-35 16,-53 35-16,71-53 15,-18 17 1,-53 19-16,-17-1 0,17 18 16,53-35-1,-70 35-15,0-35 16</inkml:trace>
  <inkml:trace contextRef="#ctx0" brushRef="#br0" timeOffset="-209940.8">23689 14005 0,'-18'0'16,"36"0"-16,-71-17 16,53 87 31,35-52-47,-35-1 0,18 19 0,-18-1 15,18 0-15,17 124 16,-17 17-1,-18-87 1,0-54-16,0 0 0,35 36 16,0-54-16</inkml:trace>
  <inkml:trace contextRef="#ctx0" brushRef="#br0" timeOffset="-209481.4">24377 14058 0,'-71'-106'31,"142"212"-31,-230-265 32,36 230-1,105-36-31,-17-17 0,-18 52 15,18 19 1,35-72-16,0 1 0,0 0 0,35-18 16,159 17-1,-159-17 1,0-35-16,1 35 0,-1-18 0,18-17 16,-35 17-16,-18 1 0,17-19 15,-17 19 16,-35 87-15,35-52-16,0 17 16,-18 142-1,18-142-15,0 53 16,0 106 0,18-176-16,-18 17 0,0-17 15,0 52 1,35-52-1,-35-53-15</inkml:trace>
  <inkml:trace contextRef="#ctx0" brushRef="#br0" timeOffset="-209324.43">24694 14358 0,'0'0'15,"-17"0"16,52-18-15</inkml:trace>
  <inkml:trace contextRef="#ctx0" brushRef="#br0" timeOffset="-208641.16">25135 14076 0,'-53'-35'31,"106"70"-31,-158-70 16,87 35-16,18 17 0,-18-17 15,18 35-15,-17-35 0,17 106 31,211 0 1,-175-88-32,122 52 31,-158-17-15,0-35-16,-35 0 0,35-1 0,-70 18 15,-72 1 1,107-36-16,0 0 0,0 0 15,-1 0-15,-70-124 32,142-17-17,-1 123-15,0 1 0,53-54 16,-17 18 0,-53 36-16,35-19 15,-53 19-15,0-1 0,0 1 16,-53-54 15,35 71-31,-53 71 31,54 34 1,17-87-32,35 0 0</inkml:trace>
  <inkml:trace contextRef="#ctx0" brushRef="#br0" timeOffset="-208230.22">25717 13988 0,'0'0'0,"-17"-36"16,-18 19-16,17-1 16,0 18-1,-17 0-15,0 0 16,-18 106-1,35-53 1,1 88 0,52-123-16,35 34 15,71-52 1,-123 0 0,17-123-1,-35 70 1,-17-35-1,17 70-15,17 124 32,19-88-17,-36 35-15,17-18 0,1 141 16,0 36 0,-1-177-1,-17 1-15,0-1 0,18 35 16,-18-34-1</inkml:trace>
  <inkml:trace contextRef="#ctx0" brushRef="#br0" timeOffset="-207790.98">26405 13864 0,'-35'-17'0,"35"52"47,0 53-31,-18-53-16,18-17 0,-17 52 15,17-34-15,-35 34 16,-36 142 0,53-177-16,1 36 15,-1 35 1,18-89-16</inkml:trace>
  <inkml:trace contextRef="#ctx0" brushRef="#br0" timeOffset="-207258.02">26829 13829 0,'0'0'0,"-36"0"0,-34 18 31,35 17-16,17-18-15,0 1 0,1 53 16,17-36 0,158 0-1,-122-17 1,17-18-16,-18 0 0,18 0 0,35 0 16,53 17-1,-106 1-15,36 53 16,-71-54-1,0 1-15,0 0 0,0-1 16,-123 89 0,87-88-16,-17 17 15,-176 36 1,194-71-16,-1 0 16,-52-36-16</inkml:trace>
  <inkml:trace contextRef="#ctx0" brushRef="#br0" timeOffset="-207106.92">26776 13882 0,'35'-18'0,"-35"1"0,-35 52 0,105-88 16,-52 53-16,35-35 16,70-1-1,-105 36-15,17-17 0,1 17 16,-1-18-16</inkml:trace>
  <inkml:trace contextRef="#ctx0" brushRef="#br0" timeOffset="-206431.4">27464 13882 0,'-18'0'16,"36"0"-16,-36-35 16,18 17-16,35 18 0,36-18 31,123 1 0,-176 34-31,-1-17 16,1 36-16,-71 140 31,18-158-31,35-1 16,-36 36-1,36-35-15,89-36 47,175 18-16,-246 18-31,-1 70 32,-140 18-1,-53-71 0,70-70 0</inkml:trace>
  <inkml:trace contextRef="#ctx0" brushRef="#br0" timeOffset="-206245.41">28346 14023 0,'0'0'0,"17"-35"15,-17 17 1,18 18 0</inkml:trace>
  <inkml:trace contextRef="#ctx0" brushRef="#br0" timeOffset="-205997.29">28610 13758 0,'0'18'31,"0"53"-16,0-54-15,18 1 0,-18 17 16,18 71 0,-1-88-16,-17 17 0,0-18 15,0 36-15,0-17 0,0-19 16,-17 71 0,17-70-16,0 0 0,-18-1 15,18 1 1</inkml:trace>
  <inkml:trace contextRef="#ctx0" brushRef="#br0" timeOffset="-205778.04">28981 13688 0,'17'0'0,"-34"0"0,52 0 0,-17 106 46,17 176-14,-35-123-1,0-142-15</inkml:trace>
  <inkml:trace contextRef="#ctx0" brushRef="#br0" timeOffset="-205531.28">29475 13794 0,'35'0'31,"-70"0"-31,140 0 15,-87 0-15,53 0 16,-36 0-16,-17 0 16,17 0-16,0-18 0,89 18 15,-107 0 1,36-18 0</inkml:trace>
  <inkml:trace contextRef="#ctx0" brushRef="#br0" timeOffset="-205362.37">29598 14146 0,'0'0'0,"0"36"15,0-19-15,18 1 16,88 0 0,-89-18-16,107-36 15,-89 36-15,-17-17 16,34-19-16</inkml:trace>
  <inkml:trace contextRef="#ctx0" brushRef="#br0" timeOffset="-188338.96">30568 13564 0,'0'-17'0,"0"34"0,0-52 0,0 17 16,0 1-16,-17-19 16,17 19-16,-18 17 0,-53 53 31,36 0-31,35-36 15,-18 19-15,1 34 16,17-35-16,0 89 16,35-54-1,-35-34-15,18-19 0,-18 19 0,70 69 16,-52-87 0,70 53-1,-53-71-15,71 0 16,71-124-1,-160 89-15,19-18 16,-72-159 0,19 177-16,-107-159 15,106 141 1,-17 18-16,0 17 0,-18-35 16,0 53-1,35 36-15,1-1 0,-1 18 16,1 70-1,17-105-15,70 88 16</inkml:trace>
  <inkml:trace contextRef="#ctx0" brushRef="#br0" timeOffset="-188125.34">31415 13794 0,'-18'0'0,"36"0"16,-53-18-1,17-17 1,18 17-16,0 0 31</inkml:trace>
  <inkml:trace contextRef="#ctx0" brushRef="#br0" timeOffset="-185233.31">31962 13176 0,'0'0'0,"17"-17"0,1-1 16,-71 0 30,0 18-30,18 0-16,17 0 0,1 0 16,-142 212 15,159-177-31,-18 18 0,1-18 0,-1 18 16,0-17-16,1 140 15,17-123 1,0-35-16,70 17 15,36-35 1,35-106 0,-106 71-16,1-1 0,-19-16 15,36-231 1,-53 230-16,0 18 16,0 18-16,-35-19 15,17 36-15,18 36 0,-17-19 0,-1 18 16,-17 142-1,35-124-15,-18 194 32,18-212-32,0 0 0,0 89 15,0-89-15,0 0 16,-18 71 0,1-88-1,17-1 1,0-52-16</inkml:trace>
  <inkml:trace contextRef="#ctx0" brushRef="#br0" timeOffset="-184764.24">32191 13264 0,'0'-17'0,"0"34"0,35-158 15,-35 124-15,53 17 0,-35-18 16,141-17 0,-124 35-16,0 0 15,-17 17-15,-1-17 0,19 36 16,-19-19-16,-17 1 0,0 0 0,18-1 16,-71 142-1,18-141 1,17-1-16,-52 36 15,52-35-15,0-1 0,1 1 0,-1 0 16,-17 17 0,70-35-1,71 18 1,-71-18-16,-17 0 0,17 17 0,-17-17 16,-1 18-16,19 0 15,-1 70 1,-18-71-16,-52 54 15,-18-18 1,-105 35 0,140-88-1,-17 18-15,17-18 0,-17 0 0,17 17 16,0-17-16,-70-35 16</inkml:trace>
  <inkml:trace contextRef="#ctx0" brushRef="#br0" timeOffset="-181295.05">33196 13229 0,'0'-17'15,"0"-1"1,-35 0 0,17 1-16,1-1 15,-36 0 1,35 1-16,-35-1 31,18 18-15,17 0-16,1 0 0,-18 35 0,17-35 0,0 18 15,-17-18-15,-18 71 16,0 87 0,53-140-16,0 17 0,0 0 15,88 107 1,-70-125 0,17-17-16,-17 18 0,52-18 15,36-35 1,-88-1-16,0 1 0,-1 17 0,1-87 15,-1 69 1,-17-17-16,0 18 0,0 0 0,-35-53 16,0 158 15,17 36-15,18-53-16,0 53 15,53 211 1,-53-281-1,0-1-15,-17 124 16,17-142 0,0 1-16,-18-18 0,18 35 15,-18-35 1</inkml:trace>
  <inkml:trace contextRef="#ctx0" brushRef="#br0" timeOffset="-180826.47">33285 13335 0,'0'-35'0,"17"-1"0,-34 107 0,175-283 32,-122 212-32,-1-17 15,0 17-15,-17-18 0,17 18 0,0 0 16,1 0-16,-19 0 0,1 0 15,35 106 1,-53-71-16,-35 53 16,-71 18-1,18-35 1,-18-1 0,88-52-16,0-18 0,18 18 15,36-18 1,-1 0-16,0 0 0,1 0 15,-19 0-15,18 0 0,1 17 0,-19-17 16,72 88 0,-72-52-1,-70 87 1,0-105 0,-70 52-1,-1-52 1,36 0-1,53-18-15,-18 0 16,-18-36-16</inkml:trace>
  <inkml:trace contextRef="#ctx0" brushRef="#br0" timeOffset="-164569.53">23760 17745 0,'0'-18'0,"0"0"15</inkml:trace>
  <inkml:trace contextRef="#ctx0" brushRef="#br0" timeOffset="-161017.24">21855 11642 0,'0'-18'16,"0"0"15,0 1 32,17 34 93,-17 19-140,18-1-1,-18-17 1,0-1-16,0 1 0,0-1 0,0 1 16,0 17-16,0 1 0,0-1 0,0 0 15,17 283 1,-17-283-1,0-17-15,0 35 0,0-18 16,0-18-16,0 1 0,-17 0 31,-18-36-15,17 18-16,0-53 16</inkml:trace>
  <inkml:trace contextRef="#ctx0" brushRef="#br0" timeOffset="-160747.68">21713 11818 0,'-17'-18'16,"17"1"-16,17 52 0,-34-88 15,87 18 1,36 0 0,-71 35-16,54 0 15,-19 35 1,-52 0-16,0-17 0,17 105 15,-35-87 1,0 16-16,0-16 0,-18 34 16,18-17-16,-17-18 0,17 1 0,-53 34 15,-53 54 1,88-89-16,0-17 16,1-18-16,-1 17 0,18 1 15,-17-18-15,-1 0 0</inkml:trace>
  <inkml:trace contextRef="#ctx0" brushRef="#br0" timeOffset="-160399.45">22260 11889 0,'-35'-36'0,"70"72"0,-88-89 15,36 53-15,-1 0 16,-17 53-1,17-36-15,18 1 0,0 70 16,35 18 0,1-88-16,-36-1 15,35 1-15,36-1 16,-54-52-16,18 35 0,-17-35 16,0 0-16,-1-1 0,19-87 15,-89-36 1,53 141-1,-159-70 1,141 88-16,1 0 16,-19 18-1,19-18-15,-1 106 16,89-36 0</inkml:trace>
  <inkml:trace contextRef="#ctx0" brushRef="#br0" timeOffset="-159937.2">22684 11589 0,'-194'-36'31,"176"36"-31,230 36 0,-459-54 16,264 89 15,36-36-15,-53-17-16,18-18 0,17 0 31,-17-71 0,-18 36-15,17 123 15,160 212 0,-177-247-31,17 35 16,-105 106 0,53-176-16,-124 87 15,18-69 1,71-36-1,70-89 1,0 54-16,35-88 16,71-1-1,-53 89-15,-1 0 0</inkml:trace>
  <inkml:trace contextRef="#ctx0" brushRef="#br0" timeOffset="-158264.72">21237 13053 0,'-17'0'0,"-1"-18"15,0 18 1,1-18 0,-1 18-1,0 0 188,-17 0-187,17 0-16,18 18 0,-17-18 16,-36 88-1,53-70-15,-53 158 16,53-52 0,0-89-16,53 53 15,106 36 16,-124-107-31,-17-17 0,17 0 16,88-17 0,-87 17-16,-19-36 0,1 19 15,0-18-15,17-54 16,-53-69 0,18 122-16,-53-34 15,-53-1 1,71 71-1,-18 88 1,36-52-16,-1 122 16,18-140-1,0 17-15,35-17 0,-35 0 0,18-18 16,-18 17-16,35-17 0,-35 18 0,18-18 16,-1 0-16,54-71 15,-53 54-15,-18-1 16,17-17-16,1-36 15,0-17 1,-18 70-16,17 107 31,1-19-15,-18-35-16,17-17 0,-17 0 0,18-1 16,35 1-1,-35-18-15,-1 0 0,1 0 0,17-18 16,36-176-1,-54 159-15,-17 0 16,0 0-16,0-18 0,0 17 0,0 1 16,-35-106-1,17 106-15,18 17 16,0 0-16,-17 18 0,17-17 16,0 52-1,35 18 1,-35-18-16,35-17 0,1 88 15,-36-71-15,17 0 0,-17 1 16,18 16-16,-18 1 0,18-17 0,-1 87 16,1-70-1,35 0 1,-36-53-16,1 0 16,0-35-16</inkml:trace>
  <inkml:trace contextRef="#ctx0" brushRef="#br0" timeOffset="-158125.42">21678 13070 0,'-53'36'0,"106"-72"0,-106 89 16,71-53-16,17 0 0,71 18 16,-18-18-1,0 0-15</inkml:trace>
  <inkml:trace contextRef="#ctx0" brushRef="#br0" timeOffset="-157530.81">20779 14570 0,'53'-141'47,"-36"141"-47,-87 141 0,140-247 15,-35 212 1,-17-71-16,0 0 0,-1 89 15,19 52 1,-36-141-16,0 1 0,0-1 16,17-17-16,-17 35 15,0-36-15,0 18 0,0 18 16</inkml:trace>
  <inkml:trace contextRef="#ctx0" brushRef="#br0" timeOffset="-157278.58">20796 14358 0,'-17'-18'15,"17"1"-15,17 52 0,-52-123 16,35 70-16,0 1 0,0-1 0,35 0 16,53-35-1,-52 53-15,52 0 16,-53 106-1,-35-71 1,-35 1-16,35-1 0,-35 18 0,35-18 16,-36 1-16,-17 69 15,18 1 1,18-88-16,17-1 0,-18-17 0</inkml:trace>
  <inkml:trace contextRef="#ctx0" brushRef="#br0" timeOffset="-156130.31">21414 14111 0,'-36'-18'0,"72"36"0,-125-36 16,54 18-16,17 0 0,1 0 0,-1 0 15,-88 53 1,89-35-16,-19 70 15,36-53 1,0-17-16,0 17 0,0-17 0,0 17 16,53 54-1,-35-89-15,0 0 0,35 0 16,35-53 0,-71 35-16,1 0 0,-18 1 15,35-142 1,-35 124-16,-35-18 15,17 35-15,1-35 16,-1 53 0,18 18-1,0 17-15,18-17 0,-1 35 16,36 0 0,-35-18-16,0-18 0,35 19 15,17-19 1,-52-17-16,-1 0 0,1-17 15,0 17-15,17-88 16,-35 17 0,0 36-16,0 17 0,-35-52 15,17 34-15,18 19 0,-53-36 16,53 35-16,18 89 47,88 87-16,-89-140-31,-17 0 16,18-18-16,-1 17 15,-17-34 1,-17-19 0,-1-52-1,1 53-15,17 17 0,0 1 16,0-1-16,0 0 0,0 1 15,52-1 1,-34 18-16,0 0 16,88 71-1,-71-18 1,18-18 0,-36-18-1,36-17 1,-35-35-1,17-53 1,-35 53-16,0 17 16,0 0-16,0-17 0,-35-18 15,0 0 1,-18 142 15,35-1-15,18-71-16,0 19 0,0-19 0,0 1 15,0 0-15,18 17 0,17-18 16,18 19 0,-35-36-16,-1 0 0,1-36 15,0-52 1,-18 53-16,-36-36 16,1-34-1,0 87-15,17-17 0,0-1 16,1 1-16,17 0 0,-18-18 15,0 18 1,54 70-16,34 141 31,-52-87-15,0-54-16,-1-18 0,1 36 16,35 36-1,-53-72-15,17-17 0</inkml:trace>
  <inkml:trace contextRef="#ctx0" brushRef="#br0" timeOffset="-155563.27">22296 13582 0,'0'0'0,"-18"-35"15,18 70 1,0 35-1,0-34-15,0-1 0,0 0 0,0-17 16,35 88 0,-35-89-16,18 1 0,17 17 15,-17-17-15,17-18 16,-17 0-16,-1-35 16,1-1-16,-18-34 15,18-89 1,-18 124-16,-36 0 15,36-36-15,0 53 0,0-17 16,53 53 0,-18 70-1,18 18 1,-35-71-16,35 0 16,35-17-1,-70-18-15,-1-18 16,19-52-1,-36-36 1,0 88-16,-18-52 16,-17-36-1,35 88-15,0 1 0,70 52 32,213 194-1,-266-211-31,18 17 0,18 124 31,-53-141-31,0 17 0,-35-18 16,-106 107-1</inkml:trace>
  <inkml:trace contextRef="#ctx0" brushRef="#br0" timeOffset="-154458.62">30409 14623 0,'0'0'0,"-17"0"16,-1-18 0,53 18 15,159 0 0,-123 0-15,52 0-1,301 0 1,-354 0 0,1-18-16,-1 18 0,1-17 0,-18-1 15,0 0-15,123-52 16,71 17-1,-176 35-15,-18 18 0,141-17 16,53-1 15,-212 18-31,71 0 16,-71 0 0,-17 0-16,-1 0 15,1 0-15,-36 0 47</inkml:trace>
  <inkml:trace contextRef="#ctx0" brushRef="#br0" timeOffset="-152873.64">31838 13088 0,'-17'-18'47,"-36"18"-16,35 0-15,-35 0-1,35 18-15,-34 0 16,-72 17 0,89-17-16,17-1 0,-35 19 15,18-1-15,17-18 0,-17 54 16,0 70-1,35-123-15,0-1 16,0 1-16,70 35 16,-52-53-16,17 0 15,-17 0-15,52-35 16,-34 35-16,-19-36 0,36 1 16,-35 17-16,0 1 0,-1-1 0,1-17 15,-1 17-15,-17 1 0,18-19 0,-18 19 16,0-1-16,18-52 15,-18 17 1,0 35-16,0 53 31,0 1-15,0 16-16,0-16 0,0 52 16,0 124-1,0-177-15,0 88 16,-36-87-16,36-1 15,-17 88 1,-1-87-16,18-19 0,0 19 0,0-19 16,-17 1-16,-1 17 15,18 0 1,0-52 15,18-19-15,-18 1-16</inkml:trace>
  <inkml:trace contextRef="#ctx0" brushRef="#br0" timeOffset="-152338.48">31715 13106 0,'35'-18'0,"-70"36"0,70-54 16,-35 19-16,-194 70 47,-35 70-16,211-105-31,18 17 0,-18-17 16,18 17-16,0 18 15,53 123 1,-17-158-16,-36 0 16,176 34 15,-158-69-31,-1 17 0,19-35 16,34-159 15,-70 88 0,0 212-15,0 88-1,0-142-15,0 107 16,0 71 0,0-89-1,0-71 1,0-52-16,0 35 15</inkml:trace>
  <inkml:trace contextRef="#ctx0" brushRef="#br0" timeOffset="-150459.62">28293 15752 0,'0'0'0,"0"-18"16,0 0-16,0-17 15,-71 176 16,71-106-15,0-17-16,0 158 16,35-105-1,1 52 1,34-70 0,-52-53-16,70 18 15,-35-53 1,-35-18-16,17 0 15,0-300 1,-70 283 0,35 17-16,-35 0 0,-18-36 15,18 54-15,-18-35 16,35 52-16,0 18 0,1 0 0,-1 0 0,-35 18 31,35 123-15,18-106-16,0 0 15,53 89 1,-17-89-16,-1-17 0</inkml:trace>
  <inkml:trace contextRef="#ctx0" brushRef="#br0" timeOffset="-150281.42">29104 15681 0,'0'-18'16,"0"36"-16,18-71 0,-18 35 0,0-17 31</inkml:trace>
  <inkml:trace contextRef="#ctx0" brushRef="#br0" timeOffset="-149810.77">29633 15311 0,'18'-18'0,"-18"0"0,-18 54 0,1-142 15,-19 88 1,1 18-16,-53 0 15,70 35 1,-17-35-16,0 36 0,17-19 0,0 1 0,1 17 16,-1 0-16,1 124 15,17-124 1,35 1-16,-35-1 0,35-17 0,-17 17 16,-1-17-16,124 17 15,-105-35-15,-19-53 16,1 35-16,35-88 15,-53 18 1,0 71-16,0-19 0,0 1 16,0 0-1,0 88-15,0-36 16,18 283 0,-1-229-1,-17 211 1,18-229-16,-18-18 0,0 36 15,0-54-15,18 1 0,-18 0 16,0 17 0</inkml:trace>
  <inkml:trace contextRef="#ctx0" brushRef="#br0" timeOffset="-149404.49">29845 15363 0,'18'-35'0,"-36"70"0,141-158 32,-105 105-32,0 18 15,-1 0-15,107 0 16,-107 0-16,1 0 16,0 18-16,-1 35 15,-17-35-15,-141 140 31,53-70-15,88-70-16,35-18 31,71-18-15,-71 18-16,1 0 0,52 0 16,-17 71-1,-71-36-15,0-17 16,0 105-1,-36-105-15,36 17 0,-35-17 0,35 0 16,-35 17-16,-36 35 16,53-52-16,1 0 15,-54 17 1,71-88 0</inkml:trace>
  <inkml:trace contextRef="#ctx0" brushRef="#br0" timeOffset="-148944.15">30586 15152 0,'-18'-124'32,"18"107"-32,18 158 0,-53-282 15,-1 141-15,19 0 16,-107 158-1,124-105 1,-17 18 0,17-36-16,0-17 0,0 70 15,70-17 1,-35-71-16,-17 17 0,17-17 0,-17 0 16,123-70-1,-123 52-15,-1-17 0,1 17 16,-18 0-16,0-17 0,18-53 15,34 176 32,-34 283-15,-18-318-32,0-1 0,0 1 15,0 0-15,0-17 0,0 52 16,0 18-1,0-124 1</inkml:trace>
  <inkml:trace contextRef="#ctx0" brushRef="#br0" timeOffset="-148561.68">30992 15152 0,'17'-18'0,"-34"36"0,52-89 15,-35 54-15,17 17 0,1 0 16,0-18-16,17 18 0,18 0 16,106 53-1,-124 0 1,-35 0 0,-71 17-1,36-34-15,17-19 0,1 1 0,-54 52 16,54-52-16,17 17 15,35-17 1,53-18 0,0 0-1,-52 0-15,-1 0 0,35 53 16,-52-53-16,0 17 0,-1 1 16,1 123-1,-53-105-15,-1 16 16,19-34-16,-19 17 0,-16 18 15,-90 18 1,125-71-16,-18 17 0,17-17 0,-17 0 16,-1 0-16</inkml:trace>
  <inkml:trace contextRef="#ctx0" brushRef="#br0" timeOffset="-147870.59">31627 15363 0,'0'0'15,"-18"0"-15,18-17 16,-18-1-1,18 53 32,0 18-47,0-35 0,0 0 0,0 17 16,0 71 0,0-71-16,18-17 15,-18-1-15,106 36 16,-89-53-1,19 0-15,-1 0 0,177-106 16,-160 71 0,-16 17-16,17-17 0,-18 18 0,18-19 15,-18 19-15,89-89 16,-54 53 0,-52 35-1</inkml:trace>
  <inkml:trace contextRef="#ctx0" brushRef="#br0" timeOffset="-145494.24">25929 15963 0,'0'0'0,"0"-17"0,0-72 31,88 54-15,-52 17-16,-19 1 0,19 17 15,158-88 1,-159 70-16,88 0 16,-34 18-1,-19 71 1</inkml:trace>
  <inkml:trace contextRef="#ctx0" brushRef="#br0" timeOffset="-145321.46">26317 16281 0,'-17'17'0,"52"-34"31,0-19-16,-17 19-15,88-19 16,70-16 0</inkml:trace>
  <inkml:trace contextRef="#ctx0" brushRef="#br0" timeOffset="-144571.71">24518 15487 0,'0'0'0,"0"-18"0,0 1 0,0-1 16,0 0-16,53 54 31,35 158-15,-88-141 0,0 70-16,0-17 15,-17 211 16,17-281-31,0-19 0,0 19 0,0-1 16,35 0 0</inkml:trace>
  <inkml:trace contextRef="#ctx0" brushRef="#br0" timeOffset="-144324.39">23971 15452 0,'0'-18'0,"0"36"16,0-54-16,18 19 0,123-36 15,-106 35-15,18 18 16,0 0-16,0 0 0,-18 0 0,18 0 16,-18 18-16,71 52 15,-35 195 1,-53-159-1,-18 53 1,0-124-16,0-18 0,-36 19 16</inkml:trace>
  <inkml:trace contextRef="#ctx0" brushRef="#br0" timeOffset="-142508.06">24941 15328 0,'0'0'0,"-70"-17"31,-1 69-15,54-34-16,-1 17 16,18 1-16,0 17 15,0 70 1,18-88-16,-18-17 0,35 17 0,53 89 31,-53-124-15,-17 0-16,0-36 0,-1 36 0,-17-52 0,18 34 15,0-88 1,-54-88 0,36 176-16,0 1 15,-17-36 1,17 88-1,0 36 1,35-54-16,18 71 16,-18-52-1,-17-19-15,-1-17 0,19 18 16,87-36 0,-88-35-1,1-70 1,-36 105-16,-36-35 15,-69-70 1,105 105-16,-18 1 16,18 52-1,18 18 1,52 53 0,18-53-1,-17 0 1,-53-53-16,-71-53 47,53 17-47,-53-17 15,17-52 1,36 87-16,0 0 0,0 1 16,0-1-16,36 0 0,-36 1 0,17 17 15,72-18 1,-1 89-1,-71-71-15,36 70 16,0-34 0,-35-19-16,-1 1 0,1-1 0,0 1 0,35 35 31,53-18 0,-89-70-31,1 35 0,-18-35 16,17 17-16,19-52 15,-36-54 1,0 89-16,-18 17 16,18 1-16,0-19 0,-53-17 15,36 53-15,-1 0 16,18 36-16,-35 34 16,35-52-16,0 88 15,0-53 1,17-1-1,89-16 1,-88-36-16,17 0 16,0-124-1,-35 71 1,0 18-16,-70-88 16,52 87-1,-52-122 1,52 140-16,18-35 15,106 247 32,-18-18-31,-70-140-16,-1-1 0,54 106 31,-1-88-15,-34-53-1,16-141 1,-34 106 0,-88-212-1,52 176 1,-35-17 0,53 70-16,-18 212 46,124 53-14,-106-229-32,18 0 0,35 17 15,35-53 1,-70 18 0,-18-35-16,35-36 15,-35-105 1,0 141-16,-18-54 15,1 37 1,-1 263 31,177-52-16,-124-159-31,0 0 0,106-53 16,-123 35-1,0 1-15,-1-36 16,-87-141 15,52 176-31,18 1 16,35 87 0,-17-52-16,88 35 15,106 53 1,-142-71-1,-52-18-15,17 1 0,-17 0 0,-1-1 16,-17 1-16,18 53 16,-142 17-1,107-71-15,-1 1 16,-52 0 0,52-18-16</inkml:trace>
  <inkml:trace contextRef="#ctx0" brushRef="#br0" timeOffset="-142380.48">27411 14993 0,'0'0'15,"0"-35"17,35 35-32</inkml:trace>
  <inkml:trace contextRef="#ctx0" brushRef="#br0" timeOffset="-141338.39">25241 17921 0,'0'0'0,"0"-18"0,18 1 0,0-1 31,-1 1 1,1-1-17,17 18-15,0-18 16,-17 1-16,17 17 0,-17-18 0,17 18 16,-17-18-16,141-17 15,-71 17 1,-53 1-16,0 17 15,1-18-15</inkml:trace>
  <inkml:trace contextRef="#ctx0" brushRef="#br0" timeOffset="-141168.62">25559 17956 0,'0'18'16,"0"-36"-16,158 54 31,-122-36-15,-19 0-16,283 0 31</inkml:trace>
  <inkml:trace contextRef="#ctx0" brushRef="#br0" timeOffset="-130044.52">28681 16633 0,'-18'0'109,"-35"-17"-78,36 17-15,17-18 0,-18 1 31,159-19-16,-106 36-31,18-17 15,159-19 1,-159 36-16,123-35 16,159 17-1,-264 18 1,-18 0-16,17 0 0,-17 0 0,0 0 0,0 0 16,0 0-16,-18 0 0,89 0 15,-89 0-15,0 0 16,-17 0-16,17-17 0,106-36 15,1 0 1,-125 53-16,89-35 16,-35 17-1,-36 18-15,18-18 16,-18 18 0,0-17-1,1 17 16,-1-18-15,-17 18 0,-1 0-1,1 0 1,17 0 0,0 0-1,18-18 1,-35 18-16,0 0 0,17 0 15,0 0 1,-17 0 0</inkml:trace>
  <inkml:trace contextRef="#ctx0" brushRef="#br0" timeOffset="-128979.27">26987 17833 0,'18'0'31,"0"35"-15,-1-17-16,-17-1 0,36 1 16,17 53-1,-36-71-15,1 0 16,88 0 15,-89 0-31,1-36 0,70-17 16,-70 18-16,17 18 0,18-36 15,70-18 1,-105 71-16,0 0 0,-1 0 16,-17 18 15,0-1-16,0 1-15</inkml:trace>
  <inkml:trace contextRef="#ctx0" brushRef="#br0" timeOffset="-127885.68">28116 17992 0,'-17'0'0,"34"0"16,-52 0-16,35-36 0,0-52 16,0 71-1,53-19 1,-18 1 0,1 17-1,-19 1 1,-17-1-16,0-17 15,-17-53 1,-1 70-16,-35-106 16,18 54-1,17 35-15,-35-124 16,36 35 0,17 107-16,0-36 15,35 71 16,53 140-15,-70-87 0,52 88-1,-17-54 1,18 19 0,-54-106-1,1-1-15,0-17 0,35 53 16,-1-53-1,-16-70 1,-19 52 0,-17 0-16,0-70 15,0 53-15,-53-71 16,36 35 0,17 89 15,0 105-16,17-105-15,-17 0 16,18 17-16,-18-17 0,18-1 0,70 19 16,-35-36-1,-18-53 1,-17 35-16,-1-35 16,-17-17-1,0 34-15,0 19 0,-35-19 0,35 19 0,-106-71 31,0 52-15,89 36-16,-18 18 16,35 52-1,0-52-15,0 0 0,35 35 32,-18-36-32</inkml:trace>
  <inkml:trace contextRef="#ctx0" brushRef="#br0" timeOffset="-127343.05">29104 16775 0,'-17'0'16,"34"0"-16,-70 88 15,36-53-15,-1 124 16,18-53 0,0-71-16,0 0 15,71 36 1,-54-54-16,36 1 0,-35-18 16,-1 0-16,19 0 0,-19 0 0,36-35 15,-35-18-15,17-53 16,-35 53-1,0 18-15,0 0 0,0-1 0,-18-34 16,18 34 0,-17 125-1,17 140 1,35-176 0,-35 0-16,0 0 0,18 52 15,-18 160 1,0-212-16,-18 0 15,18-18-15,-35 0 0,35 1 0,-194 52 47,141-88-47,35-18 0,-52-70 16,17-71 0,53 124-16,0-53 15,106-18 1,-89 88-16,107-52 15,-89 52-15,18 18 16</inkml:trace>
  <inkml:trace contextRef="#ctx0" brushRef="#br0" timeOffset="-126912.66">29863 16827 0,'0'-17'16,"0"34"-16,0-69 16,0 210 31,0-69-47,0-37 0,-18 37 15,-35 210 1,53-246-16,0-17 15,0 17-15,35 35 16,-35-71-16,36 19 0,-36-19 0,35-17 16,-17 18-16,52-18 15</inkml:trace>
  <inkml:trace contextRef="#ctx0" brushRef="#br0" timeOffset="-126280.15">30780 17004 0,'0'-18'16,"-18"18"-16,36 18 0,-36-53 0,-17 17 0,-71 71 31,88-18-15,1 0-16,17-17 0,0 17 16,-18 124-1,18-141-15,0 17 0,0 0 16,18 53-1,-18-52-15,35-1 16,-17-17-16,17-18 0,-17 17 0,17-17 16,106-35-1,-106 0-15,-17 17 0,53-70 16,-54 53-16,-17-1 0,-35-140 31,-265-106-15,212 246-1,-71 72 1,141-1-16,-17 0 0,18 1 16,-1-1-16,18 0 0,-18 0 0,18 1 15,71 175 17,-36-211-32,0 18 0</inkml:trace>
  <inkml:trace contextRef="#ctx0" brushRef="#br0" timeOffset="-126076.75">31380 17057 0,'35'-71'31,"-70"142"-15,70-106 15,-35 70-15</inkml:trace>
  <inkml:trace contextRef="#ctx0" brushRef="#br0" timeOffset="-125604.61">31785 16704 0,'0'-18'15,"-17"1"-15,34 52 0,-52-106 16,17 71-16,1-17 16,-36 17-1,35 35-15,1-35 0,-1 35 16,-70 106-1,88-105-15,-18-1 16,18 0-16,0 1 0,35 52 16,18-71-1,-35-17-15,17 0 0,-17 0 0,17-17 16,0 17-16,1-35 0,-19-1 0,19 1 16,-19 17-16,1-17 0,-1 0 0,1-1 15,-18 1-15,0-18 16,-18-53-1,-17 106-15,18 71 32,-1 105-17,18-123-15,0 0 16,0 282 0,18-299-16,-18-1 0,17 35 15,-17-34-15,18-19 0,-18 19 16,70-1-1</inkml:trace>
  <inkml:trace contextRef="#ctx0" brushRef="#br0" timeOffset="-125152.55">32015 16633 0,'105'-88'31,"-210"176"-31,263-193 16,-122 105-16,-1 0 0,18 0 15,53 70 1,-106-52-16,0 17 16,-177 177 15,160-177-31,-1-17 15,0-1-15,18 1 16,18-18 0,17-18-16,1 18 0,-19 0 0,142-35 31,-36 141 0,-105-71-31,-18-17 16,-53 193-1,0-193-15,18 35 16,17-35-16,1-1 16,-36 36-1,35-53-15</inkml:trace>
  <inkml:trace contextRef="#ctx0" brushRef="#br0" timeOffset="-124748.33">32791 16528 0,'-89'-53'32,"72"53"-32,123 53 0,-230-106 15,107 70-15,-19 36 16,19 53-1,-1-71-15,18-17 0,0 17 0,0-17 16,35 105 0,1-105-16,122-159 47,-140-18-16,-18 142-16,18 69 1,-18-34-16,17 88 16,1 141-1,0-194-15,-18 88 16,0 0 0,0-106-1,17 18 1</inkml:trace>
  <inkml:trace contextRef="#ctx0" brushRef="#br0" timeOffset="-124306.49">32932 16475 0,'0'-36'16,"0"19"-1,123-1 1,-105 18-16,0 0 0,52 0 16,-70 18-16,18-18 0,-18 35 15,-18 53 1,18-70-16,-35 17 16,-36 53-1,71-70 1,124-36 31,34 36-16,-140 0-31,0-18 0,-1 17 16,1 1-16,-18 70 15,-53 36 1,53-107-1,-141 142 1,123-141-16,1-1 16,-71 19-1</inkml:trace>
  <inkml:trace contextRef="#ctx0" brushRef="#br0" timeOffset="-124010.96">33267 16051 0,'212'18'31,"-195"0"-31,-246-54 0,529 142 15,-283-71-15,1 1 0,0-1 0,-1 18 16,-17 282 15,-35-300-31,-53 283 32,35-195-17</inkml:trace>
  <inkml:trace contextRef="#ctx0" brushRef="#br0" timeOffset="-104388.48">26176 18574 0,'0'0'0,"0"35"15,18-35 32,-1 18 0,1-18-31,17 0-1,18 0 1,-35 0-16,-1-18 0,1 18 15,88-18 1,35 18 0,-123 0-16,88 0 15,-18-17 1,-71 17-16,1 0 0,0 0 16</inkml:trace>
  <inkml:trace contextRef="#ctx0" brushRef="#br0" timeOffset="-104157.18">26564 18856 0,'0'0'0,"-17"18"15,-1-1-15,0 1 16,54-18-1,122-18 1,-122 18 0,-19 0-16,18-17 0,1 17 0,52-18 15,-70 18 1,34 0 0</inkml:trace>
  <inkml:trace contextRef="#ctx0" brushRef="#br0" timeOffset="-103700.87">27728 18327 0,'0'-18'15,"0"53"16,18 1-15,0-19-16,-18 19 0,0-1 0,17-17 16,-17 17-16,18 124 15,-18-142-15,18 1 16,34 70 0,-34-88-16,0 0 15,140-71 1,-52-34-1,-106 87-15,18-17 16,-53-195 0,-1 195-16,1 0 15,-53-36 1,-53 107 0,88 17-1,18 88 1,70-71-1,-35-52-15,35 17 16,18-17-16</inkml:trace>
  <inkml:trace contextRef="#ctx0" brushRef="#br0" timeOffset="-103533.7">28522 18292 0,'0'-18'0,"0"36"0,0-54 16</inkml:trace>
  <inkml:trace contextRef="#ctx0" brushRef="#br0" timeOffset="-102920.96">29051 17886 0,'-35'0'0,"70"0"0,-105 70 32,52-34-17,0 264 17,18-159-17,0-124-15,18 1 0,-18 0 16,0-1-16,35 1 0,89-36 31,-71-17-15,-36 0-16,1-1 0,35-140 15,-53 123-15,0 18 16,-71-142 0,36 142-16,0-18 15,-53 0 1,70 89-1,18-1-15,-18 0 16,-17 89 0,35-54-1,53-35-15</inkml:trace>
  <inkml:trace contextRef="#ctx0" brushRef="#br0" timeOffset="-102528.75">29563 17568 0,'0'-17'0,"0"34"0,0-17 32,0 124-17,0-89-15,-18 0 16,-17 336-1,35-318 1,17 158 0,-17-193-16,53 17 15,53-17 1,-70-18-16,-19-35 0,18-1 16,1-87-1,-36 88-15,0-1 0,-36-122 16,19 122-1,-18 19-15,17 17 16,-53 0 0,54 17-16,-1-17 0,-17 88 15,-1 18 1,36-88 0</inkml:trace>
  <inkml:trace contextRef="#ctx0" brushRef="#br0" timeOffset="-101967.06">30551 17727 0,'88'-18'32,"-88"36"-17,-88-18-15,193 35 0,-105-17 16,0 53-1,0-36-15,-35-18 0,35 1 16,-18 0-16,18-1 0,-35-17 0,18 18 16,-36 0-1,35-18-15,0-89 16,1-16 0,52 87-1,-35 0-15,18 18 0,-18-17 0,17 17 16,19 0-16,-19 0 0,18 17 15,36 124 1,-71-105-16,0 34 16,-53 89-1,-17-88 1,17 17 0,17-71-16,19 1 0,-19 0 0,19-1 15,-1 1-15,1-18 0,-1 0 0,0 0 16,1 0-16,17-35 0,0-1 0,-18 19 15,53-160 1,18 160-16,-35-19 0,-1 19 16,125-1-1,-90 53 1,19 107 0,-71-125-16,0 19 15,53 52 1,-18-88-1,-17 0-15</inkml:trace>
  <inkml:trace contextRef="#ctx0" brushRef="#br0" timeOffset="-101627.45">31062 17762 0,'0'-53'0,"0"106"0,0-123 16,0 52-16,-18 106 46,1-52-46,-1 17 16,18 123 0,0-141-16,0 53 15,212 106 17,-177-194-32,0-35 0,1 18 15,-19-19-15,54-211 31,-106 177-15,-1 70-16,-70 17 16,36 54-1,35-53-15,17 17 0,-17 35 16,35-52-16,0 0 16,0-1-16</inkml:trace>
  <inkml:trace contextRef="#ctx0" brushRef="#br0" timeOffset="-85955.78">30674 13035 0,'35'0'282,"1"0"-267,87 0 1,-35-18 0,0 18-1,-17-17 1,-53-1-16,-1 18 15,19 0 1,-19-17 0,1-1-1,52 18 1,-52-53 0,17 53-1,-17 0-15,35 0 16,-36-18-1,1 18-15,0-17 16,-1 17 0,54-18-1,-53 18-15,105-53 32,-88 18-17,18 17 1,0 18-1,-18-17 1,1-1 0,-19 18-16,72-18 47,-72 18-47,18-17 15,1 17 1,-19 0-16,1 0 15,17 0 1,-17 0 15,0 0-15,17 0 0,-17 0-1,-1 0 1,18-36-1,-17 36 1,35-17 0,-18 17-1,-17-18 1,0 18 0</inkml:trace>
  <inkml:trace contextRef="#ctx0" brushRef="#br0" timeOffset="-27102.84">22066 16281 0,'-17'0'0,"17"53"62,0-36-62</inkml:trace>
  <inkml:trace contextRef="#ctx0" brushRef="#br0" timeOffset="-26273.78">21855 16563 0,'0'-18'0,"0"36"0,0-53 16,0 17-16,-18-17 16,18 17-1,0 53 1,18 36 0,-18-53-1,0-1-15,0 1 0,0-1 0,17 36 16,-17-35-16,18 0 0,-1-1 15,19-17 1,-19 0-16,1-35 0,53-18 16,-18-35-1,-36 53-15,-17 17 0,0 0 16,0 1-16,0-1 0,0 0 16,-53-17-1,36 88 1,17 53-1,35-71-15,-35 0 16,35 1-16,36 122 16,-54-105-16,1 0 15,17 194 1,-35-211-16,0-1 0,0-18 16,-35 19-16,-36 34 31,54-70-31,-54-35 15,54 0-15,-19-1 0,19 1 0,-19 18 16,19-36-16,-1-53 16,53-35-1,-35 105-15,71-17 16,35 18 0</inkml:trace>
  <inkml:trace contextRef="#ctx0" brushRef="#br0" timeOffset="-26021.69">22419 16669 0,'0'0'0,"0"-18"15,18 18-15,-1 0 16,-17-18-16,18 18 0,0 0 0,-1 0 0,1 0 16,105-17-1,-105-1-15,17 18 16,-17 0-16,0 0 16</inkml:trace>
  <inkml:trace contextRef="#ctx0" brushRef="#br0" timeOffset="-25857.41">22507 17004 0,'0'18'0,"0"-36"16,0 53-16,35-35 16,124-123-1,-123 87 1,-19 19-16,36-36 15,-53 35-15</inkml:trace>
  <inkml:trace contextRef="#ctx0" brushRef="#br0" timeOffset="-25524.01">23036 16563 0,'0'0'0,"18"0"16,-18 18-1,18 52 1,35 1 0,-18-36-1,-18-17-15,54-1 16,-18-17 0,-35 0-16,35-88 15,-36-18 1,-87 53-1,-72-35 1,1 70 0,124 54-1,-1-36-15,-35 70 0,53-34 16,-17-19-16,17 18 0,-18-17 0,18 53 16</inkml:trace>
  <inkml:trace contextRef="#ctx0" brushRef="#br0" timeOffset="-24761.51">22384 17604 0,'0'0'0,"-18"-53"31,18 88 0,88 36 0,-35-71-15,35-89 0,-88 54-16,0 17 15,0-35-15,0-17 16,-17 35-1,17 70 1,141 141 15,-106-140-31,-17-1 0,-1 0 0,19 36 16,-36-36-16,17 0 0,1 1 16,0 140-1,-142-106 1,89-52-1,17-18-15,-17 0 0,-141-141 32,176-88-1,35 211-31,-18-17 0,19 17 0,-1 1 16,-17-1-16,17 0 0,36-35 15</inkml:trace>
  <inkml:trace contextRef="#ctx0" brushRef="#br0" timeOffset="-24588.87">23019 17357 0,'0'0'0,"0"17"16,53-87 31,70-18-16</inkml:trace>
  <inkml:trace contextRef="#ctx0" brushRef="#br0" timeOffset="-24422.91">23036 17498 0,'0'0'16,"0"17"-16,0 1 15,89-18 1,-72 0-16,1-18 16,17 18-16,18-53 15,0 18 1</inkml:trace>
  <inkml:trace contextRef="#ctx0" brushRef="#br0" timeOffset="-23786.89">23407 17092 0,'0'-18'0,"0"36"0,0-53 0,35 0 32,-17 70-17,-1 18 1,1 88-1,-18-124 1,0 1-16,0 0 0,18-1 16,-18 1-16,17-18 15,-17-18 1,0 1-16,0-19 16,-35 1-1,17 35 32,18 18 0,0-1-31,0 54-1,0 17 1,0-70-16,0-1 15,89 36 1,-72-53-16,54 0 16,-18-17-1,35-124 1,-88 52 0,-88-69-1,17 70 1,36 70-16,0 0 0,-1 18 15,19 0-15,-1 0 0,0 36 16,-52 69 0,70-69-16,0-19 0,-18 19 0,18 16 15,0-34-15,0 0 0</inkml:trace>
  <inkml:trace contextRef="#ctx0" brushRef="#br0" timeOffset="-22353.6">22172 17992 0,'-18'0'0,"-70"0"32,71 0-17,-19 17 1,36 89 0,36-71-16,-36-17 15,70 141 1,-17-71-1,-53-70-15,18-1 0,-1 1 0,1 0 16,17-18 0,-35-18-1,-17-123 1,17 123-16,-36-17 0,-87-106 31,105 123-15,1 18-16,17 159 31,0-124-15,0 0-16,17 36 15,19-18 1,-19-35-16,-17-1 0,18-17 0,-1 18 16,36-1-1,-35-17 1,0 0-16</inkml:trace>
  <inkml:trace contextRef="#ctx0" brushRef="#br0" timeOffset="-21578.55">22701 17886 0,'0'-18'15,"0"36"-15,0-1 32,0 36-17,0-35-15,0 17 0,0 36 16,-70 70 0,70-88-16,-18-18 0,-17 18 15,35-18-15,-18-17 0,0 35 16,1-35-1,-1-89 1,-70-105 0,70 123-1,1 17-15,-1-17 0,0 18 0,18-18 16,0 36-16,36 17 16,-1 0-1,53 70 1,-53-35-16,36 54 15,35 17 1,-88-89-16,34 1 16,37-18-1,-72 0-15,-17-18 0,18 18 16,-18-35-16,0 17 0,-106-123 16,0 53-1,36 53 1,52 35-16,53 88 47,-35-53-47,18 0 0,53 124 31,-36-106 0,-70-53-15,-212-212 15,229 177-31,0 0 16,-17-53-1,70 88-15,-17 35 16,70 53 0,-17-17-1,-54-36-15,1-17 0,17 17 16,36 18-1</inkml:trace>
  <inkml:trace contextRef="#ctx0" brushRef="#br0" timeOffset="-21454.08">22472 18203 0,'-18'-17'0,"1"-1"16,52 53-16,-88-70 0,35 17 15,177 36 1,-106-18-1,-18 0-15,142 0 16,-142 0-16,53-18 16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7-16T05:41:31.935"/>
    </inkml:context>
    <inkml:brush xml:id="br0">
      <inkml:brushProperty name="width" value="0.05292" units="cm"/>
      <inkml:brushProperty name="height" value="0.05292" units="cm"/>
      <inkml:brushProperty name="color" value="#FF0000"/>
    </inkml:brush>
  </inkml:definitions>
  <inkml:trace contextRef="#ctx0" brushRef="#br0">18803 7779 0,'35'0'63,"89"-36"-32,70-69 0,-177 87-31,1 18 0,-18-18 16,35 1-1</inkml:trace>
  <inkml:trace contextRef="#ctx0" brushRef="#br0" timeOffset="354.15">18962 7497 0,'0'0'0,"-18"0"16,71-36 15,194 19 0,-229 17-31,17 0 16,-17 0-16,-1 0 0,54 17 31,-54 1 1,1 0-32,-18 70 31,0-71-31,0 1 0,-18 53 15,-35 52 1,53-105 0,0-1-16,0 1 0,0 0 0,-17-18 0</inkml:trace>
  <inkml:trace contextRef="#ctx0" brushRef="#br0" timeOffset="4654.21">17833 7885 0,'0'17'15,"-18"-17"1,1 0 15,17-17-15,0-1 0,17-70-1,1 52-15,-18 19 16,18-1-16,-18-17 0,52-71 15,-52 71-15,36-18 16,-36 18-16,17 17 0,1-17 16,17-54-1,-17 72-15,-18-1 16,18-17 0</inkml:trace>
  <inkml:trace contextRef="#ctx0" brushRef="#br0" timeOffset="5030.89">17762 7338 0,'0'0'16,"53"-36"-1,-17 36 1,34-17 0,-35 17-16,71-35 15,-18-18 1,-70 35-16,0 0 0,35-35 16,-36 18-1,1 35-15,-18-17 0,0-1 16,-35 18-1,17 0-15,-17 53 16,17-18 0,18-17-16,0 17 0,0 0 0,0 18 15,0 0-15,0 88 16,0-88-16,18 0 0,-18 18 16,17-1-16</inkml:trace>
  <inkml:trace contextRef="#ctx0" brushRef="#br0" timeOffset="6344.76">18521 5980 0,'0'0'0,"0"-18"0,0 0 0,-18 1 0,18-19 15,-53 54 32,-105 282-16,140-265-31,-35 124 16,53-141 0,0-1-16,0 1 0,0-1 15,18 19 1,17-36-16,18 17 16,70-87-1,-105 52-15,17-17 16,-17 0-16,-18 17 0,17-53 15,-17 54-15,0-71 16,0 52-16,0 19 0,0-1 0,0 0 16,0 1-16,-17-1 15,17 53 1,0-17-16,53 141 16,-18-71-1,-35-53-15,18-17 16,-1 17-16,1-17 0,-18-1 0,18 1 15,-1 0-15,18-1 16,54-34 0</inkml:trace>
  <inkml:trace contextRef="#ctx0" brushRef="#br0" timeOffset="6775.88">18838 5838 0,'0'-17'0,"0"34"0,-17-87 15,70 105 17,0 18-17,-36-35-15,36 88 16,18 88 0,-71-159-1,17-17-15,19 17 16,-19-35-16,1-35 15,-1-1-15,1 19 0,0-19 0,-1-17 16,1 18-16,0-300 31,-18 300-31,-18-71 16,-17 18 15,35 176-15,17 35-1,-17-87-15,0-1 16,71 282 0,-53-281-1,34 52 1,-34-70-16,0-18 0,-1 0 16,-17-36-16,18 36 0</inkml:trace>
  <inkml:trace contextRef="#ctx0" brushRef="#br0" timeOffset="7314.75">19526 5697 0,'0'36'0,"0"-72"0,0 125 15,0-54-15,18 88 16,35-17 0,-53-88-16,0-1 15,17-17-15,19 18 16,17-124 0,0-35-1,-53 106-15,0 0 0,0 17 16,0-17-16,0 17 0,-18-17 15,18 17-15,-18-17 16,18 70 0,53 106-1,-18-106-15,1 54 16,34 69 0,-52-122-16,35 70 15,0-89 1,-36-17-16,1 0 0,17 0 0,-17 0 15,0-35-15</inkml:trace>
  <inkml:trace contextRef="#ctx0" brushRef="#br0" timeOffset="7883.3">20302 5574 0,'-17'0'15,"34"0"-15,-52 0 0,35 18 31,0 17-15,0-18-16,0 72 16,-18 52-1,18-106-15,0-17 0,36 17 16,-1 35 0,-17-70-1,35-88 1,-36 53-16,-17 0 0,18-36 15,-18-88 1,0 142-16,-18-1 16,18-17-1,0 70 1,0 36 0,0-54-16,18 19 0,-1 17 15,54 35 1,-53-71-16,35-17 15,-36 0-15,1 0 0,-1 0 0,1-17 16,17-54 0,-17-35-1,-18 71-15,0 0 0,0-36 16,-71-123 0,54 159-16,17 17 15,0 1-15,0 52 16,17 53-1,-17-53-15,0 1 16,71 158 0,-71-159-16,18 0 0,-1 1 0,1-19 15,123 89 1,-106-88-16</inkml:trace>
  <inkml:trace contextRef="#ctx0" brushRef="#br0" timeOffset="8910.67">19173 5662 0,'0'18'78,"0"-1"-63,36-17 1,34-17 0,-34 17-16,-19-36 0,18 36 15,1-17-15,-19-1 0,19 1 0,-1-1 16,0 0-16,-17 1 0,52-19 16,-34 19-16</inkml:trace>
  <inkml:trace contextRef="#ctx0" brushRef="#br0" timeOffset="9751.37">19597 7567 0,'0'0'0,"-18"-18"0,18 1 15,0-71 1,0 70-16,35 71 47,1 35-31,-36-53-16,17 36 15,1 70 1,-18-88-16,0-18 0,0 53 15,0 36 1,0-106 0,0-1-16,18-17 15,-1-53 1</inkml:trace>
  <inkml:trace contextRef="#ctx0" brushRef="#br0" timeOffset="10002.92">19420 7302 0,'-17'-17'0,"34"34"0,-52-105 16,35 71-1,0-1-15,0 0 0,35 1 0,195 17 47,-160 70-31,-52-52-16,0 17 0,-1 0 0,-17 1 15,-17 123 1,17-142-16,-71 36 16,36-18-1,-1-35-15</inkml:trace>
  <inkml:trace contextRef="#ctx0" brushRef="#br0" timeOffset="11034.48">19773 7796 0,'106'-53'31,"-71"1"-15,36-37-1,-54 54-15,-17 0 0,18-18 0,-18 18 0,0-1 16,0 1-16,-70-124 15,34 106 1,19 36-16,-19-1 0,19 0 16,-36 1-1,53 52-15,-18 18 16,18-35 0,0 17-16,0-17 0,0-1 15,35-17-15,-17 18 16,53-18-1,-54-35-15,19 35 0,-19-18 0,1 18 16,17-35-16,-17 17 0,35 0 16,35 18-1,-53 71 1,18 52 0,-53-87-16,0-1 15,18-17-15,-18 17 0,17 0 0,1 36 16,-18-18-1,53 0 1,-35-53-16,34 0 16,19-53-1,-53 17-15,17-17 16,35-123 0,-70 141-16,0-1 0,-35-105 31,0 141-16,17 53 1,1-17-16,-1 87 16,53 18-1,-35-106-15,53 36 16,-35-53-16,52 17 16,19-17-1,-54-18-15,0-36 16,71-105-1,-71 88 1,1-158 0,-36 175-16,0 19 15,-36-36 1,19 53 0,-36 106-1,53-89-15,-18 18 0,0 54 16,18-1-1,0-70 1,71-1 0,-53-34-1,52-107 1,-70 89-16,18-124 16,-53 18-1,35 106-15,0 17 16,0-70-1,0 105 1,0 89 0,0-70-16,35 158 15,-18-89 1,-17-52-16,36 88 16,52 18-1</inkml:trace>
  <inkml:trace contextRef="#ctx0" brushRef="#br0" timeOffset="12601.01">17410 8837 0,'17'0'31,"1"35"1,-1-35 15,1 0-32,0 0-15,-1 0 0,19-17 16,87-1-1,-88 18-15,-17 0 0,17 0 16,71-18 0,-71 1-16,1 17 0,17-18 0,-18 18 0,0-17 15,0-1-15,1 18 0,17-18 0,53-17 16,-71 35-16,0-18 16,124-17-1,-142 17-15,19 1 16,-1 17-1</inkml:trace>
  <inkml:trace contextRef="#ctx0" brushRef="#br0" timeOffset="22316.05">18009 9984 0,'0'0'0,"18"0"31,-18 35 0,35 0-15,-35-17-16,53 17 16,-18 18-1,-17-35-15,0-1 16,-1-17-1,19-17 1,-19-19-16,1 19 0,17-36 16,71-71-1,-71 89-15,-17 17 0,17-17 0,18-18 16,-35 18-16,35-18 16,17-53-1,-52 89-15,-1-1 0,1 18 0,0-18 16,-1 1-16</inkml:trace>
  <inkml:trace contextRef="#ctx0" brushRef="#br0" timeOffset="27411.02">18415 11942 0,'0'-18'0,"0"0"16,0 1 0,35 17-1,-17 0 1,0 0 15,-1-18-15,-17 0-1,53 18 1,-35 0-16,35 89 16,-36-72-1,-17 1-15,18-1 0,-18 19 0,18-19 16,-18 1-16,17 17 0,-17-17 0,18-18 16,70 35-1,-35-70 1,53-53-1,-71 52-15,0 1 0,-17 18 0,17-19 16,1 1-16,-19 17 0,142-123 31,-36 35 1,-105 106-32,17 0 15</inkml:trace>
  <inkml:trace contextRef="#ctx0" brushRef="#br0" timeOffset="36750.62">19121 9384 0,'0'0'0,"17"0"0,1-53 16,-1 35 0,-17 1-16,18-1 15,0-17 1,-1 35 0,1 0-1,0 0-15,-1 0 16,19 0-1,-36 17-15,17-17 0,36 106 47,35 18-15,-70-124-32,53-36 31,-36 1-31,35-18 15,124-88 1,-123 88 0,158-53 15,-211 106-31</inkml:trace>
  <inkml:trace contextRef="#ctx0" brushRef="#br0" timeOffset="46093.66">16492 10566 0,'0'0'0,"0"-18"16,0 0 0,-35 36 31,0 17-16,35-17-31,-18-18 0,1 0 31,-36 18 0,35-1-15,-35 1 0,35-18-16,-17 18 15,-35 17 1,34-18-1,-17 36 1,36-35 0,-1 0-16,18-1 0,-53 19 15,53-19-15,-70 71 16,70-70 0,-18 0-16,18-1 15,-18 54 1,18-54-16,0 1 0,0 0 0,36-1 15,-36 1-15,17 0 0,-17-1 0,53 36 16,53 35 0,-35-52-1,-54-19-15,107 19 16,17-19 0,-106-17-16,0-35 15,-17 35-15,105-106 16,-105 71-16,35-53 15,-53 52-15,18-17 0,17-88 16,-35 106-16,0-106 16,-124-53-1,107 176-15,-18-17 16,17 17-16,-35-35 16,35 36-16,1 17 0,-36-18 15,-53 71 1,88-18-1,1-17-15,-19 17 0,19 1 0,-19 34 16,36-35-16,-17 1 0</inkml:trace>
  <inkml:trace contextRef="#ctx0" brushRef="#br0" timeOffset="49451.18">20779 9631 0,'0'0'0,"0"-18"0,-18 1 0,-17-1 16,17 18 0,0-18-16,71 36 46,18 211-14,-71-211-32,0 70 15,0 88 1,0-140-16,-18 70 16,18-36-1,0-17 1,0-18-1</inkml:trace>
  <inkml:trace contextRef="#ctx0" brushRef="#br0" timeOffset="49858.85">21078 9490 0,'-35'-18'0,"70"36"0,-123-54 16,71 72 0,17 17-1,0-18-15,17 106 16,71 124 0,-70-212-16,0-18 0,17 0 15,-17 0-15,-1 1 0,71 52 31,-70-88-31,0 0 0,-18-124 32,-159-317-1,124 388-31,17 1 0,-17-1 16,17 0-16,-17 17 0,-18-16 15,35 52-15,1 0 16,-36 70-1,35 89 1,18-36 0,35-87-16,-35-1 0,36 0 0,-1-17 15</inkml:trace>
  <inkml:trace contextRef="#ctx0" brushRef="#br0" timeOffset="50251.08">21996 9437 0,'-159'-18'32,"318"36"-32,-336 35 15,177-18-15,0 0 0,0 18 16,0 0-16,0 0 0,18 88 15,17-17 1,0-89-16,1 0 16,-19-35-16,36 18 15,36-230 1,-89 177 0,0-18-16,0 0 0,-106-176 15,53 141 1,17 52-16,-69-34 15,16 52 1,54 18-16,-35 71 16,17 140-1,53-158 1,35-18-16</inkml:trace>
  <inkml:trace contextRef="#ctx0" brushRef="#br0" timeOffset="56657.64">20549 10354 0,'0'-18'47,"18"18"-31,0 0 0,87 0-1,-87 0-15,0 0 0,-1 0 0,1 0 16,53 71-1,-71-53 1,17-18-16,18 35 16,-17-35-16,17 17 15,124 1 1,-35-88 0,34-1-1,-105 53-15,88-87 16,-105 69-1,105-105 1,-88 71 0,35-54-1,-71 106-15,54-140 16,-18-19 0,-53 142-16,0 0 15,18-142 1,-36 160-1,-70-124 1,35 70 0,-88-35-1,88 89-15,-212-54 32,212 53-32,0 18 0,0 0 15,-405 71 16,405-53-31,-35 17 16,-106 53 0,106-35-16,35-35 0,17-1 15,-17 1-15,18 17 0,-35 0 16,52 1-16,-17-19 0,-18 36 16,17 159-1,36-177-15,36 124 16,34 0-1,-34-106-15,-1 0 16,-17 0-16,17-1 0,141 160 16,-141-194-1,1 17-15,-1 0 0,106 53 16,-106-70-16,54 0 16,34-18-1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7-16T04:54:21.690"/>
    </inkml:context>
    <inkml:brush xml:id="br0">
      <inkml:brushProperty name="width" value="0.05292" units="cm"/>
      <inkml:brushProperty name="height" value="0.05292" units="cm"/>
      <inkml:brushProperty name="color" value="#FF0000"/>
    </inkml:brush>
  </inkml:definitions>
  <inkml:trace contextRef="#ctx0" brushRef="#br0">0 3157 0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7-16T05:16:35.875"/>
    </inkml:context>
    <inkml:brush xml:id="br0">
      <inkml:brushProperty name="width" value="0.05292" units="cm"/>
      <inkml:brushProperty name="height" value="0.05292" units="cm"/>
      <inkml:brushProperty name="color" value="#FF0000"/>
    </inkml:brush>
  </inkml:definitions>
  <inkml:trace contextRef="#ctx0" brushRef="#br0">28152 6015 0,'0'0'0,"17"0"15,-17-18 1,0 1 0,0-1-16,0 0 15,0 1 17,0-1-1,-35 0-16,17 18-15,1-17 16,-89-19 0,71 19-16,17 17 0,-70-18 15,53 18 1,-1 0-16,-17-17 0,36 17 16,-19 0-16,-175-18 15,-36 0 16,0 1-15,194-1-16,18 18 16,-18 0-16,0 0 0,0-18 0,0 18 15,-159-17 1,54-19 15,69 19-31,54 17 0,0 0 16,0 0-16,-1-18 0,1 18 0,-53-17 15,35 17-15,-176-36 16,52 19 0,124-1-16,0 18 0,-282-88 47,282 70-32,36 18-15,-1 0 0,0-18 0,1 18 16,-1 0-16,0-17 0,-34 17 15,16-18-15,1 18 0,0-17 16,-1 17-16,1 0 0,0-18 0,-159-17 31,106 17-15,70 18-16,-35-18 16,-70-17-1,52 17 1,-88 1-1,124 17-15,-88-18 16,87 18 0,1-17-16,0 17 0,17 0 0,-17 0 15,0 0-15,17-18 0,-17 18 0,-18-18 16,35 18-16,-70-17 16,17 17-1,54-18-15,-1 18 0,0 0 16,1 0-16,-107-35 15,107 35-15,-1-18 16,-17 18-16,-1-18 16,-87-17-1,88 35-15,-1 0 0,19-17 16,-1 17-16,-35-18 0,36 18 0,-19-18 16,19 18-16,-36-17 15,35-1-15,0 18 0,1 0 16,-1 0-16,18-18 0,-35 18 15,17 0 1,18-17-16,-17 17 16,-1 0-1,-53-36 1,54 36-16,-1 0 16,-88-35-1,89 35-15,-19-18 0,1 18 16,0-17-16,-106-18 15,105 35-15,19-18 16,-124 0 0,123 1-1,-35-1 1,36 18-16,-1-18 31,-35 18-15,35-17-16,1 17 0,-36-18 31,18 0-15,17 18-1,0-17 17,36 17-1</inkml:trace>
  <inkml:trace contextRef="#ctx0" brushRef="#br0" timeOffset="569.03">21996 4304 0,'-36'0'31,"-87"35"-15,88-17-1,-1-1-15,-87 19 16,88-36-16,-18 17 0,17-17 0,1 18 16,-18-18-16,18 18 0,0-18 0,-1 17 15,1-17-15,-35 18 16,52-18-16,0 0 0,1 18 15,52-1 79,0 18-78,0-17-16,-17 0 0,106 105 15,-89-105 1,0 17-16,0 0 0,1 1 0,-1-1 0,406 282 47,-423-281-47</inkml:trace>
  <inkml:trace contextRef="#ctx0" brushRef="#br0" timeOffset="2623.31">21996 5539 0,'0'0'16,"0"-18"-16,-18-17 31,18 52 31,0 19-46,0-19-16,0 1 16,-35 123-1,35-123 1,0 17-16,0 0 16,35-17-1,-17-1 1,70 1-1,-53-18 1,18-18 0,-35 18-16,-18-35 0,17 35 0,19-70 15,-19 34 1,1 1-16,-18 17 0,18-70 16,-18 18-1,0 52-15,0 0 0,17 18 16,-17 18-1,0 17 1,0-17-16,0 0 0,0-1 0,0 36 16,0 0-1,0-35-15,18-1 0,-18 1 0,17 0 0,-17-1 16,71 36 0,-53-53-16,-1 0 0,1 0 15,0 0-15,34-17 16,-34 17-16,0-36 0,-1 19 0,1-19 15,-18 19-15,18-71 16,-18-1 0,0 72-16,-36-36 0,36 35 0,0 0 15,-17 1 1,17 34 0,35 19-1,36 17 1</inkml:trace>
  <inkml:trace contextRef="#ctx0" brushRef="#br0" timeOffset="3087.04">23160 5662 0,'0'-18'15,"0"1"-15,0 52 0,0-105 0,35 70 16,-35-18-16,35 0 0,-17 18 0,17-17 0,-17 17 16,17-18-16,1 18 15,-1 0-15,53 35 32,-88 1-32,0-19 15,-88 71 1,53-88-16,17 18 15,0-18-15,-17 18 16,17-18 0,71 0 15,18 0-15,-36 0-16,-17 0 0,52 53 15,-52-53-15,0 52 16,-195 90 31,89-107-32,53-35-15,-1 0 0,19 0 16,-54-18 0,54 18-16,17-35 0,0 17 0</inkml:trace>
  <inkml:trace contextRef="#ctx0" brushRef="#br0" timeOffset="3388.26">23707 5662 0,'0'0'0,"0"-18"16,-36-17 15,107 88 0,-1 18-15,-52-36-16,17-17 16,-17-1-16,0 1 0,-1-1 0,1 19 15,0-19-15,-1 19 0,-17-19 16,18 71 0,-18-52-16,0-19 0,-18 1 0,18 17 15,-35-17-15,-36 17 16,54-17-16,-1-18 0,-17 18 0,17-18 15,-17 0-15,0-36 16</inkml:trace>
  <inkml:trace contextRef="#ctx0" brushRef="#br0" timeOffset="3518.89">23618 5592 0,'18'-18'0,"-36"36"0,54-54 15,-19 19-15,1 17 16,0 0-16,-1 0 0,19 0 15,16 0-15,-16 0 0,-1 0 16,36 17-16</inkml:trace>
  <inkml:trace contextRef="#ctx0" brushRef="#br0" timeOffset="4205.39">24589 5768 0,'-36'18'0,"72"-36"0,-125 36 16,72-1-16,-1-17 15,0 18-15,1-1 0,-1-17 0,-52 71 16,52-53-16,-17 35 16,-1-18-16,1 18 15,-18 35 1,36-300 31,-1 106-47,18 71 15,0 0-15,0 0 0,0-1 0,0 19 16,71-19 0,-54 36-16,18 18 15,89 106 1,-106-107-16,34 18 15,-34-17-15,0 0 16,17-18-16,-17 17 0,17-17 16,-17 18-16,17-18 15,-35-71 1,-106-52 0,88 105-16,1-17 15,-1 17-15,-17-17 0,35 141 47,17-71-47,-17-17 0,0 17 16,0 0-16,0 124 15,0-124-15,0-17 16,0 17-16,0-17 0,-17 0 0,17-1 0,-18-17 16,-88 18-1,71-53-15,0 35 0,-89-124 16,89 89-1,17 0-15,1-1 0,-1 1 0,1 0 16,-1 17-16,18-17 16,88 35-1,-70 35-15,17-35 0,0 18 16,1-18-16,34 53 16,-35-36-16,1 1 0,-1-18 0</inkml:trace>
  <inkml:trace contextRef="#ctx0" brushRef="#br0" timeOffset="4751.1">25224 5556 0,'-36'-17'0,"72"34"0,-89-52 0,35 35 16,0-18-16,-17 18 0,0 0 15,-53 0 1,70 18-16,-88 17 16,53 36-1,53-54-15,0 1 16,36 0-16,16 17 15,-16-17-15,70 35 16,70 17 0,-141-52-16,1-1 0,-1 1 15,0 0-15,0 17 0,-17 0 0,0-17 16,-1 17-16,-17 89 16,-35-107-1,35 19-15,-35-19 0,17 1 0,-17 17 16,-195 36-1,178-71-15,16 0 16,-122-18 0,87-53-16,53 54 0,1-18 15,17-1-15,-18 1 0,18-36 16,35 36-16,-35 0 0,53 0 0,-17 17 16,16-17-16,-16 17 15,-1 0-15,-17 18 0,17 0 0,0 0 16,0 0-16,107 53 15</inkml:trace>
  <inkml:trace contextRef="#ctx0" brushRef="#br0" timeOffset="5105.88">25841 6103 0,'-18'0'16,"36"0"-16,-106-35 16,70 35-16,0 0 15,18 70 1,53 54 0,-53-107-1,36 19-15,-1-19 0,-17 1 0,-1 0 16,89 52-1,-88-52-15,-1-1 0,19 19 16,-19 17 0,-17-36-16,0 36 15,-53-18 1,36-35-16,-1 18 0,-17-18 16,17 18-16,-17-18 0,17 0 0,-17 0 15,0 0-15,17 0 0,-17-36 0,-1 36 16</inkml:trace>
  <inkml:trace contextRef="#ctx0" brushRef="#br0" timeOffset="5252.44">25594 5944 0,'35'-17'0,"-17"-19"16,-71 89-16,141-141 0,-70 88 0,-1-18 16,1 18-16,17 0 0,-17 0 15,106-17-15,-72 17 0,37 0 16,34 0-1,-70 0-15</inkml:trace>
  <inkml:trace contextRef="#ctx0" brushRef="#br0" timeOffset="7760.53">28663 8237 0,'0'0'0,"35"-17"31,-17-1-15,0 18-16,-1-18 31,-34 18 1,-19 18-1,19-18-16,-18 35 1,17-35-16,-70 53 16,17 0-1,36-18-15,0-17 0,17 0 16,-158 123 0,140-124-16,1 19 15,-71 34 1</inkml:trace>
  <inkml:trace contextRef="#ctx0" brushRef="#br0" timeOffset="8250.06">24606 9895 0</inkml:trace>
  <inkml:trace contextRef="#ctx0" brushRef="#br0" timeOffset="10965.08">28716 8537 0,'-35'0'93,"17"0"-77,1 18-16,-1-18 0,18 35 0,-35-17 16,-89 70-1,18-17 1,71-54-16,0 1 0,-53 35 15,35-36-15,0 19 0,0-19 16,0 1-16,18 17 0,-18-17 0,-159 105 31,177-105-31,-36 17 0,36-17 16,-18-1-16,18 1 0,-89 17 16,71-17-16,18 0 0,-18-1 15,0 1-15,18 0 0,-18-18 0,-106 53 16,106-36-1,-52 1-15,52-1 0,0 1 16,-18-18-16,18 18 0,0-18 0,-141 17 16,71 1-1,70-18-15,-194 35 16,-141 89 15,353-107-31,-18 1 0,17 0 0,-16-1 16,16 19-16,-17-19 0,-35 18 15,-71 36 1,124-53-16,0-1 0,0 1 16,-107 17-1,125-17-15,-18 0 16,-18 17 0,35-35-16,0 17 15,-52 1 1,52 0-16,0-18 15,1 0-15,-1 0 0,18 17 0,-17-17 16,-72 36 0,54-36-1,17 17-15,1-17 0,-1 0 16,1 18-16,-19-18 0,19 0 0,-1 18 16,0-18-16,1 0 0,-1 17 15,0-17-15,-17 18 31,18-18-31,-1 0 16,36-18 47,17 1-63</inkml:trace>
  <inkml:trace contextRef="#ctx0" brushRef="#br0" timeOffset="11504.55">24571 9560 0,'-18'36'15,"1"-19"-15,52-70 0,-88 141 0,18-70 0,17 0 16,-17-1-16,-53 72 16,52-72-16,1 18 0,0 1 0,0-1 15,-142 124 1,160-142-16,-54 36 16,53-35-16,-35 0 0,36-1 15,-1 1-15,0-18 0,1 18 16,-1-1-1,53-17 1,54 35 0,-72-17-1,19-18-15,-19 0 0,19 18 0,34-18 16,-35 0-16,18 0 0,0 0 16,247 0-1,-247 0-15,18 0 0,-19 0 16,1 0-16,53 0 0,-35 0 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7-16T04:50:58.903"/>
    </inkml:context>
    <inkml:brush xml:id="br0">
      <inkml:brushProperty name="width" value="0.05292" units="cm"/>
      <inkml:brushProperty name="height" value="0.05292" units="cm"/>
      <inkml:brushProperty name="color" value="#FF0000"/>
    </inkml:brush>
  </inkml:definitions>
  <inkml:trace contextRef="#ctx0" brushRef="#br0">4815 1729 0,'0'-18'15,"0"0"1,-17 18 0,-36 0-1,0 18 1,-18 35 0,18 17-1,36-34-15,-1 17 16,1-18-16,-19 71 15,36-71-15,0 0 0,-17-17 0,17 141 32,35-124-32,-35-17 0,35 17 0,-17 0 15,70 53 1,88-17 0,-140-71-16,34 0 15,89-141 1,-124 106-16,18-54 15,-35-387 17,-71 423-32,35 0 0,-17 18 15,0-18-15,-71-53 16,-35 36 0,88 105-1,-88 194 1,141-88-1,17-70 1,-17-36-16,53 0 0,35 36 16</inkml:trace>
  <inkml:trace contextRef="#ctx0" brushRef="#br0" timeOffset="456.35">5909 2187 0,'-18'0'0,"36"0"0,-71-17 31,53 52 0,0 35-31,0-34 16,0-19-16,18 1 0,-18 0 0,35-1 0,-35 1 16,106 35-1,-71-36-15,-17-17 0,17 18 16,89 17-1,-107-17-15,18 0 16,36 52 0,-71-52-16,0-1 0,0 1 0,0 17 15,0-17-15,0 0 0,-71 52 16,19-17 0,34-35-16,-17-18 15,-1-18 1,19 18-16</inkml:trace>
  <inkml:trace contextRef="#ctx0" brushRef="#br0" timeOffset="615.82">5944 2328 0,'0'0'0,"0"-35"32,71 17-32,-54 1 0,1-1 15,17 0-15,18 1 0,36-18 16,-37 17-16,19 18 0,0-18 0,-19 1 15,19-1-15,-18 18 0,88-18 16</inkml:trace>
  <inkml:trace contextRef="#ctx0" brushRef="#br0" timeOffset="882.93">7320 2099 0,'0'0'0,"18"-35"31,52 17-15,-52 18-16,0 0 15,17 0-15,124 0 16,-124 0-1,0 0-15,-17 0 0,-1 0 0,1-18 16,0 18-16</inkml:trace>
  <inkml:trace contextRef="#ctx0" brushRef="#br0" timeOffset="1030.18">7497 2381 0,'-18'18'0,"18"0"0,18-54 0,-36 107 16,18-54-16,0 1 15,70-18 1,-34 0-16,-1-18 0,0 18 16,89-52-1,-107 34-15,1 0 0</inkml:trace>
  <inkml:trace contextRef="#ctx0" brushRef="#br0" timeOffset="1994.95">8643 1887 0,'0'-17'15,"-18"17"1,1 0-1,-89 106 1,88-71-16,-17-18 16,17 19-16,1 17 0,-1-18 0,0 0 15,36 283 17,-18-265-32,53-36 0,0 36 15,-18-35-15,18-1 0,106-17 16,35-105-1,-159 69-15,36-34 16,-71-265 0,-18 282-1,-17 0-15,0 0 0,-1 18 0,1-18 16,0 17-16,-106-69 16,105 87-16,-17 0 15,0 54 1,36-36-16,17 53 0,-18-36 0,18 18 15,0-17-15,159 141 16</inkml:trace>
  <inkml:trace contextRef="#ctx0" brushRef="#br0" timeOffset="2164.6">9613 2399 0,'0'35'15,"0"-88"17,0 36-17,88-72 1</inkml:trace>
  <inkml:trace contextRef="#ctx0" brushRef="#br0" timeOffset="2576.38">10389 1358 0,'-17'-53'0,"34"106"0,-70-123 16,53 52-16,-17-17 15,17 88 1,-18-18-16,0 0 0,18 18 0,-17 0 15,17 18-15,-35 405 32,87-229-17,-16-194-15,-19-18 16,1-17-16,229 52 16,-212-105-1,18 17-15,-18 1 0,18-54 16,-17-158-1,-72 141 1,-105-18 0,106 106-16,17 0 0,-52 35 15,-1 18 1,36-35-16,17 17 0,18-18 16,53 125-1,-18-142-15</inkml:trace>
  <inkml:trace contextRef="#ctx0" brushRef="#br0" timeOffset="3032.63">11818 1746 0,'-71'-141'31,"142"282"-31,-247-317 16,158 176-16,-17 0 16,-53 106-1,35 158 17,88-228-17,265-19 16,-212-105-15,-88 70 0,18-105-1,-54 70 17,36 88-17,36 71 1,-1 53-1,18 123 1,-53-247-16,0 18 16,-35 106-1,35-124-15,0-17 0</inkml:trace>
  <inkml:trace contextRef="#ctx0" brushRef="#br0" timeOffset="5381.24">13935 4110 0</inkml:trace>
  <inkml:trace contextRef="#ctx0" brushRef="#br0" timeOffset="17233.91">4692 4198 0,'0'-53'16,"0"106"31,-18 0-32,1-18-15,17 1 0,-36-1 0,36 0 16,-17 71-1,17 158 1,17-228-16,19 52 16,-36-53-16,35 1 0,-17-19 15,105 18 1,-88-35-16,1-35 0,-1 18 0,0-1 16,0-17-16,1-1 0,34-158 15,-70 159 1,0 0-16,-35-1 0,-18-34 15,0 35 1,53 17-16,-17 18 0,52 0 31,0 0-15,-17 0-16,17 0 0,-17 0 16,140 0-1,-122-18-15,-1 18 16,18-35-1,-53 53 17,0 35-17,0-36-15,0 54 16,17 70 0,1-123-16,-18 17 0,18 0 15,-1 53 1,72 36-1</inkml:trace>
  <inkml:trace contextRef="#ctx0" brushRef="#br0" timeOffset="17680.88">5891 5009 0,'0'-35'15,"0"-124"1,18 124 0,17-35-16,-35 17 0,53-36 15,-35-16 1,-18 34-16,0 36 16,-18-106-1,-17 123-15,17-17 16,1 35-16,-1 0 15,-53 88 1,71-70-16,-17-1 16,17 1-16,0 0 0,0-1 15,0 1-15,141-1 16,-35-17 0,-53 0-16,-36 0 15,19 0-15,34 0 16,-52 36-16,-1-36 0,1 17 0,0-17 15,17 89 1,-70 140 0,35-176-1,0-18-15,-18 0 0,18 1 16,35 34 0,-17-70-16</inkml:trace>
  <inkml:trace contextRef="#ctx0" brushRef="#br0" timeOffset="18038.18">7056 4392 0,'-71'0'0,"36"0"0,17 0 16,142 0-16,-283 0 0,141 0 0,1 0 0,-36 106 31,35 17-15,18-87-16,0-1 0,35 18 15,18 53 1,88-18 0,-105-88-16,34-18 15,-52 1-15,17-19 0,-17 1 0,-1 0 16,36-212 0,-88 194-16,35 18 15,-176-124 1,158 141-16,0 1 0,1 17 15,-1 0-15,-35 17 16,18 71 0,35-17-1,35-18-15</inkml:trace>
  <inkml:trace contextRef="#ctx0" brushRef="#br0" timeOffset="19158.62">7620 4339 0,'-18'0'16,"18"-17"-16,18 34 0,-89-52 15,54 35 1,17 88 0,0-53-16,0 1 0,35 105 15,-17-35 1,17-54-16,53 178 15,0-160 1,-52-52-16,-1 0 16,194-159-1,-193 105-15,-1-70 16,-18-35 0,-17 88-16,0-52 15,-35 52 1,35 88-1,0 18 1,88 176 0,-52-141-1,122 71 1,-87-159 0,52-18-1,-52-70 1,-36-141-1,-35 194-15,0-36 16,-17 1 0,17 87-1,0 36 1,17 35 0,19 89-1,-19-107 1,1-17-1,-18-88 1,17-106 0,19 0-1,17 52 1,17 54 0,18 35-1,-70 35-15,53 54 16,-54-54-16,-17 0 15,18 0-15,-18 1 0,17 87 16,19 1 0,-36-107-16,70 54 15,19-71 1,-54-35-16,106-36 16,88-194-1,-211 213-15,-1 16 16,-17 1-16,0 0 0,0-1 0,0 19 15,-52-36 1,16 53-16,1 0 16,-106 159 15,141-124-31,0 71 16,106 88-1,-89-177-15,19-17 16,-1 0-16,0 0 0,0 0 15,1-17-15,34-36 0,54-141 32,-107 159-32,-17-212 15,-88 70 1,71 124-16,-36-123 16,35 141-1,18 70 1,0 88-1,35 54 1,54 87 0,-72-140-1,18 105 1</inkml:trace>
  <inkml:trace contextRef="#ctx0" brushRef="#br0" timeOffset="21131.02">10936 4851 0,'-18'35'15,"18"-17"-15,18-71 0,-53 106 0,17-36 16,18-34 0,35 17-16,71-159 15,-70 106 1,-1 18-16,0-1 0,89-140 16,-89 17-1,-35 0 1,-88-87-1,52 122 1,1 71 0,0 282 15,35 142-15,0-301-16,53 283 15,-36-212 1,-17-70-16,36-18 15,-19-18-15,142 71 16,-124-106-16,18-35 16,-17-1-16,16 1 0,1-18 0,36-53 15,-54 36-15,-18 17 0,19 0 16,-19-159 0,-52 177-16,35-18 0,-88-35 15,17 53 1,36 35-16,0 0 15,0 53 1,17-53-16,18 17 0,35 36 16,36-35-1,193-54 1,-228 36 0,69-17-1,-87 17-15,0 0 16,-18 35-16,17-35 0,-17 35 15,18 124 1,0 35 0,-18-159-16,35 107 15,-35-107-15,18 0 16,-1 0-16,1-17 0,-1 0 0,1-1 0,0-17 16,193-70-1,-175 34 1,17-52-16,0-18 15,-18-88 1,-35 141-16,0-52 16,0 87-16,0 0 0,0 1 31,53 317 0,-36-265-31,19 35 16,17 36-1,-36-88-15,1 0 0,-1-1 0,1 1 16,0-18-16,-1 0 0,89-159 31,-35-176 1,-71 317-32,0-17 15,0 53 1,0 35-1,0-18-15,17 35 16,89 177 0,-88-211-16,35-1 15,0-17 1,-18-1-16,88-52 16,1-106-1,-89 105-15,18-158 16,-88 0-1,35 142-15,-71-125 16,54 142-16,17-18 0,-36 18 16,19-36-1,17 124 1,0-18-16,35 53 16,53 107-1,-70-143-15,52 178 16,-34-36-1,-19-124-15,36 107 16,35-142 0,-17-158-1,0-36 1,-54 106-16,-17 0 0,18-71 16,-18 54-16,0 17 0,0 0 0,-35-17 15,35 17-15,-18-89 16,18 125-1,0 52 1,0 142 0,0-89-1,35 70 1,-17-140-16,-18 17 0,17 1 16,1-36-16,-18 17 0,71-140 46,-1-1-30,-52 107-16,-18-1 16,88 159 15,-88-106-31,0 36 16,35 105-1,-17-140-15,0-1 0,-1 0 16,1-17-16,17 0 0,-17-1 0,-1-17 15,89-35 1,-88 0-16,0-1 0</inkml:trace>
  <inkml:trace contextRef="#ctx0" brushRef="#br0" timeOffset="21262.52">14129 4374 0,'-36'0'0,"19"0"16,70 0-16,-124 0 0,54 0 0,-1 0 15,194-70 17</inkml:trace>
  <inkml:trace contextRef="#ctx0" brushRef="#br0" timeOffset="21563.05">9719 4075 0,'-18'0'0,"1"0"0,52 0 0,177-53 47,88 35-31,-212 18-16,141 0 16,-105-18-16,228 1 15</inkml:trace>
  <inkml:trace contextRef="#ctx0" brushRef="#br0" timeOffset="22452.95">15081 4357 0,'36'0'62,"193"-18"-31,-194 18-31,36 0 16,34-17 0,-87 17-16,-18 35 15</inkml:trace>
  <inkml:trace contextRef="#ctx0" brushRef="#br0" timeOffset="22627.15">15152 4780 0,'0'18'16,"0"-1"-16,0-52 0,35 70 15,0-35 1,159 0-1,-158-17-15,175-1 32</inkml:trace>
  <inkml:trace contextRef="#ctx0" brushRef="#br0" timeOffset="23071.87">16439 4339 0,'-35'-17'0,"70"34"0,-87-34 16,34-1 0,18 88-1,-18-52-15,1 70 16,17-52-16,0-1 0,0-18 15,0 19-15,0-1 0,70 124 32,1-124-32,-54-35 15,19 0-15,-1 0 0,106-106 16,-35 0 0,-89 71-16,19-53 15,-36 53-15,0-18 0,0 17 0,0-16 16,-36 16-16,-52-105 15,71 123-15,-19 1 16,1 17-16,0 0 0,0 0 0,-1 0 0,1 35 16,0-35-16,-18 53 15,-18 71 1,71-107-16,0 18 0,53-17 16,-35 0-16,17-1 0,89 1 15</inkml:trace>
  <inkml:trace contextRef="#ctx0" brushRef="#br0" timeOffset="23232.14">17268 4427 0,'-35'0'16,"70"0"-16,-87 0 31,52-17 0</inkml:trace>
  <inkml:trace contextRef="#ctx0" brushRef="#br0" timeOffset="23634.37">17815 4110 0,'0'0'0,"0"-18"16,-35 18-16,35-17 0,-18 17 16,18 17-1,0 18-15,0 1 16,0 70 0,36-89-16,-36 36 15,53 18 1,52-36-1,-16-17 1,16-18 0,-69 0-1,-19 17-15,19 19 16,-19 52 15,-52-71-31,35 1 0,-35 0 0,17-1 16,0 1-16,-158 70 31,141-88-31,-1 0 0,-69-18 16</inkml:trace>
  <inkml:trace contextRef="#ctx0" brushRef="#br0" timeOffset="23763.97">17745 4163 0,'0'-18'0,"0"36"0,17-71 16,1 53-16,70-53 15,53 0 1,-105 35 0,-1 1-16,0-1 0,18 0 0,-18 1 15,-17 17-15</inkml:trace>
  <inkml:trace contextRef="#ctx0" brushRef="#br0" timeOffset="33065.49">6015 5786 0,'0'-18'0,"0"-17"47,0 17-16,17 36-15,54 211 15,-71-176-31,0-18 0,18 18 15,-18 123 1,17-34 0,-17-90-1,0-16 1,0-107 15</inkml:trace>
  <inkml:trace contextRef="#ctx0" brushRef="#br0" timeOffset="33259.15">6050 5715 0,'0'-18'15,"-18"1"-15,36 52 0,-36-88 47,195-17-16,-142 70-31,0-18 0,1 0 0,-1 18 0,0-17 16,71-1 0,-88 18-16,-1 0 0</inkml:trace>
  <inkml:trace contextRef="#ctx0" brushRef="#br0" timeOffset="33454.86">6209 5750 0,'-18'18'32,"54"-18"-32,-54-18 0,88 36 15,-52-18-15,141-53 16,-124 53-16,18-18 16,-35 18-16,17 0 0,-17 0 15,-1 0-15</inkml:trace>
  <inkml:trace contextRef="#ctx0" brushRef="#br0" timeOffset="33642.1">6156 6244 0,'-18'35'0,"18"-17"0,18-71 0,-36 124 15,18-54 1,53-17-1,0-35 1,71-18 0,-124 36-1</inkml:trace>
  <inkml:trace contextRef="#ctx0" brushRef="#br0" timeOffset="33868.16">6262 6544 0,'0'0'0,"35"0"15,53-18 1,-70 18-1,0 0-15,123-70 16,-124 70-16</inkml:trace>
  <inkml:trace contextRef="#ctx0" brushRef="#br0" timeOffset="35798.18">6862 6315 0,'0'17'0,"0"-34"0,17 52 15,-17-17-15,18-1 16,-1-17 0,1 0-16,53-88 15,52-159 17,-123 212-32,18-18 0,-18 18 0,0-1 0,0 1 15,0 0-15,-36-53 16,-16-1-1,16 54 1,19 35 0,-1 0-16,18 18 0,-35-1 15,17-17-15,0 36 16,1 34 0,52-34-1,0-36 1,1 0-16,-1 0 0,141-53 31,-17-18-15,-141 71-16,-1 0 0,19 106 31,-36-53-15,0-36-16,0 19 0,0 52 15,-18-70 1,18 52-16,0-35 0,0 1 0,0-1 15,0-17-15,35 35 16,-35-36-16,18 1 0,0-18 16,105-18-1,-70-52-15,0 34 16,53-122 0,-89 122-16,1 1 0,0 0 15,-18-1-15,0 1 0,-71-141 31,71 158-31,-35-17 0,-53 0 32,70 35-32,-17 0 0,17 0 0,0 0 15,1 17-15,-1 36 16,18-35 0,53 17-1,18-35 1,-36 0-16,0 0 0,-17 0 15,158-35 1,-88-18 0,-17 53-1,-53 0-15,-1 35 16,18 53 0,-35-52-16,0-1 0,0 35 15,0-34-15,0-1 0,0 36 16,0-36-16,0 0 0,0 53 15,0-70 1,18 0-16,17-18 0,-17 0 16,17 0-16,18-18 15,141-176 1,-176 159 0,-1 17-16,1-17 0,-18 17 0,18-17 15,-18 17-15,-36-88 16,1 53-1,18 36-15,-54-1 16,53 36 0,1-18-16,-1 123 15,18-87-15,0-1 16,0 0-16,0 18 0,18-18 0,-18 18 0,106 141 31,-71-158-15,-18-36-16,54-36 15,0-87 1,-54 70-16,1 18 0,0-1 16,-18-158-1,0 159-15,-53-71 16,35 71 0,-17 17-16,-1 18 15,1 18 1,35 17-16,-35 36 15,70 105 1,18-35 0,-35-123-16,-1 17 15,1-17-15,0-1 0,17 1 0,-17-18 16,87-71 0,-87 36-16,17 0 0,-17 0 15,52-89 1,-70 89-16,0-71 15,-70 36 1,17 17 0,18 35-1,35 71 17,17-35-17,19-18-15,-19 0 16,19 0-16,-19 0 0,36 0 15,71-36 1,-107 36-16,36 0 16,-53 18-1,18-18-15,-18 35 0,0-17 0,17-1 0,-17 1 16,18 123 0,-18-123-16,0 17 15,0 0-15,0-17 0,0 17 0,0 1 16,18-19-16,17 107 15,-35-107 1,18-17-16,35 18 16,-18-53-16,0 35 15,-17-53-15,17 35 0,88-105 16,-87 87-16</inkml:trace>
  <inkml:trace contextRef="#ctx0" brushRef="#br0" timeOffset="36036.79">10213 5715 0,'0'-18'31,"0"1"-16,18-1-15,123-17 16,-88 35 0,-36 0-16,1 0 0,-18 17 15</inkml:trace>
  <inkml:trace contextRef="#ctx0" brushRef="#br0" timeOffset="36203.75">10160 6015 0,'0'17'0,"0"-34"0,-18 52 16,159-53 15,18-34-15,-124 52-16,1-36 0,-19 36 15,19-35-15</inkml:trace>
  <inkml:trace contextRef="#ctx0" brushRef="#br0" timeOffset="38844.99">11977 5397 0,'-18'0'562,"18"-17"-530,-17-1 14,17 36 189,0-1-220,17 1-15,-17 17 16,18 18 0,-1 36-1,-17-54-15,18 35 16,53 36 15,-54-106-31,71 0 16,-35-17-16,-17-19 15,-19 19-15,19-1 0,34-88 16,-52 89 0,-1-19-16,-17 19 0,0-72 15,0 72-15,0-1 0,-35 0 16,17-17 0,18 70-1,0 1 1,0 87-1,0-87-15,0-1 0,0 0 0,0 89 16,0-72 0,0-16-16,0 17 0,0 105 15,0-105-15,-17 124 16,-54 52 0,36-158-1,0-54 1,17 1-16,-17-18 15,-18-35 1,18-1-16,17 19 0,-35-72 16,53 54-16,-18-35 15,18 34-15,0-17 0,71-123 32,-53 141-32,-1 17 0,19-17 0,-19 17 0,18 1 15,71-54 1,-35 53-1</inkml:trace>
  <inkml:trace contextRef="#ctx0" brushRef="#br0" timeOffset="40079.14">12718 5697 0,'0'-17'16,"0"-1"-1,0 53 32,0-17-31,17 17-16,-17-17 0,0 17 0,0 0 16,18 18-16,-18 141 15,0-141-15,0 53 16,-35-53-16,35 0 0,0-18 0,0 1 15,0 69 1,0-69-16,17-19 0,-17 1 16,71 0-1,17-36 1,-35-35 0,17-70-1,-70 105-15,0-17 16</inkml:trace>
  <inkml:trace contextRef="#ctx0" brushRef="#br0" timeOffset="40241.68">12647 5962 0,'-18'18'0,"36"-36"0,-36 53 16,36-35-1,-18 18 1,141-18-1,53-35 1</inkml:trace>
  <inkml:trace contextRef="#ctx0" brushRef="#br0" timeOffset="42098.05">13406 5909 0,'-18'-18'0,"36"36"0,-71-53 16,35 35-16,-17-18 15,-36 18 1,-70 71-1,35 52 1,89-70-16,-19 35 16,1 142-1,70-213 1,-35 1-16,141 52 16,-105-70-16,-1 0 15,0 0-15,247-158 31,-246 17-15,-19 105-16,-17 1 16,0 0-16,0-1 0,-35 1 0,17-53 15,1 53 1,-1 70 0,18 106-1,0-53 1,53 18-1,-53-71-15,88 54 16,0-37 0,-52-52-1,52-123 1,-88 88-16,18-18 16,-54-159-1,19 194 1,17-17-16,-36 0 0,36 17 15,-70-35 1,140 53 31,36-35-31,-88 35-16,17 0 15,36-18 1,-36 18-1,-17 36 1,-1-36-16,-17 17 0,0 1 16,53 70-1,-53-53-15,18 54 16,-1 17 0,-17-71-16,0-18 0,18 19 0,-18-19 15,0 1-15,0 0 0,35 35 16,-17-53-1,123-89 1,-106 72 0,124-142-1,-159 124-15,35-54 16,-35 1 0,0 71-16,0-1 0,-35-35 15,18 35 1,-36 18-1,35 36-15,-35 17 16,18 70 0,17-105-16,18 17 0,0 0 15,0-17-15,0 17 0,0-17 0,0 0 16,18-1-16,-18 1 0,176-18 31,-35-247 0,-141 212-15,0-1-16,-35-52 16,35 70-16,0 1 0,-18 17 15,18 35 1,0-17-16,0 17 0,0 0 0,0 18 16,0-18-16,18 124 15,17 35 1,-17 36-1,-18-160 1,-35-52-16,35-1 0,-18 19 0,18-19 16,-35 1-16,-36 0 15,36-1-15,17-17 0,-70 0 16,53-35 0,17 0-16,0 17 0,18 0 0,0-35 15,71-35 1,-53 71-16,105-72 15,18-16 1,-105 87-16,-1 0 0,88-87 16,-105 87-16,17-35 15,-17-18 1,-1 36-16,-17 17 0,0-105 16,0 105-16,-17 1 15,-18 17 16,-1 70-15,36-52-16,-17 17 0,17 71 16,17 123-1,19-211 1,-36 17-16,17-17 0,18 17 16,54-17-1,-72-18-15,19-18 0,-1 18 16,0-35-16,106-106 15,-53 17 1,-88 89-16,18-18 0,-18 18 16,0 0-16,0-18 0,0 17 0,0 1 15,0 0-15,0 17 0,-18-17 0,18 0 16,-35 17-16,35 0 16,0 1-1,0 34-15,0 19 16,18 17-1,-18-18-15,35 0 0,-35 0 16,0 18-16,0-17 0,0 52 16,35 247 15,-17-317-31,88-71 47,-53-71-32</inkml:trace>
  <inkml:trace contextRef="#ctx0" brushRef="#br0" timeOffset="42254.35">15381 5944 0,'0'0'0,"-18"36"0,1-36 0,-1 0 0,1 17 16,34-17 15,160 0-16,-125-35 1,1 17-16</inkml:trace>
  <inkml:trace contextRef="#ctx0" brushRef="#br0" timeOffset="42513.89">16210 5997 0,'35'-35'32,"1"35"-32,-19-18 15,1 18-15,53-35 16,123 0 15,-177 35-31,1-18 0,-1 18 0,1-18 16</inkml:trace>
  <inkml:trace contextRef="#ctx0" brushRef="#br0" timeOffset="43662.14">17180 5486 0,'18'0'187,"17"123"-156,-35-70-15,0 53 0,0-71-16,0 0 0,0-17 15,0 17-15,0 124 16,0-124-16,0 1 0,18-1 15,-18 0-15,0-17 0,0 17 0,17 18 32,-17-141-1</inkml:trace>
  <inkml:trace contextRef="#ctx0" brushRef="#br0" timeOffset="43974.51">17074 5450 0,'-35'-53'31,"35"36"-31,35 87 16,-17-158-16,35 71 0,-18-1 0,18 18 16,194-18-1,-176 18-15,-36 36 16,36 34-1,-71-52-15,0-1 0,0 1 16,-18 88 0,-17-106-16,35 18 0,-36-1 15,19 1-15,-1-1 0,-88 36 16,71-53-16,0 18 16,-71 17-1</inkml:trace>
  <inkml:trace contextRef="#ctx0" brushRef="#br0" timeOffset="45343.38">17639 5733 0,'18'0'0,"-36"0"0,71 17 16,-36-17-16,1 0 16,88-88 15,-18-88 0,-88 158-31,0 0 0,0 1 16,-35-1-16,35 0 0,-88-52 31,35 70 0,35 18-31,0 17 31,18-18-15,89-17 0,52 0-1,-124 0 1,19 0-16,-19 0 0,36 0 16,-18 36-1,-17-36-15,0 17 0,35 19 16,-36-19-16,1 1 15,17 70 1,-17-70-16,-18 70 16,0-35-1,0-18 1,0-17 0,123-53-1,18-36 1,-35 18-1,-70 18-15,-19 17 0,36-70 16,-53 0 0,-18 70-16,18 0 15,-35 1-15,35-1 0,-17 1 16,-107 69 0,106-52-1,18 36-15,-17-19 0,17 1 0,-18 35 16,18 18-1,124 52 1,-89-105 0,106 17-1,53-88 1,-70 0 0,-89 35-16,18-17 15,0-53 1,-36 53-16,-17 17 0,0 0 0,0 1 15,-35-54 1,17 71 0,-70 35-1,0 36 1,35 70 0,53-123-16,0-1 15,0 54 1,0-53-16,18-18 15,246-71 17,-228 36-32,-19 17 15,1 1-15,17-230 32,-35 211-32,-88-211 31,88 212-16,0 17 1,18 89 15,70 229 1,-88-265-32,0 0 0,0 1 15,0-1-15,17 71 16,-17-89-16,0 36 15,53-17 1,-35-36-16,0 0 16,-1-36-16,19 36 0,-19-17 0,18-71 31,-17-159 0,-18 229-31,0 0 0,0 1 16,-18 70 15,18-36-31,0 18 0,0-17 0,0 17 16,0 1-16,0 17 15,36-36-15,-36 1 0,17 17 16,1-17 0,0-1-16,-1-17 15,19 0 1,-19-35-16,18 0 15</inkml:trace>
  <inkml:trace contextRef="#ctx0" brushRef="#br0" timeOffset="45487.19">19685 5080 0,'-18'18'0,"36"-36"0,-53 36 15,52 17 32,1-35-47</inkml:trace>
  <inkml:trace contextRef="#ctx0" brushRef="#br0" timeOffset="46783.89">20232 5186 0,'-18'0'0,"36"0"0,-71-18 16,35 18-16,1-17 0,-1 17 15,-17 0 1,17 17 0,18 18-16,-18 89 31,18-89-31,-17 0 0,17 1 0,0 52 16,0-53-16,0-17 15,35 17-15,-35-17 0,53 52 16,-53-52-16,35-18 15,-17 0-15,17 0 0,106-18 16,-35-70 0,-88 53-16,17 17 0,0-52 15,-17-265 17,-36 282-32,18 0 0,-35-159 31,17 159-31,18 35 0,0 1 0,0-1 0,0 142 31,36-54-15,-36-17-16,17-18 0,-17 18 15,36 194 1,-36-211-16,17-1 0,-17 18 0,0-36 16,18 89-1,-1-106-15,-17 18 0,18-18 16,0 18-16,-1-18 0,72 0 15,-54-36-15,35 1 16,-52 17-16,0 1 0,-1-1 0,1-17 16,17-53-1,-35-36 1,0 106-16,-35 1 0,35-1 0,0 1 16,-35 34-1,17 18 1,18-17-16,-18 17 0,18 18 15,-17 35 1,17-70-16,35 35 0,-35-35 16,18-1-16,52 36 15,54-53 1,-89 0-16,124-53 16,-71-17-1,-70 52-15,17 0 0,-17 1 16,34-124-1,-52 53 1,0 70-16,-35 0 0,-53 1 31,17 70-15,71-18-16,-17-18 16,17 1-16,-18 53 15,18-36-15,0-17 0,0 17 0,0-18 16,0 1-16,53 53 15,-53-54-15,35-17 16,89 18 0,-107-53-1,19 35-15,-1-36 0,0 19 0,1-19 0,69-158 32,-105-17-17,-17 158 1,17 0-16,-71-141 15,54 176 17,17 54-17,17 105 1,-17-88-16,18-18 0,-18 18 16,0 0-16,17-18 0,-17 18 0,36 176 31,-19-194-16,1-17-15,0 17 16,-1-35 0,1 0-16,17-17 15,-35-36-15</inkml:trace>
  <inkml:trace contextRef="#ctx0" brushRef="#br0" timeOffset="47106.84">20055 4762 0,'-35'0'16,"70"0"-16,-88 0 0,18 0 0,0 0 16,0 0-1,352 0 32,-123 18-31,-141-18-16,18 0 0,158-53 15,-176 53-15</inkml:trace>
  <inkml:trace contextRef="#ctx0" brushRef="#br0" timeOffset="48391.86">22631 5009 0,'0'18'0,"-18"-18"0,53-35 47,54 17-31,52 1-1,-53-1 1,-53 18-16,36 0 15,-18 0 1,-36 18-16,1-18 16,-1 0-16</inkml:trace>
  <inkml:trace contextRef="#ctx0" brushRef="#br0" timeOffset="48586.15">22754 5397 0,'0'18'16,"0"-36"-16,35 54 31,1-36-31,-1 0 16,-17 0-16,35 0 0,17-18 16,-35 18-16,89-35 15,-89 35 1</inkml:trace>
  <inkml:trace contextRef="#ctx0" brushRef="#br0" timeOffset="50013.5">24518 4674 0,'0'-17'62,"0"-1"-15,-18 0 31,-17 1-47,17 17 1,18 17 15,-17 54-32,-18-36-15,35-17 0,-18 17 16,18 0-16,-35 1 0,35-1 15,0 0-15,0 1 0,-18-1 0,18 0 16,0 0-16,0 89 16,0-107-1,18 1-15,-18 0 0,35-1 0,-35 1 16,18 0-16,140-1 16,-105-17-1,-17-17-15,-19 17 0,18-36 0,-17 19 16,17-19-16,-17 19 0,0-18 15,17-124 1,-17 106-16,-18-71 16,-71-34-1,36 140-15,-89-53 16,36 54 0,53 17-16,17 0 15,-123 88 1,123-88-16,-17 35 15,17 53 1,18-70-16,0 17 0,0-17 16,106 53-16</inkml:trace>
  <inkml:trace contextRef="#ctx0" brushRef="#br0" timeOffset="50236.88">25100 4851 0,'0'-18'16,"0"36"46,0-1-46</inkml:trace>
  <inkml:trace contextRef="#ctx0" brushRef="#br0" timeOffset="50649.92">25647 4621 0,'-35'0'15,"35"-17"-15,35 34 0,-106-34 0,54 17 16,-19 17 0,-16 89-1,34-53 1,18 0 0,0 71-1,35-107-15,-35 1 0,71 17 16,-36-17-16,0-18 15,1 17-15,-1-17 0,35 0 16,-34 0-16,-1 0 0,0 0 0,1 18 16,-19-18-16,1 0 0,-1 0 0,1 0 0,0 18 15,-1-1 1,1 1-16,-18 35 16,-35-18-1,-53 53 1,-71-35-1,123-53-15,1 18 0,-53-1 16,-53-17 0,123 0-16,-17 0 0,17-52 15</inkml:trace>
  <inkml:trace contextRef="#ctx0" brushRef="#br0" timeOffset="50827.78">25594 4692 0,'0'-35'0,"0"70"0,0-88 16,0 35-16,0 1 16,0-1-16,71 0 15,-54 18-15,18 0 16,18-17-16,71-1 16,-36 18-16,-53 0 0,1 0 15,34 0-15</inkml:trace>
  <inkml:trace contextRef="#ctx0" brushRef="#br0" timeOffset="51195.11">26370 5115 0,'0'0'0,"124"18"63,-107-18-63,19 0 0,-1 0 15,318-18 17,-318 1-32,0 17 0,0-18 0,36 0 31,-53 18-31,-71 0 16</inkml:trace>
  <inkml:trace contextRef="#ctx0" brushRef="#br0" timeOffset="52614.42">27746 4445 0,'0'-35'16,"-35"52"31,35 19-47,-36-19 0,36 1 0,-35 52 15,0 1 1,35-36-16,-18 1 0,18-1 0,0 0 15,0 0-15,53 89 16,-18-54 0,-35-52-16,71 35 15,105-88 1,-87-1 0,-1-34-16,-53 52 0,0-35 15,-17 18-15,35-194 31,-88 193-31,35 19 0,-53-18 0,35-1 0,-17 1 16,-1 17-16,-16 1 0,-125-54 31,142 71-31,17 0 16,-88 124 15,106-107-31,0 1 0,0 0 0,0-1 16,18 71-1,-18-70-15,35 0 0,-17-1 0,17 1 16,1 0-16</inkml:trace>
  <inkml:trace contextRef="#ctx0" brushRef="#br0" timeOffset="52815.09">28681 4833 0,'17'0'16,"1"-53"0,-18 35-1,0 36 17</inkml:trace>
  <inkml:trace contextRef="#ctx0" brushRef="#br0" timeOffset="53272.76">29157 4127 0,'-18'-17'0,"36"34"0,-36 36 31,-34 124 0,52-124-31,-18-18 0,18 18 0,-35-18 0,35 18 16,-36 229 0,36-246-16,0 52 15,18 18 1,-18-89-16,35 1 0,-17 0 0,0-18 15,158-36 1,-88-87 0,-88 70-1,18 18-15,-18-1 0,0 1 0,-36 0 16,36-1-16,-35 1 0,-18-18 16,-53 18-1,89 35 1,-1 0-16,1 35 0,-1 1 15,0 87 1,18-105-16,0 17 0,0-17 16,0-1-16,53 36 15</inkml:trace>
  <inkml:trace contextRef="#ctx0" brushRef="#br0" timeOffset="53835.36">30304 4410 0,'-36'-18'0,"72"36"0,-178-54 15,125 36-15,-18 0 16,-1 0-16,1 0 0,17 0 0,-17 0 16,0 18-16,0-18 0,-18 35 15,35-17-15,0 0 0,1-1 16,-1 1-16,-35 70 16,53-70-16,0-1 15,0 1-15,0 0 0,0-1 0,0 1 16,35 0-16,1-1 15,87-17 1,-88 0-16,1 0 0,34-35 16,36-89-1,-106 89 1,0-35 0,0 52-16,0 0 15,-18 18 1,18 36-16,-17 52 15,17-71-15,0 19 0,0 17 16,0-18-16,35 18 0,-35 0 0,18 0 16,17 194-1,-35-212-15,18 18 0,-18 70 32,-18-70-17,-17-70 1</inkml:trace>
  <inkml:trace contextRef="#ctx0" brushRef="#br0" timeOffset="55034.15">23319 6262 0,'35'-18'47,"159"-70"-16,-159 70-31,18 1 16,18 17-1,-36 0 1,0-18 0,-17 18-16,-1 0 0,54-18 15,-36 1 1</inkml:trace>
  <inkml:trace contextRef="#ctx0" brushRef="#br0" timeOffset="55274.4">23601 6473 0,'0'0'16,"0"18"-16,17-18 31,213-53 0,-195 18-31,18 35 0,-18 0 0,124-18 47,-159 36-47</inkml:trace>
  <inkml:trace contextRef="#ctx0" brushRef="#br0" timeOffset="57720.42">24906 6209 0,'-18'0'0,"1"0"31,17 18 79,0-36-1,0 0-93,0 1 15,0-1 16,0 0 31,0 1-47,17 17 47,230-89-47,-211 72-31,17-1 16,70 18 15,-105 0-31,-1 0 16,-34 0 31,-19 0-47</inkml:trace>
  <inkml:trace contextRef="#ctx0" brushRef="#br0" timeOffset="58567.18">26300 5821 0,'-53'-18'31,"53"1"-31,53 52 0,-124-88 16,53 53 15,1 0-16,-1 18-15,-17 17 16,17-35-16,1 17 0,-36 36 16,35-35-16,-53 105 15,36-34 1,18-1 0,52 53-1,-35-123-15,53 17 16,247 0 15,-265-35-31,71-88 16,0-53-1,-54-36 1,-52 19 0,-17 122-16,17 1 0,-35-18 15,-18 36 1,-124-19-1,160 72-15,-1-36 16,0 35-16,-35 18 16,0 0-1,53-18-15,0 71 16,53-36 0,-35-52-16,0-18 15,17 0-15</inkml:trace>
  <inkml:trace contextRef="#ctx0" brushRef="#br0" timeOffset="58759.52">26882 6191 0,'0'0'0,"35"0"15,-17 0-15,17-35 16,-18 17-1,-17 1-15,-52 17 32</inkml:trace>
  <inkml:trace contextRef="#ctx0" brushRef="#br0" timeOffset="59405.07">27358 5803 0,'0'-17'16,"0"34"-16,0-87 31,0 105 0,0-17-15,-18 52-1,18-35 1,0-17-16,0 17 0,0 18 16,0 71-1,18-89-15,-18 0 0,0 1 0,18-1 16,-18 0-16,0 0 0,17 1 0,1 17 16,-18-36-1,17 18-15,-17-17 0,0 0 47,0-54-31,0-16-1</inkml:trace>
  <inkml:trace contextRef="#ctx0" brushRef="#br0" timeOffset="60070.08">28310 5750 0,'0'-17'0,"-17"17"0,17-18 0,-36-35 31,1 53-15,18-18-16,-54 18 16,-17 0-1,70 0-15,-17 0 16,17 18-16,-17-18 0,-71 71 15,89-54 1,-1 19-16,-17 34 16,17-35-1,18 1-15,0-19 0,71 71 32,52-88-17,0-35 1,-17-53-1,-106 70-15,18-17 16,0-35 0,-18 52-16,0 0 0,0 1 15,0-1 1,0 177 31,0 282-16,0-406-31,17 18 0,-17 17 16,0-34-16,18 52 15,-18-70 1,17-1 0,-17-70-1</inkml:trace>
  <inkml:trace contextRef="#ctx0" brushRef="#br0" timeOffset="112559.09">7179 8079 0,'0'-18'0,"0"36"125,0-36 203,-18 18-296</inkml:trace>
  <inkml:trace contextRef="#ctx0" brushRef="#br0" timeOffset="122767.55">7479 7779 0,'0'-18'16,"-18"18"0,18-18-1,0 1 63,0-1-46,0 1-17,0-1 32,0 0-47,0 54 109,-35-19-93,0 18-16,17 1 0,0-19 16,1 1-16,-107 123 15,124-106 1,-17-17-16,-1 0 0,-17 17 16,-53 71-1,52-71 1,19-17-16,-54 70 15,36-70 1,0 17 0,-1 0 15,36-17-15,-17-18-1,52-18 48,-17 18-63,-1-18 0,54 1 15,35-18 1,-71 17-16,35 18 16,54-35-1,-89 35-15,71-36 16,-53 19-1,-18-1 1,71-35 15,-88 53-31,-1-17 0,1 17 0,0-18 16,70-17 0,-88 17-16,17 18 0,1-35 46,-18 17-46,-53-35 32,35 35-32,18 1 0,-70-36 15,70 35-15,-35-17 16,-18-18 0,0 0-1,35 18 1,18 17-16,0 36 47,0 35-47</inkml:trace>
  <inkml:trace contextRef="#ctx0" brushRef="#br0" timeOffset="124581.07">8061 7937 0,'0'-17'375,"0"-1"-250,-35 18-93,35-17-1,0 52 0,53 106 0,-53-106-31,17-17 0,-17 17 16,0-17-16,36 70 16,-36-70-16,17 17 15,-17-17-15,106 34 31,-88-52-31,-1-17 0,36-18 16,-18 17-16,54-70 16,-54 35-1,-17 35-15,-18-17 0,17-89 16,-17 107 0,0-19-16,0 1 15,0 18 1,0 87 15,0 18-15,0-52-16,53 140 15,-35-123 1,-18-35-16,70 52 31,-52-70-31,0 0 0,70-88 16,-18 17-1,-52 36-15,17-18 16,-17-35 0,-18-53-1,-35 141-15,35-18 16,-18 1 0,18 52-16,88 53 31</inkml:trace>
  <inkml:trace contextRef="#ctx0" brushRef="#br0" timeOffset="124958.96">9313 8484 0,'0'18'0,"0"-36"0,-17 36 16,17-36-1,0-17-15,35-53 16,-35 70-16,35-17 0,18-18 16,18-53-1,-54 89-15,-17-1 0,18 0 16,-18-17-16,0 17 16,0 1-1,0 52 1,0 88-1,35-70-15,-35-17 0,0 17 0,18 52 16,0 1 0,-18-53-16,0 88 15,-89 89 1,54-195-16,17-18 16,1 1-16,-1 0 0,1-1 0,-1-17 15,-17-17 1</inkml:trace>
  <inkml:trace contextRef="#ctx0" brushRef="#br0" timeOffset="125095.74">9560 7973 0,'-53'-36'31,"106"72"-31,-17-72 15</inkml:trace>
  <inkml:trace contextRef="#ctx0" brushRef="#br0" timeOffset="125469.75">10231 8555 0,'0'0'0,"-18"0"16,53-177 15,71-87 1,-106 193-32,0 54 15,0-19-15,-18-34 16,71 158 31,88 194-16,-141-246-31,18-1 0,0 0 0,-18 0 16,17-17-16,-17 17 0,0 1 15,36 16 1,-19-87-16</inkml:trace>
  <inkml:trace contextRef="#ctx0" brushRef="#br0" timeOffset="125599.84">10583 7726 0,'-70'0'0,"140"0"15,-176 0-15,89 0 0,-1 0 0,1 35 31,34-17-31</inkml:trace>
  <inkml:trace contextRef="#ctx0" brushRef="#br0" timeOffset="126768.45">12682 7532 0,'18'0'16,"0"0"-1,-1 0 1,71 0 0,-52-18-16,87 1 15,-88 17 1,1 0-16,123-18 15,-124 18-15,88-18 16,18 1 0,-123 17-16,0 0 15,-1 0-15</inkml:trace>
  <inkml:trace contextRef="#ctx0" brushRef="#br0" timeOffset="126971.86">13035 7902 0,'-18'18'0,"36"-36"0,123 1 47,0-1-32,-123 18-15,17 0 0,-17 0 16,88 0-1</inkml:trace>
  <inkml:trace contextRef="#ctx0" brushRef="#br0" timeOffset="128706.85">14640 7003 0,'0'0'0,"18"0"0,-18-18 0,18 0 0,-1 18 16,18-35-1,-17 35-15,35 71 31,-18-18-15,-35-1-16,18 37 16,-18-19-16,0-17 0,0 141 15,0-106 1,0-70-16,18 70 16,-18-53-1,17-35 1,-17-35-16,18-35 15,17-195 1,-35 194-16,18 19 16,-1-19-16,1 18 0,53-106 15,-36 142-15,-17-1 16,-1 18-16,1-18 0,-1 18 0,1 0 16,123 142-1,-53 87 1,-17 18-1,-71-177-15,18 1 0,-1-1 16,1 230 0,-18-247-16,0 106 15,-35-88 1,35-36-16,-18 35 16,18-105-1,35 17-15</inkml:trace>
  <inkml:trace contextRef="#ctx0" brushRef="#br0" timeOffset="129475.06">17357 6473 0,'17'-17'0,"-34"34"0,34-69 15,-17 34-15,18 0 16,-18-17 0,-35 35 15,17-18-16,-105 18 17,105 0-32,0 0 0,1 0 0,-1 0 0,0 18 15,1-18-15,17 18 16,-18-1 0,18 1 30,18 0 1,-18-36 31,0 0-62,-18 1 15,0 17-15,1 0 0</inkml:trace>
  <inkml:trace contextRef="#ctx0" brushRef="#br0" timeOffset="130690.11">17057 6473 0,'0'0'0,"0"-17"0,17-1 31,-17 1-15,18 17-16,-18-18 31,0 0 16,-18 18-16,-34 0-15,34 0-16,0 18 0,1-18 15,-72 70 1,54-52-16,17 17 0,-34 36 15,34-1 1,0-52-16,18 35 16,0-35-16,0-1 0,0 1 0,36 0 15,-36-1-15,70 19 16,89 16 0,-124-34-16,71 17 15,17 18 1,-105-35-16,0 0 0,17 17 15,-35 35 1,0-34-16,-71 105 16,-34-53-1,69-53-15,-87 53 16,-36-17 0,124-53-16,17-18 0,-17 0 15,-53-71 1,88 36-16,-36-159 15,72 35 1,-36 124-16,106-106 16,-54 105-1,-34 19-15,17 17 16,1 0-16,175-18 31</inkml:trace>
  <inkml:trace contextRef="#ctx0" brushRef="#br0" timeOffset="131038.72">17515 7250 0,'18'35'0,"-36"-70"0,36 87 16,-18-34-16,35 0 15,1-18 1,-19 0-16,107-36 15,17-87 17,-124 105-32,36-35 0,-53 18 0,18 18 0,0-72 31,-18 36-15,0 142 15,0-72-16,0 19-15,17 140 16,1-70 0,0-89-16,17 36 15,53-70 1,-70-19-16</inkml:trace>
  <inkml:trace contextRef="#ctx0" brushRef="#br0" timeOffset="131178.15">18186 6667 0,'-18'-17'0,"0"-1"0,54 53 0,-89-87 16,17 16-1,54 36 17</inkml:trace>
  <inkml:trace contextRef="#ctx0" brushRef="#br0" timeOffset="131919.16">19667 6350 0,'0'-18'0,"-35"18"32,0 53-17,0 0 1,-71 176 0,88-193-16,36 175 31,-18-175-31,35-1 0,-35-17 15,18 17-15,105 18 16,89-106 15,-159 35-31,0-17 0,-18 0 0,106-230 32,-335-193-1,159 405-31,-1 17 0,-52-17 15,53 36-15,-89 87 16,72 71 0,52-52-1,17 122 1</inkml:trace>
  <inkml:trace contextRef="#ctx0" brushRef="#br0" timeOffset="132315.46">20443 7144 0,'-35'0'0,"70"0"0,-123 0 16,88-18-16,0 0 15,53 1 1,88-54-1,-35 18 1,-71 18 0,-17 17-16,70-123 31,-88 88-15,0 71 15,0 53-16,0-36-15,-17 124 16,17-124-16,0 124 16,35-1-1,-35-140-15,18 17 16,-1-35-16,1 18 0,-1-18 0,1 0 0,0 0 16,-1 0-16,1-35 0,17-18 15,-17 17-15</inkml:trace>
  <inkml:trace contextRef="#ctx0" brushRef="#br0" timeOffset="132467.72">21008 6632 0,'-53'0'32,"88"18"-1</inkml:trace>
  <inkml:trace contextRef="#ctx0" brushRef="#br0" timeOffset="143503.97">9243 8749 0,'17'-18'0,"-17"-17"15,-70 88 32,-18 0-47,52-18 16,-52 71-1,18 0 1,52-89-16,18 72 16,18-19-1,17-52-15,0-1 0,18 19 16,0-19-16,-18 1 0,18 0 15,-18-1-15,18-17 0,-17 18 0,87 35 16,-52-18 0,70 106-1,-141-106-15,17 1 16,-17-1-16,0 0 0,0 1 0,-35 34 16,35-35-16,-141 107 15,106-107-15,0 0 16,-177 71-1,177-106-15,-54 18 16,54-18-16,0 0 0,-18-18 16,18 18-16,17-53 0,0 35 15,-17-70-15,17 53 0,18-18 16,0-194 0,36 212-16,34-106 15,18 70 1,-52 53-16,-19 1 0,19 17 15,158-53 1,-141 53 0</inkml:trace>
  <inkml:trace contextRef="#ctx0" brushRef="#br0" timeOffset="144158.06">9913 10037 0,'0'0'0,"53"-53"46,18-18-30,-36 18 0,35-17-1,-52 52-15,17-70 16,-35-36 0,0 107-16,0-36 15,0 17 16,0 54-31,0 88 16,0 0 0,0-53-16,0 141 15,0-71 1,18-88-16,-18 1 0,18 87 16,-18-35-1,0-70-15,0 53 16,-36-1 15,19-70-31,-1 0 0,0 0 16,-17 0-16,-53-106 15,53 71-15</inkml:trace>
  <inkml:trace contextRef="#ctx0" brushRef="#br0" timeOffset="144330.67">10089 9296 0,'0'-18'0,"0"0"15,0 54-15,18-125 32,53 89-17,-36 0-15</inkml:trace>
  <inkml:trace contextRef="#ctx0" brushRef="#br0" timeOffset="144799.57">11730 9349 0,'88'-36'47,"353"-17"-16,-406 53-31,1 0 16,-19 0-16,54 0 31,-71 18-31</inkml:trace>
  <inkml:trace contextRef="#ctx0" brushRef="#br0" timeOffset="144968.48">12030 9560 0,'-106'106'31,"212"-212"-31,-142 212 16,72-141-16,-1 35 0,53-18 16,-53-17-16,18 35 0,0-35 15,88 17 1,-123 18-16,0 0 0,-18-18 15</inkml:trace>
  <inkml:trace contextRef="#ctx0" brushRef="#br0" timeOffset="146857.03">13441 8961 0,'0'-18'31,"0"36"47,-18-1-47,1 1 1,17-36 218,0 1-204,-18-36-14,18 123 30,53 124-31,-36-176-31,1-1 0,0 19 16,-1-19-16,36 1 16,-35 0-16,35-18 0,-18 0 0,0 0 15,-17 0-15,158-106 32,-140-106-1,-36 177-31,-18 17 0,18-17 15,-18 88 1,18-18-16,0 0 16,0 18-16,0 0 0,0-17 0,0 475 47,-52-17-16,52-459-31,-36-17 0,19 0 15,-1-1-15,-35-17 16,-53-106 0,71 1-1,17-72-15,18 107 0,265-318 47,52 299-16,-281 89-31,-1 0 0</inkml:trace>
  <inkml:trace contextRef="#ctx0" brushRef="#br0" timeOffset="147120.44">14922 8908 0,'0'-18'0,"-35"0"0,70 54 0,-87-89 15,-1 35 1,35 18-16,0 53 0,1-35 16,-19 35-16,19-1 0,-1-16 0,-35 158 31,53-141-31,0 0 0,0 0 0,0 17 16,0-17-16,0 0 0,36 0 0,-36 17 15,123 107 1,-88-142-16,1-17 0,16-1 0,-16 1 15,158-71 1,-159 35-16,0-35 0,18 18 0</inkml:trace>
  <inkml:trace contextRef="#ctx0" brushRef="#br0" timeOffset="147327.96">15575 8855 0,'0'0'0,"18"-88"16,-1 88-1,19 35 1,-19 0-16,-17 0 0,18 1 16,17 228-1,-35-211-15,0-18 0,18 54 16,-18-36-16,0-18 0,0 0 16,0 0-16,0-17 0,18 35 15,-1-35-15,1-1 0</inkml:trace>
  <inkml:trace contextRef="#ctx0" brushRef="#br0" timeOffset="147582.18">16457 9278 0,'35'0'0,"1"-35"16,34 17 0,-52 18-16,-1 0 0,19-18 0,-19 18 0,1-17 15,105-1 1,-105 1-16,17 17 0,-17-18 16,88-17-1,-71 17-15,0 18 0</inkml:trace>
  <inkml:trace contextRef="#ctx0" brushRef="#br0" timeOffset="148085.21">17321 8714 0,'-17'0'0,"34"0"0,-52 0 16,88 158 15,18-69-16,34-1 1,1-71 0,-70 1-16,-1-18 0,0 0 15,0 0-15,106-88 16,-105 35 0,-36 35-16,17-17 0,-17-36 15,0-52 1,-35 123-16,35 35 15,0 230 17,35-212-32,-35 0 0,0 88 15,0-88-15,0 158 16,-105 213 0,69-371-16,19 0 15,-124 35 1,105-124-16,1-16 15,0-248 1,70 106 0,71 53-1,-71 123-15,-17-17 0,35-1 16,17-17 0,-52 36-16,-1 17 0,1-18 0,0 0 15,-1 18-15,1-17 0,17-18 16</inkml:trace>
  <inkml:trace contextRef="#ctx0" brushRef="#br0" timeOffset="148329.89">18009 8467 0,'0'-18'16,"0"36"-16,36-54 0,-36 19 0,35 17 0,-18-18 15,19 18-15,-1 0 0,-17 0 16,17 0-16,18 0 0,123 106 15,-123-71-15,106 106 16,-36 89 0,-105-177-16,0 17 15,-18 54-15,0-54 0,0-17 16,0 0-16,-36 18 0,36-19 0,-70 125 16,17-54-1,35-87-15,-17-1 16,17-35-16</inkml:trace>
  <inkml:trace contextRef="#ctx0" brushRef="#br0" timeOffset="150520.1">19456 8784 0,'0'18'78,"0"-36"-62,17 18-1,-17-17 1,18 17 0,-18-18 452,0 0-452,18 18 0,-18-17-1,-18 17 173,18-18-48,0 0-124,18-35 0,-18 36-1,17-54 1,-17 54-16,0-1 0,0 0 16,0 1-1,-35 70 16,-18 17-15,53-35-16,-18-17 0,-35 88 16,18 17-1,18-87-15,-19 87 16,-17 212 15,53-317-31,36 52 16,52 54-1,-71-106 1,1-1-16,0-17 0,-1 18 0,19-18 0,-19 0 16,54-35-16</inkml:trace>
  <inkml:trace contextRef="#ctx0" brushRef="#br0" timeOffset="151078.72">20302 8484 0,'0'-17'15,"0"-19"-15,0 89 0,0-123 0,0 52 0,0 0 0,0-17 32,0 123-17,0 71 1,-17-71-1,17-35-15,0 0 0,35 88 16,-17-105-16,17 16 16,-17-34-16,17-18 0,-18 18 15,125-18 1,-107-36-16,-18 36 0,19-35 0,-19 0 16,54-212-1,-53 194-15,-18 0 16,0 18-16,0-71 15,0 124 1,0-1-16,0 36 0,0 53 16,-18 212-1,18-248-15,0 159 16,18 1 0,-18-160-16,0 1 0,0 140 15,-36-87 1,1-89-16,17 1 0,-70 16 15,-53-263 17,123 140-32,1 1 0,52-265 31,89 211-31,-89 89 16,106-36-1,-106 71-15,-17-17 0,17 17 0,-17 0 16</inkml:trace>
  <inkml:trace contextRef="#ctx0" brushRef="#br0" timeOffset="151409.76">21819 8784 0,'0'-35'16,"0"70"-16,0-88 0,0 71 31,-35 158-15,35-123-16,-53 88 16,35-88-16,18 0 0,-17 53 15,-1 53 1,18-124-16,0 18 0,0 0 0,0-18 15,88 89 1,-70-107-16,0-17 16,-1 0-16,19 0 0,-19-35 0,18 17 0,-17-17 15,17 0-15</inkml:trace>
  <inkml:trace contextRef="#ctx0" brushRef="#br0" timeOffset="151547.85">21661 9119 0,'-36'18'0,"19"-18"0,70-18 0,-36 71 31,177-53-15,-141 0-16</inkml:trace>
  <inkml:trace contextRef="#ctx0" brushRef="#br0" timeOffset="153203.53">22895 9049 0,'0'0'0,"-123"-18"16,105 18-1,1 0-15,-19 18 0,-70 70 16,89-53 0,-36 36-16,35-36 0,1 0 0,17 1 15,0-1-15,0 106 16,35-123-16,-35 17 0,70 0 16,-17-17-16,-17-1 0,17-17 15,211-70 1,-211 52-16,-18 1 0,36-72 15,-54 54 1,1 0-16,0 0 0,-18-1 0,0-17 16,0 18-16,0 0 0,-36-124 15,36 141-15,-17 1 16,17-18 0,0 70-16,0 176 31,35-193-16,-35 17-15,35 18 16,-35-35-16,36-18 0,-19 18 0,107-36 31,-89 0-15,0-17-16,18-36 16,35-105-1,-70 141 1,-18 0-16,18 17 0,35-158 31,-36 158-31,1 0 0,-18 1 0,18-1 16,-1 18-16,36-18 15,0 54 1,-18-19-16,-17-17 16,53 124-1,-71-107-15,0 1 0,17 53 16,-17-54-1,0 1-15,0-1 0,0 1 0,-17 17 16,-54 142 0,71-142-1,0-17-15,35 52 16,106-52 0,0-18-1,-88-18-15,0 18 0,0-35 16,71-18-1,-89 18-15,0 17 0,-17-17 0,17 0 0,-17-1 16,17-122 0,-35 105-16,0-18 0,0 18 15,0 18-15,0-18 0,-35-18 16,0 1 0,17 70-16,0 53 15,-35 88 1,36-88-16,-1 70 15,18 18 1,0-123-16,35 0 0,-35-1 16,89 19-1,-72-36 1,18-36-16,-17 36 0,0-35 0,17 0 16,18-89-1,-53 89-15,18 0 0,-18 17 16,0-17-16,17 17 15,-17 71 1,18 141 0,-1-88-16,-17-53 0,0 17 15,0-17-15,-123 406 32,105-389-32,-17-17 0,17-17 0,-123-1 31,141-106-16,0 18-15,36-123 16,175-141 15,-158 281-31,-35 19 0,17-1 0,0-17 16,124-89 0,-124 107-16,-17-19 0,17 19 15,-17-19-15,17 1 0,18-141 31,-53 141-31,0 17 0,0-17 0,0 17 0,-35 0 16,17 18 0,1 0-16,-72 194 15,72-70 1,17-89-16,0 18 16,0-35-16,0 17 0,35 35 15,36-17 1,-36-53-16,35 18 0,-34-18 15,246-159 1,-247 124 0,53-141-1,-70 123-15,-18-194 16,0 88 0,0 124-16,0-1 0,-18 19 15,18 52 1,0 0-16,0 54 15,18 193 1,-18-229-16,0 0 0,0 0 16,0-1-16,0-16 0,0 17 0,-18-18 15,18 18-15,0 70 16,0-87 0,36-36-16</inkml:trace>
  <inkml:trace contextRef="#ctx0" brushRef="#br0" timeOffset="153330.75">25894 8872 0,'0'0'0,"-18"0"15,1 0 1,52 18 0,0-18-1,-17 0-15,17 0 0,0 0 0,18-35 0,-17 35 16</inkml:trace>
  <inkml:trace contextRef="#ctx0" brushRef="#br0" timeOffset="153875.76">26599 8714 0,'-35'17'31,"70"-34"-31,89-1 16,-71 18 0,0-35-16,17 17 0,-17 18 0,0-18 0,18 18 15,70 0 1,-53 18-1,-70-18-15,17 0 16,0 0-16</inkml:trace>
  <inkml:trace contextRef="#ctx0" brushRef="#br0" timeOffset="154595.74">28275 8026 0,'-70'-18'31,"140"36"-31,-123 140 47,71-69-32,17-54-15,-17 0 0,35 18 16,70 35 0,-88-88-16,36 0 15,52-70 1,-87 34-16,34-34 15,36-124 17,-106 176-32,18 36 31,-18 158-15,0-105-16,0-18 0,0 194 15,-18 53 1,0-230-16,-17 106 15,18-123-15,-19 71 16,-34-54 0,-89-122 15,124 16-31,17 1 0,18 0 0,-18-18 16,18 0-16,0 0 0,18-88 15,106 53 1,-89 52-16,53 1 0,-53 35 15,18-18-15</inkml:trace>
  <inkml:trace contextRef="#ctx0" brushRef="#br0" timeOffset="155043.92">29439 8837 0,'0'-18'0,"0"36"0,0-53 15,0 17-15,18 36 32,0 335-1,-18-301-31,-18 231 31,18-230-31,-18 35 16,18-53-16,-17 0 0,17 1 0,-36 69 15,36-140 1</inkml:trace>
  <inkml:trace contextRef="#ctx0" brushRef="#br0" timeOffset="156279.85">29404 8925 0,'35'-70'0,"1"52"0,-107 106 0,159-211 16,-53 105-16,54-52 15,34 17 1,-70 53 0,88 17-1,-123-17-15,-1 53 16,-52 71-1,0-89-15,0 0 0,-89 89 16,89-71-16,0-18 0,-1 0 16,54 89-1,53-124 1,-19 0-16,160-71 16,-159 36-16,-18 17 0,18 1 15,-18-19-15,1 19 0,-1-1 16,71-141-1,-71 89-15,-17 34 16,-18-16-16,17 16 0,-17-17 0,18 0 0,-18-52 16,18 52-16,-18-36 15,0 37-15,-36-19 16,1 0 0,35 54-16,-17 17 0,-1 0 15,0 88 16,124 71 1,-88-142-32,17-17 0,0 0 0,1 0 15,158 0 1,0-35 0,-141 35-1,-53 53 1,-53 106-1,-18-18 1,18 18 0,35-124-16,18 0 0,0-17 0,0 17 15,36-17-15,158 17 32,264-229-1,-440 141-31,17-106 15,-35 71 1,-70-18 0,-18 71-1,70 35-15,0 0 0,-17 106 16,17-71-16,18 36 16,0-36-16,0 0 0,194 195 46,194-213-14,-352-17-32,158-194 31,-177 141-31,1 18 0,0-53 16,-36-142-1,-17 195-15,35 18 0,-18 17 16,18-18-16,-35 18 0,17 0 0,-17 0 15,-89 212 17,213 52-1,-72-246-31,19-18 0,87 17 16,-88-17-16,1 0 15,-1-35-15,0 35 0,36-88 16,-54 53-16,-17-1 0,18 1 15,-53-318 17,17 318-32,-17-88 31,35 140-15,17 301-1,-17-265-15,18 17 16,-18 1-16,18-1 0,-1 124 15,1-141-15,-18-17 0,18-1 16,-18 0-16,17 0 0,-17-17 0,18 0 16,52-1-1,-34-52-15</inkml:trace>
  <inkml:trace contextRef="#ctx0" brushRef="#br0" timeOffset="156549.98">32702 7708 0,'177'-17'32,"-142"52"-32,-247-53 0,512 124 15,-282-71-15,17 18 16,-17 0-16,0 0 0,-1 0 0,1 18 0,-1-1 15,1 18-15,-18 159 16,-53 88 0,-106-88-1,124-211-15,-35 16 16,34-34-16,19 0 0</inkml:trace>
  <inkml:trace contextRef="#ctx0" brushRef="#br0" timeOffset="167530.63">8220 11095 0,'0'-18'15,"-18"18"1,-35 18 31,-123 282-16,140-265-31,19 0 0,-1 18 16,18-35-16,18 70 31,-18-70-31,35-1 0,0 1 0,1-18 0,-1 18 16,53-1-16,159 36 31,-212-35-31,1-18 0,34 35 16,1 71 15,-212 123 0,105-194-31,-52 18 16,-53 18-1,106-53-15,-124-18 16,71-71 0,70 36-16,1-195 15,87 107 1,18 35-1,-17 35 1,17 0 0,-70 53-16,-1 0 15,1 0-15</inkml:trace>
  <inkml:trace contextRef="#ctx0" brushRef="#br0" timeOffset="167992.1">8908 11747 0,'0'0'0,"0"0"32,-36 71-1,125-18 0,193-35 0,-71 35 1,-193-36-32,0 1 0,-18-1 0,17 1 15,-17 17-15,18 54 16,-18-72-16,0 18 0,-35-17 16,35 17-16,-177 106 15,1-52 1,141-72-1,-124-34 1,141-1-16</inkml:trace>
  <inkml:trace contextRef="#ctx0" brushRef="#br0" timeOffset="168150.34">8890 11730 0,'0'0'0,"35"-35"16,-17 35-1,0-18-15,105 0 16,18-17 0,-88 35-16,53-35 0</inkml:trace>
  <inkml:trace contextRef="#ctx0" brushRef="#br0" timeOffset="168634.21">10195 11606 0,'0'-53'31,"0"36"-15,36-1 0,-19 18-1,54-17 1,52-1-1,-88 18 1,54 0 0</inkml:trace>
  <inkml:trace contextRef="#ctx0" brushRef="#br0" timeOffset="168828.76">10354 11818 0,'71'0'31,"-142"0"-31,336-35 16,-212 35-16,52-18 16,125-35-1,-195 53-15,-17-17 0,-1 17 16</inkml:trace>
  <inkml:trace contextRef="#ctx0" brushRef="#br0" timeOffset="170882.3">11783 11095 0,'0'17'157,"-18"1"-126,18-36 110,0 1-110,0-1 16,0 1 0,-35 34 46,17 1-77,1-1-16,-1 19 16,18-19-16,-18 36 0,1-35 15,17 0-15,0 105 16,0-105-16,0 35 15,17-36-15,-17 1 0,0 0 16,53 70 0,-35-71-16,-1-17 0,36 53 15,0-35 1,-17-18-16,-19 0 0,71 0 16,18-53-1,-70 18-15,-19 17 0,1-17 16,-1 17-16,19-105 15,-36 35 1,-141-159 0,123 211-1,-211-105 1,211 141 0,-17 0-16,-1 0 0,1 35 0,-71 36 15,53 17 1,53-70-1,18 88 1,-18-89-16,35-17 16,-17 18-16,0-18 0,17 18 0</inkml:trace>
  <inkml:trace contextRef="#ctx0" brushRef="#br0" timeOffset="171096.31">12665 11289 0,'0'18'0,"0"-36"15,-18 36 17</inkml:trace>
  <inkml:trace contextRef="#ctx0" brushRef="#br0" timeOffset="171578.75">13159 10548 0,'0'-18'0,"-18"18"15,36 18-15,-36-53 0,0 35 0,1 0 16,-1 0-16,0 35 16,-105 159-1,88-70 1,-89 387 15,124-476-31,35 1 16,71 87-1,-70-105-15,-1-18 0,18 17 16,-18-17-16,18 0 0,159-35 16,-159 0-1,-36 0-15,-34-71 16,-19 35-1,1 54-15,-106-72 16,70 72 0,36 17-16,0 0 0,17 0 0,0 0 15,-34 17 1,34 19-16,18-1 0,35 35 16,-35-52-1,35 0-15,1-18 0,-19 17 0,72 1 16</inkml:trace>
  <inkml:trace contextRef="#ctx0" brushRef="#br0" timeOffset="172088.13">14093 10813 0,'0'-18'0,"0"36"0,0-54 16,-17 19-16,17-1 0,-53 0 16,35 18-16,-70 36 15,0 52 1,53-53-16,17 0 0,0 1 0,1-1 16,17 0-16,-18 1 0,18 16 15,0-16-15,35 17 16,54-36-1,-54-17-15,106-53 16,-88 18 0,-36 17-16,19-70 15,-36 53 1,0 17-16,0 1 0,0-1 0,0 0 16,0 1-1,-18 123 1,18-71-16,0 0 0,0 36 15,35 123 1,-35-159 0,0 0-16,18 1 0,-18-1 0,0 0 15,0 0-15,18 54 16,-1-1 0,1-88-1,-18-18-15</inkml:trace>
  <inkml:trace contextRef="#ctx0" brushRef="#br0" timeOffset="172782.59">14834 10636 0,'0'0'0,"-17"0"31,-1 18-15,0 17-16,-70 71 15,-35 194 1,105-247 0,0 53-16,1 17 15,52 18 1,0-123-1,-17-18-15,17 17 0,18 1 0,35-18 16,53 0 0,-88 0-16,159-53 15,-177 18 1</inkml:trace>
  <inkml:trace contextRef="#ctx0" brushRef="#br0" timeOffset="173516.47">15610 10636 0,'0'-17'16,"-17"17"-16,17-18 16,0 0-1,17 54 16,36 17-15,-35-18-16,0-18 0,52 89 16,-35 53-1,-35-106-15,0-18 0,0 0 16,-17 177 0,17-177-16,-18-17 15,1 106 1,17-107-1,0-52 17,0 17-17,0 1-15</inkml:trace>
  <inkml:trace contextRef="#ctx0" brushRef="#br0" timeOffset="173772.6">16281 11042 0,'-18'0'0,"36"0"0,-18-18 31,106 18-15,-89-17-16,1 17 15,17 0-15,0 0 0,-17 0 0,53-18 16,-54 0-16,18 18 16,-17-17-16</inkml:trace>
  <inkml:trace contextRef="#ctx0" brushRef="#br0" timeOffset="174553.76">17092 10548 0,'-88'53'31,"70"-35"-15,1 87 0,17-69-16,17 70 15,1 70 1,17-141-16,-35 0 0,0 1 16,53 87-1,-18-105 1,124-53-1,-124 35-15,54-71 16,34-70 0,-105 106-16,-1-18 0,-17 0 15,0 0-15,0 18 0,0-1 0,-70-87 16,17 70 0,35 35-16,-17 1 0,-36-19 15,-70 36 1,106 0-16,-36 18 15,-17 53 1,71-54-16,-19 54 16,89 35 15,-35-89-31,0 1 0,-1-18 0</inkml:trace>
  <inkml:trace contextRef="#ctx0" brushRef="#br0" timeOffset="174742.04">17657 10760 0,'-18'0'32,"53"0"14,-17 0-30</inkml:trace>
  <inkml:trace contextRef="#ctx0" brushRef="#br0" timeOffset="175190.66">18168 10336 0,'0'-17'0,"-18"17"16,18-18-1,0 53 1,-17 71 0,17-71-16,-36 89 15,1 158 1,35-229-1,0 0-15,0-18 0,0 18 0,35-35 16,-35 17-16,71 18 16,-36-53-16,-17 0 0,17 0 0,-17 0 15,123-88 1,-70 0 0,-36-142-1,-70 195-15,35 17 16,-36-17-16,-52 0 15,70 17-15,-17 18 0,-18 0 16,36 18-16,-19 17 16,19 0-16,17 1 15,0-19-15,0 54 16,53 17 0,-53-70-16,53 17 15</inkml:trace>
  <inkml:trace contextRef="#ctx0" brushRef="#br0" timeOffset="175676.42">18962 10477 0,'0'0'0,"0"-17"16,-35 17-16,-36-18 15,-105 71 17,140-18-32,19-17 0,-1 0 0,18 17 15,-18-17-15,18-1 0,0 1 0,0 35 16,36-53 0,-1 35-16,-17-35 0,-1 18 0,1-18 15,123 17 1,-123-17-16,17-35 0,0 35 0,-17-18 15,35-52 1,-53 52-16,0 1 0,0-1 16,0 0-16,-18-17 15,18 17-15,-18 1 16,18 52 0,0 0-16,0-17 0,0 17 15,36 124 1,-36-124-16,17 18 0,1 88 15,0 53 1,-18-158 0,17 17-16,-17-36 15,0 1-15,0-1 16,0-34 0</inkml:trace>
  <inkml:trace contextRef="#ctx0" brushRef="#br0" timeOffset="175928.94">19209 10425 0,'0'-18'0,"17"18"0,-34 18 0,52-54 16,-17 36-16,-1 0 16,213 71-1,-213-36 1,19-17-16,-19 17 0,1 0 15,-18 18-15,17-17 0,-17 175 16,0-158-16,0 18 16,0-18-16,0-1 0,-52 107 15,52-123-15,-36-19 16,19 18-16,-1-17 0,-35 0 16</inkml:trace>
  <inkml:trace contextRef="#ctx0" brushRef="#br0" timeOffset="176880.84">20091 10566 0,'0'0'0,"0"17"16,17 19-1,-17-19 1,18-17-1,0 0-15,-1-17 32,-17-1-32,-53-17 31,-35 17-15,70 0-1,1 18-15,-54 36 16,54-19-1,-19 54 1,19-36-16,-1 71 16,-35 17-1,53-87-15,-17 17 0,-1 88 16,18-35 0,0-71-16,35 0 0,-17 36 15,35-36 1,-36-17-16,1-18 0,88 17 15,-36-17 1,-34-17-16,17-1 16,-18 18-16,0-35 0</inkml:trace>
  <inkml:trace contextRef="#ctx0" brushRef="#br0" timeOffset="177953.96">20937 10566 0,'-123'35'32,"-1"159"-1,124-176-31,-17 264 31,70-106-15,-18-140-1,71 34 1,-89-70-16,1 0 16,0 0-16,17-35 0,53-36 15,-70 36-15,17 0 0,-17-1 16,17-193 0,-35 194-16,0-18 0,-35 0 15,-89-123 1,107 140-16,-36 1 15,-53 0 1,53 70 0,-18 53-1,54-35 1,-1-35-16,18-1 0,0 19 0,0-19 16,0 19-16,35-19 0,18 19 15</inkml:trace>
  <inkml:trace contextRef="#ctx0" brushRef="#br0" timeOffset="178182.49">21784 10883 0,'-53'-35'31,"35"35"16,1 0-31</inkml:trace>
  <inkml:trace contextRef="#ctx0" brushRef="#br0" timeOffset="178625.11">22049 10583 0,'-71'0'31,"142"0"-31,-142 53 16,71-17-16,35 16 15,18 37 1,-17-36 0,-1-36-1,0 1-15,-17-18 0,17 17 0,106-17 31,-88 0-31,-35 0 0,17 0 0,-17 0 16,-1 0-16,18 53 16,-35 18-1,0-36-15,-35-17 0,18 35 16,-72 53 0,72-89-16,-1 1 0,0 0 15,-17-1-15,18 1 0,-125 35 16,90-36-1,16-17-15,19 0 0,-54-35 16,53 35-16</inkml:trace>
  <inkml:trace contextRef="#ctx0" brushRef="#br0" timeOffset="178763.86">21925 10601 0,'35'-53'16,"1"53"-16,-107 53 0,177-124 15,-88 71-15,87-17 32,1-1-17</inkml:trace>
  <inkml:trace contextRef="#ctx0" brushRef="#br0" timeOffset="179268.2">22948 10866 0,'-17'0'15,"34"0"-15,-17 0 47,35-18-31,-17 18-1,0-18-15,158-52 16,-141 52 0,1 18-16,-1-18 0,18 18 15,-35 0-15</inkml:trace>
  <inkml:trace contextRef="#ctx0" brushRef="#br0" timeOffset="179816.38">23883 10477 0,'0'0'15,"-88"18"17,17 88-17,54-88-15,-19 70 16,19 35 0,17-87-16,0-1 0,0 0 15,35 71 1,0-88-16,-17-1 0,17 1 0,-17-18 15,17 0-15,106-18 16,-70-17-16,-36 17 16,-17 1-16,17-19 0,18-87 15,-35 70 1,-18 18-16,0-1 0,-36-16 16,1 16-16,-36-17 15,-140-88 16,193 141-31,0 0 0,1 0 0,-36 35 32,53 1-32,0-19 0,-18 19 15,18-19-15,0 1 0,0 0 0,36 17 16,16 0 0,-34-17-16,35-1 0</inkml:trace>
  <inkml:trace contextRef="#ctx0" brushRef="#br0" timeOffset="180014.61">24642 10707 0,'0'0'16,"0"-35"-1,17 17 1,1 18-1,52 0 1,-52 18-16</inkml:trace>
  <inkml:trace contextRef="#ctx0" brushRef="#br0" timeOffset="180454.61">25100 10213 0,'-18'0'15,"36"0"-15,-36 88 47,-34 177-16,52-230-31,0 0 0,-18 18 0,18-18 16,0 1-16,0-1 0,35 71 16,142 0 15,-142-106-31,0 0 0,18-36 0,-18 36 16,1-35-16,-1 0 0,35-53 15,-70 70-15,18-17 0,-18-1 16,-70-105-1,52 124 1,-17-1-16,-36 0 16,36 18-16,17 0 0,1 0 0,-19 18 15,19-18-15,-1 35 0,0 1 16,1-19-16,17 1 0,0 0 16,0-1-16,35 1 15,36-1 1</inkml:trace>
  <inkml:trace contextRef="#ctx0" brushRef="#br0" timeOffset="180941.92">25929 10442 0,'0'0'15,"0"-35"-15,0-18 16,-35 35-1,35 1-15,-18 17 0,-17 0 16,17 0-16,-52 35 16,-54 36-1,89-54-15,-36 107 16,54-71 0,17-36-16,0 1 0,106 0 31,-36-18-31,1 0 15,-36-18-15,0 18 0,36-35 16,17-89 0,-88 106-16,0-17 15,0-53 17,0 159-1,53 176 0,-53-212-31,0 0 0,0-17 16,0 17-16,0 71 15,0-53-15,0-36 16,0 1-16,0 0 0,0-1 16</inkml:trace>
  <inkml:trace contextRef="#ctx0" brushRef="#br0" timeOffset="181216.56">26088 10213 0,'35'0'0,"-70"0"0,88-18 0,-36 18 15,19 0-15,52 0 16,-70 0-16,87 36 15,37 158 1,-125-159-16,-17 0 16,0 0-16,0 1 0,-35 87 15,35-88-15,-18 54 16,-17-54-16,17 18 0,-35 53 16,36-89-16,-19 36 15,1-53-15</inkml:trace>
  <inkml:trace contextRef="#ctx0" brushRef="#br0" timeOffset="189814.97">20144 10724 0,'0'-35'0,"0"70"0,-53-105 16,35 70 0,-53 70-1,36-34-15,-71 175 16,36 19-1,35-160-15,-1 142 16,19 35 0,122-124-1,72-52 1,-107-71 0,36-35-1,-88-1-15,0 19 0,-1-89 16,-52 18-1,0 52-15,-89-69 16,-17 87 0,106 18-16,-36 35 15,1 53-15,52-52 16,0-19-16,18 71 16,71-52-1,-36-36-15</inkml:trace>
  <inkml:trace contextRef="#ctx0" brushRef="#br0" timeOffset="-202586.21">8308 13670 0,'-18'0'31,"18"-18"251</inkml:trace>
  <inkml:trace contextRef="#ctx0" brushRef="#br0" timeOffset="-153667.45">10742 12912 0,'0'-18'0,"0"0"172,0 1-125,35 34 78,36-17-109,-53 18-16,17-18 0,-18 0 15,160 0 1,-142 0-16,0 0 0,71-18 16,-88 1-1,52 17 17,-52 35-17</inkml:trace>
  <inkml:trace contextRef="#ctx0" brushRef="#br0" timeOffset="-153418.5">10936 13300 0,'-35'17'16,"17"-17"-16,71-17 0,-123 70 0,52-53 31,53 0-31,18 0 16,194-18-1,-212 0-15,1 18 16,-1 0-16,-17 0 0,17-17 0,-18 17 16,19 0-1</inkml:trace>
  <inkml:trace contextRef="#ctx0" brushRef="#br0" timeOffset="-148776.67">12047 12806 0,'18'0'110,"0"0"-95,-1 0 16,19 0-15,-19-18-16,89-17 16,-35 17-1,-54 1-15,89-1 16,-35 0 0,-54 18-16,1 0 0,0 0 15,34 18 1,-34 0-16,0-1 15</inkml:trace>
  <inkml:trace contextRef="#ctx0" brushRef="#br0" timeOffset="-148175.64">13406 12312 0,'0'-18'0,"-36"18"0,72 18 0,-89-36 16,17 18 0,1 53-1,17-53-15,-34 88 16,34-52-16,0-19 0,1 72 16,17-54-1,-18 71 1,18-71-16,0-17 0,35-1 0,-35 1 15,177 35 17,-142-53-32,0 0 0,0-18 0,18-17 15,-17 17-15,17-70 16,-71-71 0,18 124-16,-35 0 15,-1-1-15,19 1 0,-19 17 0,19-17 0,-18 18 16,-36-36-1,53 53-15,1 0 16,-1 35-16,-17 35 16,35-34-16,-18 17 15,18-18-15,0 0 0,0 1 0,53 87 16,-35-105 0,17-1-16</inkml:trace>
  <inkml:trace contextRef="#ctx0" brushRef="#br0" timeOffset="-147962.35">13970 12682 0,'18'0'15,"-36"0"-15,53 0 0,-17 0 16,35-35-1,-53 17-15,17 18 16,-52 0 15,18 0-15</inkml:trace>
  <inkml:trace contextRef="#ctx0" brushRef="#br0" timeOffset="-145572.05">15363 11377 0,'0'18'63</inkml:trace>
  <inkml:trace contextRef="#ctx0" brushRef="#br0" timeOffset="-144809.77">14905 12030 0,'-18'17'62,"1"1"-30,-1-18-17,0 0-15,1 18 32</inkml:trace>
  <inkml:trace contextRef="#ctx0" brushRef="#br0" timeOffset="-144334.89">14817 12083 0,'0'-18'63,"0"0"-48,-18 1 1,18 34 31,-18 72-32,18-72-15,-17 18 0,-36 195 47,53 52-15,35-264-32,-17-1 15,-1 1-15,19-18 0,17 0 16,88-71-1,-106 54-15,106-107 16,-70 36 0,-71 53-16,17-89 15,-87-34 1,70 122-16,-71-52 16,-17 35-1,-18 71 1,18 52-1,70-52-15,-52 70 16,70-53-16,-18-17 0,18 0 0,-18-1 16,18 19-16,0 17 15,36-18 1,-19-35-16</inkml:trace>
  <inkml:trace contextRef="#ctx0" brushRef="#br0" timeOffset="-142635.25">16034 11642 0,'0'0'0,"-18"0"15</inkml:trace>
  <inkml:trace contextRef="#ctx0" brushRef="#br0" timeOffset="-141893.34">15910 12030 0,'0'0'0,"0"-36"16,0 19 0,-35 87 30,35-17-46,-18-17 0,-17 87 16,-18-17 0,36-71-16,-54 53 15,-17 1 1,88-72-16,-18-17 16,0 18-1,18-53 1,0 17-16,53-17 31,212-36 0,-230 71-31,159-35 32,36-53-1,-213 88-31,-17-18 0,18 18 0</inkml:trace>
  <inkml:trace contextRef="#ctx0" brushRef="#br0" timeOffset="-141620.75">15998 11977 0,'-17'0'0,"34"0"0,-52-18 15,88 177 32,-53-124-47,18 0 0,52 177 32,-17-35-17,-53-142-15,0-18 0,18 19 0,-18-19 16,17 54-1,19-36 1,-1-35-16</inkml:trace>
  <inkml:trace contextRef="#ctx0" brushRef="#br0" timeOffset="-141173.09">16651 11977 0,'-18'-18'0,"36"36"0,-36 52 31,18 54-15,0-71-1,0-18-15,0 0 0,0 53 16,0 54-1,0-125-15,0 71 16,71-70 0,-36-18-16,1 0 0,34-35 15,71-71 1,-53-53 0,-123 18-1,35 88 1,-35 18-16,0-18 0,-54-35 15,54 70-15,-18-17 16,18 35-16,17 0 0,-17 0 0,17 35 16,-17 36-1,17 70 1,18-124-16,0 19 0,36 52 16,-1-35-1,0-36-15</inkml:trace>
  <inkml:trace contextRef="#ctx0" brushRef="#br0" timeOffset="-140721.59">17445 11730 0,'0'-18'15,"0"36"-15,0-53 16,0 70 0,-35 18-1,35-18-15,0 0 0,-18 1 16,18 17-16,-18 229 16,18-194-1,0-35-15,36 106 16,-1-142-1,-18 1-15,125-18 16,-37-71 0,-87 54-16,17-1 0,-17-17 0,0 17 15,-18-105 1,0 87-16,-18-17 0,-35 36 16,18-1-16,17 18 0,-105-17 15,52 87 1,18-52-16,18 17 0,17 0 0,-17 1 15,17-19-15,-35 124 16,53-105 0,89-36-1</inkml:trace>
  <inkml:trace contextRef="#ctx0" brushRef="#br0" timeOffset="-137979.22">7796 14676 0,'0'17'78,"0"-34"94,-35 17-125,-35 52-31,52-34-16,-17 35 15,35 0 1,-18-35-16,18-1 0,0 54 16,35 35-1,18-71 1,0-17-1,-35-18-15,17 0 0,-17 0 0,17 17 16,106-17 0,-106 0-16,-17 18 0,35-18 15,35 53 1,-70-36-16,-1 1 16,-52 70-1,-53-17 1,-106 17 15,159-70-31,-18-18 0,17 0 0,1 0 0,-18 0 16,18 0-16,17 0 0,-17-18 0,0-17 15,17 35-15,18-36 16,0 19-16,0-1 0,53-70 16,-35 53-1,-18 17-15,35 18 0,18-53 16,-18 35-1,-35 1-15,18 17 16,-1-18 0,1 18-16,0 0 0,-1 0 15</inkml:trace>
  <inkml:trace contextRef="#ctx0" brushRef="#br0" timeOffset="-137388.02">8378 15117 0,'0'0'0,"18"-18"15,-18 0-15,18 18 16,52-53 0,-52 36-16,35-19 15,106 1 1,-124 70 0,0 54 15,-35-54-31,0-17 0,0-1 0,-35 1 15,35-1-15,-18 1 0,18 0 0,-17-1 16,-1 19 0,0-36-16,54-18 47,140-17-16,-158 35-31,17 0 15,0 35 1,-17-35-16,-1 35 0,-17-17 0,0 0 16,-17 87-1,17-87-15,-35 17 0,35-17 16,-18 0-16,-53 52 16,-52 1 15,105-71-31,-17 0 0,17 0 0,1-18 15,-54-35-15</inkml:trace>
  <inkml:trace contextRef="#ctx0" brushRef="#br0" timeOffset="-136744.7">10089 14905 0,'0'0'0,"71"0"79,-53 0-79,17 0 0,35-18 15,89-17 1,-124 17-1,-17 18-15,0 0 0,-1-17 0,1 17 16,0 0-16,-18-18 0,17 18 0</inkml:trace>
  <inkml:trace contextRef="#ctx0" brushRef="#br0" timeOffset="-136570.56">10178 15169 0,'0'0'0,"0"18"15,35-18 1,0 0-16,0-35 16,-17 35-16,194-53 15,-177 53 1,-17 0-16,-1 0 0,1 0 0,0 0 16,-1-18-16</inkml:trace>
  <inkml:trace contextRef="#ctx0" brushRef="#br0" timeOffset="-135539.55">11324 14482 0,'0'-18'15,"0"36"-15,18-71 31,-1 106 1,1-53-17,-18 17-15,0 1 0,18-1 0,-18 19 16,0-19-16,35 107 16,-35-71-1,18-36-15,-18 19 16,70 17-1,-52-53-15,17 0 16,-17 0-16,123-71 16,-106 18-1,-17 18-15,-18 17 0,17-17 0,-17 0 16,0-106 0,0 105-16,0 1 0,0 17 0,-17 1 31,17 70-16,0-18-15,0 0 0,17 124 16,36 0 0,-53-106-16,18-1 0,-18-16 15,18 158 1,-18-159-16,0-17 0,-36 17 16,36-17-16,-88 52 15,35-35-15,36-35 16,-19 0-16,19 0 0,-1 0 0,-105-158 31,105 140-15,18-17-16,35-71 15,-35 88-15,35 1 0,18-1 16,53-17 0,-71 17-16,18 18 15,106-35 1</inkml:trace>
  <inkml:trace contextRef="#ctx0" brushRef="#br0" timeOffset="-135089.17">12118 14623 0,'0'-18'0,"0"36"0,88-107 31,-17 72-15,-54 17-16,19 0 0,-19 0 16,18 0-16,71 88 15,-106-70 1,0-1-16,0 1 0,0 17 0,-17 18 16,-19 18-1,19-54 1,17 1-1,35-36 1,53 18 0,-52-17-16,-19 17 15,18 0-15,-17 0 0,0 0 0,17 0 0,-17 17 16,-1-17-16,1 18 0,17 35 16,-35-36-16,0 19 15,0-19-15,0 54 16,-159 52 15,142-105-31,-18 0 0,-1-1 0,19 1 0,-19-18 16,-52 18-1,70-18-15,-17-36 16,18 36-16</inkml:trace>
  <inkml:trace contextRef="#ctx0" brushRef="#br0" timeOffset="-134218.35">13159 14323 0,'0'-18'0,"-18"18"62,0 0-46,18 18 0,-17 52-1,17-52-15,-18 53 16,18-19-16,-18-16 0,18 17 0,-17 70 16,17-17-1,0-71-15,0 0 0,35 36 16,18 0-1,-35-71-15,87 70 16,-87-70 0,17 0-16,-17 0 0,53 0 15,-19-17-15</inkml:trace>
  <inkml:trace contextRef="#ctx0" brushRef="#br0" timeOffset="-133939.6">13776 14129 0,'-35'70'31,"70"54"0,-17-89-31,-1 36 0,-17-36 0,36 106 16,-36-106 0,0 1-16,0-1 0,35 88 15,-35-87 1,35-19 0</inkml:trace>
  <inkml:trace contextRef="#ctx0" brushRef="#br0" timeOffset="-133757.04">14129 14658 0,'0'18'15,"123"-124"32,-88 70-47,1 19 0,-1-1 16,0 1-16,1-1 0,-19 0 0,19 1 15,-1-1 1</inkml:trace>
  <inkml:trace contextRef="#ctx0" brushRef="#br0" timeOffset="-132659.5">14764 14058 0,'0'-17'78,"17"-1"-63,36 0 1,-35-35 0,-18 36-1,0 52 32,53 177-16,-36-195-31,1 1 16,0 0-16,17 34 16,71-16-1,-88-36-15,34-18 16,54-88 0,-106 89-16,18-54 15,-18 53-15,0-17 16,0 18-16,-35-1 0,35 53 31,0 71-15,35-71-16,-35 1 15,18 16-15,-18 1 0,35 177 16,-35-177-16,0 0 16,0-18-16,-18 124 15,18-142-15,-35 1 0,17-1 16,-88 19-1,18-107 1,71 54-16,-19-89 16,19 53-16,17 0 15,17-123 1,-17 140-16,53 19 0,-35-19 0,0 19 16,17 17-16,0-18 0,-17 18 0,105-35 31,-88 35-31,36-18 0</inkml:trace>
  <inkml:trace contextRef="#ctx0" brushRef="#br0" timeOffset="-132210.47">15593 14146 0,'0'0'0,"0"-35"16,35 35-16,0-18 15,54 1 1,-54 17-16,-18 0 0,36 0 16,-35 0-16,0 0 0,-1 17 0,1-17 15,-18 36-15,-18 34 16,-35-17 0,36-35-16,-54 17 15,71-17 1,177-18 31,-107 0-47,-35 0 0,71 17 31,-53 19-15,-53 52-1,-35 0 1,35-53-16,-35 1 0,-36 69 15,-35-16 1,89-72 0,-19-17-1,19-53 1,17 18-16</inkml:trace>
  <inkml:trace contextRef="#ctx0" brushRef="#br0" timeOffset="-131934.21">16157 13864 0,'0'0'0,"88"-35"16,-35 17 0,-17 18-16,-1 0 0,18 0 15,-18 0-15,71 53 16,-88-18-16,17 1 0,-18-1 0,19 0 15,-36 1-15,35 158 16,-53 17 0,-35-17-1,18-106 1,18-70-16,-19 0 16,19-1-16</inkml:trace>
  <inkml:trace contextRef="#ctx0" brushRef="#br0" timeOffset="-130538.47">17621 13635 0,'-17'0'32,"-54"194"-1,71-159-31,-18 18 16,18-18-16,-17 54 15,-1 34 1,18-105-16,0 17 0,0-17 15,-18 87 1,18-69-16,0-19 0,36 19 16,34 34-1,-52-52-15,17-18 0,53 17 16,1-17 0,-54-35-16,35 0 15,-17 0-15</inkml:trace>
  <inkml:trace contextRef="#ctx0" brushRef="#br0" timeOffset="-115075.84">18080 13705 0,'0'0'0,"0"-17"62,0 70 94,35 105-124,-35-140-32,18 17 15,52 54 17,-52-89-32,17 0 15,1 0 1,-36-36-16,52 1 15,-16-53 1,-36 35 0,-36-53-1,36 88 1,0 71 15,0 18-15,0-36-16,0-17 0,36 52 15,17-17 1,-36-35-16,19 0 0,34-1 16,-35-17-16,-17 0 0,17 0 15,1 0-15,16-17 0,-34-19 16,0 36-16,-1-35 0,1 0 16,-36-71-1,-17 71 1,-88-89-1,123 106-15,-18 18 16,18-17-16,18 52 47,17-35-47</inkml:trace>
  <inkml:trace contextRef="#ctx0" brushRef="#br0" timeOffset="-114604.2">18962 13811 0,'0'0'0,"35"-35"16,36-18-1,-1 35-15,-35 18 16,1-17-16,70 17 15,-54 17 1,-52 19-16,0-1 16,-70 71-1,17-36 1,-35-17 0,229-106 30,0 18-30,-123 35-16,-1 0 16,54 35-1,-53 18 1,-18-35-16,-36 17 16,-17 36-1,36-54-15,-54 19 16,36-36-16,17 17 0,1-17 0,-1 18 15,-88 0 1,88-54 0,18 19-1</inkml:trace>
  <inkml:trace contextRef="#ctx0" brushRef="#br0" timeOffset="-114214.45">19808 13635 0,'0'-18'16,"0"36"-16,-17-53 15,17 140 32,35 1-31,-17-88-1,35 0 1,194-18 15,-230 0-31,1 0 0,0 0 16,-1 0-16,1 0 0,-1 35 0,-87 88 47,35-87-47,-1-19 15,19 1-15,-160 52 16,71-52 0,71-18-16,18 0 0,-36 0 15,17-18-15</inkml:trace>
  <inkml:trace contextRef="#ctx0" brushRef="#br0" timeOffset="-114087.14">19667 13723 0,'18'0'0,"-36"0"0,107-35 15,-72 35-15,1 0 16,-1 0-16,19-18 0,-19 18 0,1 0 16,17 0-16,18-18 15,53 18 1,-71-17-16,-17 17 0</inkml:trace>
  <inkml:trace contextRef="#ctx0" brushRef="#br0" timeOffset="-113464.2">20955 13511 0,'-71'71'31,"1"52"-15,35-52-1,-18 52 1,53-105-16,-18 35 16,0-35-1,36-124 16,-18-194 1,0 265-32,0 17 0,0 0 15,35 1 1,-17 34 0,53 124-1,-71-123-15,17 17 16,1-17-16,-18 0 0,17-1 0,-17 1 0,36 17 15,-36-17-15,17-18 16,1 18-16,-18-54 31</inkml:trace>
  <inkml:trace contextRef="#ctx0" brushRef="#br0" timeOffset="-113165.39">20955 13670 0,'-18'-123'0,"36"246"15,-124-352 1,106 211-16,-17 18 0,17 35 15,0 1 1,0 158 15,0-159-31,0-17 0,0 123 32,-18-124-32,18 1 0,-53 17 15,35-35-15,-17 18 16,-71-18-1,89-18-15,-1-17 16,0-53 0,18 70-16,36-17 15,69 17 1,-69 18-16,34 0 16,-52 18-16,17-18 0,-17 0 15,-1 0-15,1 0 0,0 0 0</inkml:trace>
  <inkml:trace contextRef="#ctx0" brushRef="#br0" timeOffset="-112132.09">21819 13017 0,'0'0'0,"-88"-17"31,70 17-15,1 0-16,-71 53 16,70-18-1,0-17-15,18 17 0,-17-17 0,17 17 16,-18-17-16,18 17 0,0 71 15,35-71-15,-35 0 16,36 0-16,-1-17 0,-17 0 0,105 52 16,-17-52-1,-89 0-15,72 34 16,-72-34 0,1-18-16,-18 35 0,0-17 0,0 0 0,0-1 15,0 1-15,-88 53 16,52-54-16,-34 18 15,35-17-15,-1 0 0,-122 17 16,122-35-16,19 0 16,-1 0-16,0-35 0,54-177 31,34 124-15,-34 53-16,52-36 15,18 18 1,-89 53-16,54 0 15,-36 18 1</inkml:trace>
  <inkml:trace contextRef="#ctx0" brushRef="#br0" timeOffset="-111713.8">22348 13441 0,'0'0'15,"0"53"17,36 0-17,-36-36-15,17 1 16,54 35-1,-53-53-15,-1 17 0,36-17 16,71 0 0,-89 0-16,0 18 15,18 17 1,-35-35-16,-18 18 0,0 17 16,-18 36-1,18-53-15,-35-18 0,0 17 16,17 1-16,-17-1 0,-124 36 15,18 0 1,88-53 0,0 0-1,35-35-15,18 0 16</inkml:trace>
  <inkml:trace contextRef="#ctx0" brushRef="#br0" timeOffset="-111559.45">22366 13300 0,'88'-53'32,"-176"106"-32,229-106 15,-123 53-15,-1 0 16,1 0-16,0 0 0,17 0 0,-17-18 16,-1 18-16</inkml:trace>
  <inkml:trace contextRef="#ctx0" brushRef="#br0" timeOffset="-111200.39">22860 12876 0,'35'0'0,"-70"0"0,106-17 16,-36 17-16,0 0 15,-17 0-15,158 17 16,-141 19-16,1-19 16,-1 1-16,0 17 0,1-17 0,-19 17 15,54 177 1,-71-159-16,0 0 15,-124 264 1,71-246 0,-123 87-1,158-140-15,-17-18 16,-18 18-16</inkml:trace>
  <inkml:trace contextRef="#ctx0" brushRef="#br0" timeOffset="-109545.34">23654 13353 0,'0'17'62,"0"1"-62,35 0 16,0-18-1,-17 0-15,123-36 16,-88 36 0,-18 0-16,1 0 15,-19-17-15,36 17 16,-35 0 0,-1 17-1</inkml:trace>
  <inkml:trace contextRef="#ctx0" brushRef="#br0" timeOffset="-109318.04">23689 13794 0,'0'17'16,"0"-34"-16,35 52 15,-17-35-15,17 0 16,-17 0-16,-1 0 0,19 0 16,52 0-1,-70 0-15,35-18 16,-18 18 0</inkml:trace>
  <inkml:trace contextRef="#ctx0" brushRef="#br0" timeOffset="-103109.31">25012 13141 0,'0'-18'16,"0"89"46,-35 229-30,35-265-32,-18 106 31,18-123-31,0-1 0,0 1 0,0 0 0,0-1 16,35-17-16,71 18 15,-71-53 1,18 17-16,-17 0 0,52-87 31,-53 52-31,-35 17 0,0 1 0,0 0 16,0 0-16,-106-177 15,53 159 1,36 35-16,-19 18 0,1 0 16,17 0-16,-17 0 0,18 0 0,-1 0 15,0 0-15,-35 89 16,0 16-1,53-69-15,0-19 0,0 1 16,0 70 0,0-70-16,36-1 0</inkml:trace>
  <inkml:trace contextRef="#ctx0" brushRef="#br0" timeOffset="-102877.74">25559 13564 0,'-18'0'0,"0"0"32,18-17-17</inkml:trace>
  <inkml:trace contextRef="#ctx0" brushRef="#br0" timeOffset="-102431.65">25894 12859 0,'0'-18'15,"0"36"-15,18-36 0,-18 0 16,0 89 0,-18 35-1,-17 158 16,35-211-31,-18 36 0,18-54 0,0 0 16,53 106 15,-18-141-31,0 0 0,-17 0 0,35 0 16,-18-17-16,18-107 31,-53 71-15,0 36-16,-35-19 0,-36-17 15,54 53-15,-1-17 0,0 17 16,-17 0-16,0 0 16,-18 53-1,53-18-15,-18-17 0,18 52 16,0-52-16,0 17 16,36-17-1</inkml:trace>
  <inkml:trace contextRef="#ctx0" brushRef="#br0" timeOffset="-102005.74">26264 13123 0,'0'-17'0,"0"34"16,0-52-16,53 35 15,0 35 1,-35-35-16,141 247 31,-142-211-31,-17-1 16,-141 194 15,123-211-31,1-1 0,-19 1 0,19-18 0,-1 18 16,1-18-16,-19-18 15,36-88 1,0 71-16,0-53 15,36 35-15,-36 0 0,17 0 16,89-194 0,-106 229-16,18 1 15,-18-19-15,0 19 0,0-1 0,0 1 16,-18-1 0,0 18-16,-35 53 15,36-18 1,17-17-16,0-1 0,-18 54 15,18-36 1</inkml:trace>
  <inkml:trace contextRef="#ctx0" brushRef="#br0" timeOffset="-101743.18">26758 12929 0,'0'0'0,"-17"0"16,-1 0-1,-17 53 1,35-35-16,0-1 0,-18 19 0,-17 105 31,35-88-31,0 0 0,0-18 0,35 194 31,0-158-15,1-54-16,-19-17 16</inkml:trace>
  <inkml:trace contextRef="#ctx0" brushRef="#br0" timeOffset="-101105.09">27305 12929 0,'0'0'15,"0"18"32,18 141-16,-18-124-31,0 0 16,0 1-16,0-1 0,0 141 16,0-141-16,-36 18 15,36-17-15,0-1 0,0-17 0,0 34 16,0 19-1,0-36 1,18-35 0,17-17-16</inkml:trace>
  <inkml:trace contextRef="#ctx0" brushRef="#br0" timeOffset="-100895.7">27622 13335 0,'71'0'31,"53"-18"-15,-54 1 0,-17 17-1,-18 0 1</inkml:trace>
  <inkml:trace contextRef="#ctx0" brushRef="#br0" timeOffset="-100493.36">28240 13000 0,'0'0'0,"0"88"47,0 53-32,0-35 1,0-18 0,0-53-16,70 36 15,1-53 1,-36-18-16,1 0 0,-1 0 0,0 0 15,0-36-15,-17 36 0,35-53 16,-18-70 0,-35 88-16,-17-124 15,-89 53 1,70 88-16,1-17 0,18 18 16,-107-19-1,106 36-15,1 0 0,-1 36 16,0-36-16,18 35 0,-17-35 0,-1 70 15,18-52-15,0 0 16,0-1-16,71 54 16</inkml:trace>
  <inkml:trace contextRef="#ctx0" brushRef="#br0" timeOffset="-100287.59">28892 13247 0,'0'0'0,"0"-18"16,18-17 31,-18 17-47</inkml:trace>
  <inkml:trace contextRef="#ctx0" brushRef="#br0" timeOffset="-98293.62">29298 12841 0,'0'-18'141,"18"18"-94,-18-17 31,0-1 15,17 18 126,1-17-31,-18-1-126,-18 18-31,1 18-15,-1-18-16,18 35 0,-17-35 16,-1 17-16,-70 72 15,70-54-15,0-17 16,18-1-16,-17 18 0,17-17 0,0 17 16,-18-17-16,1 88 15,17 35 1,0-106-16,35-17 15,-35 0-15,17-1 0,19-17 16,52 18 0,-70-18-16,17-18 0,-18 18 0,19-35 15,-19 35-15,54-88 16,-53 17 0,-18 54-16,0-19 15,-106-52 1,88 70-16,0 18 15,-87 0 1,87 18 0,0-18-16,18 18 0,-17-18 0,17 17 15,-18 36 1,18-17-16,88-1 31</inkml:trace>
  <inkml:trace contextRef="#ctx0" brushRef="#br0" timeOffset="-97824.25">29669 12947 0,'0'0'0,"0"-18"16,0 1-1,105 17 1,-69 35-1,-1-35-15,-17 35 0,17-35 0,0 18 16,-17-1-16,17 19 0,18 34 16,-35-17-16,-18-35 15,0 17-15,0-17 0,-36 17 0,36 0 16,-53 1-16,18-19 0,-71 54 16,53-54-16,18 1 0,0-18 15,-71 18 1,88-54-16,-17 1 0,35 0 15,0 0-15,18-124 16,52 106 0,-34 18-16,105-71 15,-106 71 1,-17 17-16,-1 0 0,1-35 16,-18 36-1,-35 17-15,17-18 16,-88 18-1,18 53 1,70-35-16,-35 35 16,53-36-1,-17 1-15,17 17 16,70-35 0</inkml:trace>
  <inkml:trace contextRef="#ctx0" brushRef="#br0" timeOffset="-97575.64">29986 12788 0,'0'0'0,"35"-17"16,1 17-16,-19 0 16,36 0-16,35 35 15,-52-35-15,70 88 16,-89-53-1,1-17-15,-1 17 0,-17 0 0,0-17 0,0 17 16,-35 107 0,-18-54-1,36-53-15,-107 88 16,89-105 0</inkml:trace>
  <inkml:trace contextRef="#ctx0" brushRef="#br0" timeOffset="-95734.05">30727 12682 0,'0'-17'47,"-35"17"-16,-1 17-31,-69 89 31,69-53-31,19-35 0,-1 17 16,-35 88 0,35-105-16,18 17 0,-17 36 15,-1 52 1,18-87-16,0-19 0,0 19 16,53 69-1,-53-87-15,88 35 16,-70-53-1,0 0-15,-1 0 0,18-18 16,1 1-16</inkml:trace>
  <inkml:trace contextRef="#ctx0" brushRef="#br0" timeOffset="-91138.27">30956 12788 0,'0'-17'31,"-35"17"94,-18 35-109,-53 88-1,0 1 1,106-107-1,-17 36-15,17-35 16,0 0-16,70 35 16,-52-36-16,17-17 0,-17 0 15,17 0-15,0 0 0,124-53 16,-124 0 0,36-70 15,-71 88-31,0 17 0,-35-35 15,17 0 1,-17 35-16,-18-17 16,-18 18-1,54 17 1,-19 70 0,19-35-1,-1-17-15,18 17 16,35 1-1</inkml:trace>
  <inkml:trace contextRef="#ctx0" brushRef="#br0" timeOffset="-90956.68">31150 12912 0,'0'0'0,"-17"0"31,34 0-31,1 0 16,0 0 0,-1 0-1</inkml:trace>
  <inkml:trace contextRef="#ctx0" brushRef="#br0" timeOffset="-90482.37">31309 12700 0,'0'0'0,"0"-18"16,35 1-16,-17 17 16,17-18-16,-17 18 0,17 0 0,0-18 0,18 18 15,-35 0-15,0 0 16,17 142-1,-35-125 1,-35 18-16,35-17 0,-36 0 0,-34 35 16,34-18-1,1 0 1,106-35 15,35-17-15,-89 17-16,71 17 15,-52 36 1,-19-35-16,-17 17 16,0-17-16,0-1 0,-88 72 47,-106-1-16,159-71-31,0-17 15,-36 0 1,71-17-16,0-1 16</inkml:trace>
  <inkml:trace contextRef="#ctx0" brushRef="#br0" timeOffset="-89731.89">32032 12806 0,'18'-18'0,"-36"36"0,53-53 31,-35 70-15,-158 159 15,140-177-31,-17 36 15,0 36 1,17-72-16,0 36 16,106-194 31,-17-141-16,-71 264-31,0 1 15,0-1 1,0 53 0,0 36-1,0-54-15,18 19 16,-1-19-16,1 19 16,17 16-1,-35-34-15,18-18 16,-18-106 31,-71-35-16,54 141-31,-36 106 47,53-88-47,-53 140 31,35-105 0,-35-159 1,53 89-32,0-36 15,53 35 1,-18 18-16,-17 0 15,106 18 1,-107-18-16,71 18 16</inkml:trace>
  <inkml:trace contextRef="#ctx0" brushRef="#br0" timeOffset="-87647.49">27570 14482 0,'17'-36'62,"1"36"-46,-1 0 31,1 0-16,-18-17-15,18-1 15,-1 18 47,1 0-62,0-18-16,-1 18 0,1 0 15,70-35 1,-35 35-1,-35 0-15,-1 0 0,36 18 16,-17-18 0,-1 0-1,0 0 1,-88-18 31,36 0-47</inkml:trace>
  <inkml:trace contextRef="#ctx0" brushRef="#br0" timeOffset="-87009.54">28663 14058 0,'-70'-35'31,"34"35"-15,19 35-16,-1-35 0,-17 35 16,0 18-1,35-35-15,-18 17 16,18 106-1,0-123-15,0 35 16,70 70 0,-34-87-1,-19-19-15,19-17 0,-19 0 0,1 0 16,17 0-16,53-35 16,-70 0-16,0 17 15,-1-17-15,-17 17 0,18-17 0,-18 17 0,0-17 16,0-36-1,-35 36-15,35 18 0,-36-19 0,-34-34 16,17-1 0,35 54-16,1-1 0,-19 0 15,1 18 1,17 0-16,18 18 0,-17-18 16,-1 35-16,-17 71 31,123-18 0,-70-70-31</inkml:trace>
  <inkml:trace contextRef="#ctx0" brushRef="#br0" timeOffset="-86794.56">28945 14270 0,'0'0'0,"71"-35"47,-71 17-31</inkml:trace>
  <inkml:trace contextRef="#ctx0" brushRef="#br0" timeOffset="-85800.58">29333 14023 0,'0'-18'16,"0"-17"-1,0 17 1,0 1-1,-35 52 32,0 18-31,35-35-16,-18-1 0,1 1 0,-1 17 16,0-17-16,1 17 0,-19 53 15,36-53 1,0-17-16,0 0 0,0-1 0,0 1 15,89 17 1,-54-35-16,-17 0 0,17 0 16,53-88-1,-35 35 1,-35 18-16,-18 0 0,0-1 16,0 19-16,0-1 0,-71-70 15,36 70-15,-1-17 16,19 17-16,-1 1 0,1-1 15,-19 18 1,1 53 0,17-53-16,1 53 15,17 0 1,0-36-16,0 1 16,35-18-16,-35 18 0,18-18 0,-18 17 0</inkml:trace>
  <inkml:trace contextRef="#ctx0" brushRef="#br0" timeOffset="-85478.5">29704 13970 0,'18'-18'0,"-36"36"0,53-53 16,-35 17-16,18 18 0,-18 106 47,-18-71-47,18-17 0,-35-1 15,35 19-15,-53 17 16,0 0-16,35-36 0,1 1 16,-1-1-16,-35 36 15,36-53-15,17 18 16,88-18 0,-53-35-16,0 35 15,18-18-15,-17 18 0,16-35 0,37 17 16,-54 18-16,0-35 15,18 17-15,0 1 0,-35 17 16,-1 0-16,1-18 0,0 0 16</inkml:trace>
  <inkml:trace contextRef="#ctx0" brushRef="#br0" timeOffset="-85271.77">29827 14005 0,'0'0'0,"18"0"16,17 53 0,-35-35-16,18-1 15,-18 1-15,0 123 16,0-106-16,0-17 16,0 17-16,0 1 0,-18-1 0,18 0 15,0 1-15,0 52 16,0-53-1</inkml:trace>
  <inkml:trace contextRef="#ctx0" brushRef="#br0" timeOffset="-84895.12">30162 14058 0,'0'0'0,"0"-17"15,0-1 1,0 53-1,0 0-15,0 36 16,0-36 0,0-17-16,0 0 0,18 34 15,-18-34-15,35-18 0,18 35 16,-35-35-16,0 0 16,52-158 15,-70 140-31,-35-70 15,0 53-15,17 17 16,0 0-16,-140-17 31,105 88-15,35-35-16,0 17 16,18 71-1,36-106-15,-36 17 16,35 1-16</inkml:trace>
  <inkml:trace contextRef="#ctx0" brushRef="#br0" timeOffset="-84526.22">30498 13882 0,'0'0'0,"35"-71"15,-17 36 1,17 17-1,-18 89 1,-17 35 0,0-71-16,-70 124 15,70-106-15,0-18 16,0 124 0,35-159-16,0 17 15,1-17-15,17 0 16,17-88-1,-70 70-15,0-34 16,-70-37 0,52 72-16,-53-1 15,36 18 1,18 35-16,-1-17 16,18 17-1,0-17-15,0 0 0,18-1 16,17 1-16</inkml:trace>
  <inkml:trace contextRef="#ctx0" brushRef="#br0" timeOffset="-84276.87">30886 13882 0,'0'-35'15,"0"70"-15,0-88 0,35 35 0,53-35 16,-53 53-16,1 0 15,-1 0-15,0 0 0,18 18 16,35 141 0,-70-124-16,-53 194 15,-1-176 1,19 0-16,-89 159 16,35-106-1,54-71-15,-1 0 16</inkml:trace>
  <inkml:trace contextRef="#ctx0" brushRef="#br0" timeOffset="-80514.34">7955 15699 0,'0'-18'16,"0"-35"-1,0 35-15,0 1 16,0-1 0,-18 18-1,-17 124 32,35 105-16,18-211-31,-18 17 0,88 106 32,-70-123-32,-1-1 0,36 18 15,35 1 1,-70-19-16,17-17 0,1 18 15,-19 0-15,19 35 32,-125 88-1,54-106-31,17-35 16,-17 18-16,-53-1 15,17-52 1,54 35-16,17-35 15,-18 17-15,18 0 0,0 1 0,0-18 0,0 17 16,35-17-16,-35 17 0,53-53 16,-53 36-16,36 0 15,-19-18 1</inkml:trace>
  <inkml:trace contextRef="#ctx0" brushRef="#br0" timeOffset="-80043.6">8449 16034 0,'0'0'15,"18"-18"-15,35-52 16,35-1 0,-53 53-16,36-17 15,-36 35 1,-17 71 0,-1 17-1,-17-71-15,0 19 0,0-19 0,-35 1 16,-18 53-1,53-54-15,0 1 0,0-1 32,18-17-17,17 0-15,-17 0 0,17 0 16,-18 0-16,72 0 16,-1 0-1,-71 18-15,19 17 16,-19 36-1,-17-53-15,-35 17 16,-53 18 0,70-36-16,-88 54 15,71-36 1,18-35-16,-1 0 16,-17 0-1,35-17-15,0-19 0</inkml:trace>
  <inkml:trace contextRef="#ctx0" brushRef="#br0" timeOffset="-79781.86">9366 15963 0,'0'0'0,"18"-35"16,0 17-16,-1 1 15,1 17-15,-1-18 0,1 0 16,53 1 0,-36 17-16,-17 0 15,-1-18-15,18 18 0,-17 0 0,88 0 16,-71 0 0,-17 0-16,-1 0 0,1 0 15,0 0-15</inkml:trace>
  <inkml:trace contextRef="#ctx0" brushRef="#br0" timeOffset="-79603.34">9666 16263 0,'-18'18'16,"18"-1"-16,-17-17 0,52-35 0,-70 88 0,176-71 31,-71 1-16,-34-19-15,-1 36 0,0 0 0,1 0 16,-19-17-16,19 17 0,-1-18 16,-18 18-1,1 0-15</inkml:trace>
  <inkml:trace contextRef="#ctx0" brushRef="#br0" timeOffset="-74557.56">11289 15452 0,'0'-18'16,"0"0"-1,-35 36 110,35 0-109,0-1 15</inkml:trace>
  <inkml:trace contextRef="#ctx0" brushRef="#br0" timeOffset="-73903.18">11112 15981 0,'0'-18'15,"-17"-17"16,34 35 32,19 0-63,-1 0 31,71 0 0,-88-18-31,105-17 32,-70 17-17,-35 18-15,17 0 0,18-17 16,0 17 15,-53-18 0</inkml:trace>
  <inkml:trace contextRef="#ctx0" brushRef="#br0" timeOffset="-72692.6">12241 15575 0,'0'-18'0,"36"-17"46,-19 18-14,-34 52 421,-1-18-438,0 19-15,-17-19 16,0 195 15,35-177-31,0 36 16,53 17 0,-36-70-16,1-1 0,17-17 15,71 18 1,-88-18-16,17 0 0,18 0 15,18-35 1,-54-1-16,1-16 16,-1-1-16,-17 17 15,0 1-15,0 0 0,0 0 0,0-1 0,-52-87 16,52 70-16,-36 18 16,19-1-16,-1 19 0,18-19 15,-18 19-15,1-1 0,-19 0 16,19 18-1,-19 36 1,19-1-16,-1 53 16,18-70-1,0-1-15,0 1 0,0 0 0,0-1 16,35 19-16</inkml:trace>
  <inkml:trace contextRef="#ctx0" brushRef="#br0" timeOffset="-72543.16">12894 15505 0,'18'0'15,"-18"-18"48</inkml:trace>
  <inkml:trace contextRef="#ctx0" brushRef="#br0" timeOffset="-71474.12">14076 15187 0,'0'18'78,"-35"-1"-62,35 1-16,-18 0 15,18-1-15,-71 107 16,36-54 0,17-34-16,18 16 0,-17 37 15,-1 140 1,18-194 0,18 1-16,-18-19 0,70 18 15,-52-17-15,17 0 0,1-18 0,140-36 16,-106 1-1,1-53 1,-53 53-16,-1-1 0,-17-16 16,0 16-16,0 1 0,0 0 0,-70-106 15,70 105 1,-36 19-16,1-19 0,-53-34 16,35 70-1,35 0-15,-17 0 0,-18 17 16,0 72-1,53-54-15,0-17 16,36 105 0,-36-105-16,17 17 15</inkml:trace>
  <inkml:trace contextRef="#ctx0" brushRef="#br0" timeOffset="-71077.63">14728 15311 0,'0'0'15,"-35"123"17,35-88-17,0-17-15,0 88 16,53 53-1,-18-142-15,-17 1 0,0-1 16,52 1 0,-17-53-16,-18 35 0,-17-35 15,17 17-15,-17-17 0,0-1 0,-36-193 32,-17 176-17,-1 18-15,-69-36 16,52 54-1,35 17-15,0 0 0,1 0 0,-19 17 16,-34 54 0,52-54-16,18 1 0,-17 35 15,52 70 1,0-105 0</inkml:trace>
  <inkml:trace contextRef="#ctx0" brushRef="#br0" timeOffset="-70482.26">15434 15187 0,'18'0'0,"-1"-18"0,36 18 31,-35 89 0,-18-72-15,-18-17-16,1 18 15,-1-18-15,-35-88 32,53 35-32,35-71 31,-17 89-16,17 35-15,0 0 0,-17 0 16,0 0-16,88 106 16,-36 17-1,-70-87-15,0 34 16,-70 142 0,52-159-16,-35 35 15,-88 106 1,53-141-1,17-106 1,54 35-16,-1-158 16,18 105-1,35 36-15,-35 0 0,71 0 16,-36 17-16,-17 0 0,52 1 16,36 87-1,-106-52-15,35-1 16,-17 19-16,0-19 0,-1 19 0,1-1 15,52 88 1,-52-105-16,0-18 0,-18 18 16,35-18-16</inkml:trace>
  <inkml:trace contextRef="#ctx0" brushRef="#br0" timeOffset="-70106.36">16157 15046 0,'-17'-35'32,"34"70"-32,-34-35 15,-1 71 1,106 281 15,-70-281-15,52 70-1,-52-123-15,0-1 0,17-17 16,-17 0-16,-1 0 0,1 0 0,17-17 0,18-89 31,-35 70-31,-18 1 0,0 0 0,0 17 16,0-17-16,-36 0 0,36 17 0,-35-17 16,17 17-16,1 1 0,-36-1 15,35 18-15,1 0 0,-36 35 16,-18 71-1,71-71-15,-18-17 0,18 17 16,0-17-16,0 17 16,0-17-16,0-1 0,36-17 0</inkml:trace>
  <inkml:trace contextRef="#ctx0" brushRef="#br0" timeOffset="-69794.9">16598 15169 0,'0'0'0,"0"-17"16,18 17 15,105 17-15,-105-17-16,52 18 15,72 53 1,-37-1-1,-52 18 1,-53-35 0,-70 88-1,52-105-15,-17-1 16,-89 36 0,89-71-16,-18 0 15,18-36-15</inkml:trace>
  <inkml:trace contextRef="#ctx0" brushRef="#br0" timeOffset="-69637.62">16563 15081 0,'0'-17'0,"0"34"0,18-70 16,17 36-16,0-1 16,0 18-16,54-35 15,-19-1 1,-35 19-16,1-1 0,70-52 15,-89 52-15</inkml:trace>
  <inkml:trace contextRef="#ctx0" brushRef="#br0" timeOffset="27138.95">7990 16722 0,'0'0'0,"-17"0"109,-1 17-78,-17 1 0,17 0-31,1-1 16,-19 36 0,19-35-16,17-1 0,-18 19 15,-17 87 1,17-88-16,18-17 0,-18 17 16,18-17-16,0 17 0,0 1 0,0-19 15,18 107 1,17-107-16,195 36 31,-195-53-15,0 0-16,1 0 0,-1 0 0,0 0 15,-17 0-15,17 0 0,36 35 16,-54 1 0,-17-19-16,18 1 0,-18 0 15,0-1-15,-35 54 16,-159 105 15,176-158-31,-17-18 0,-1 18 0,19-18 16,-19 0-16,-52-36 15,-35-87 1,70-18 0,53 105-1,17 1 1,36 17-1,-35 18 1,0 0-16,-1 0 0,1 0 0</inkml:trace>
  <inkml:trace contextRef="#ctx0" brushRef="#br0" timeOffset="27707.99">8855 17127 0,'0'0'0,"0"-17"15,0 52 17,0 71-17,0-89-15,-18 36 16,-52 124 15,70-160-31,0 1 16,88-36 31,-18-17-32,-34 17-15,87-17 16,-35 18 0,-70-1-16,17 18 0,-17-18 15,17 1-15</inkml:trace>
  <inkml:trace contextRef="#ctx0" brushRef="#br0" timeOffset="27956.41">8943 17092 0,'-18'0'0,"18"18"0,18-36 0,-36 53 15,54-17 1,-36 0-16,17 35 0,-17-36 15,35 1-15,-17 17 0,53 89 16,-54-89 0,-17 0-16,18 0 0,0-17 0,-1 17 15,36 124 1,-35-141-16,-18-1 0,17-17 16,-17 18-16,18 0 15,-18-1-15</inkml:trace>
  <inkml:trace contextRef="#ctx0" brushRef="#br0" timeOffset="28257.35">9578 17268 0,'0'-17'0,"0"-1"15,123 1 17,-70-1-17,-17 18-15,105-35 16,-106 35-1,-17-18-15,-1 18 0,19-18 0,-1-17 16,-18 17 0</inkml:trace>
  <inkml:trace contextRef="#ctx0" brushRef="#br0" timeOffset="28427.52">9878 17392 0,'0'18'0,"0"-36"0,0 53 16,0-17-16,35-1 16,18-17-1,-35 0-15,-1 0 0,1 0 16,35-17-16</inkml:trace>
  <inkml:trace contextRef="#ctx0" brushRef="#br0" timeOffset="30396.37">10724 16757 0,'18'0'31,"0"0"-15,-1 0 0,1 18-1,0-18 16,-1 0 688,-17-18-656,18 18-1,-18 70-46,18-34-16,-1 70 15,1-1 1,-1-69-16,-17-1 0,36 53 16,87-17-1,-88-71 1,1 0-16,-19 0 0,19-36 0,-1 36 16,-17-35-16,52-35 15,-52 34-15,-18 19 0,17-19 0,-17 1 0,0-18 16,-52-123-1,52 141-15,-18 17 16,18 0-16,-18 18 16,1 124-1,17-89-15,0 71 16,35 194 0,-17-265-16,-1 71 15,18 35 1,-35-106-16,18 36 15,-18-18 1,-35-36 0,-177-122 15,177 69-31,-18-34 16,53-36-1,18 88-15,17 1 16,88-54-1,-87 53 1,17 1-16,-18-1 0,0 0 0,-17 1 16,17-1-16,18-17 15</inkml:trace>
  <inkml:trace contextRef="#ctx0" brushRef="#br0" timeOffset="30724.26">11765 16969 0,'0'0'0,"18"0"16,-18 53 15,0-36-31,0 1 0,0-1 0,0 1 0,-36 17 16,36 1-16,-17 17 15,-54 88 1,54-124-16,-1 19 0,-17 16 15,17-16 1,71-36 0,18-18-1,87-35 1,-122 36-16,-1 17 0,-17-18 0,17 0 16,106-52 15,-141 17-16</inkml:trace>
  <inkml:trace contextRef="#ctx0" brushRef="#br0" timeOffset="30919.34">11853 17057 0,'-17'0'0,"123"176"47,17 89-16,-105-230-31,-18 0 0,17-17 0,-17 17 16,18-17-16,-18 17 0,0 0 15,0-17-15</inkml:trace>
  <inkml:trace contextRef="#ctx0" brushRef="#br0" timeOffset="31485.98">12894 16510 0,'0'0'0,"-53"-18"15,35 18 1,1 18-16,-1-18 0,1 35 15,-72 106 1,72-105-16,17-1 0,-18 18 16,18 0-16,0 106 15,71 52 1,-71-176-16,35 1 16,-17-1-16,87 53 15,-52-70 1,88-1-1,-123-52-15,0 35 16</inkml:trace>
  <inkml:trace contextRef="#ctx0" brushRef="#br0" timeOffset="31731.61">13247 16686 0,'0'0'15,"17"71"17,1 17-17,-18-53-15,18 54 16,70 263 15,-88-316-31,18-19 16,34 19-1</inkml:trace>
  <inkml:trace contextRef="#ctx0" brushRef="#br0" timeOffset="31896.45">13564 17004 0,'106'0'46,"35"-53"-30,-105 35-16,-1 1 0,0-19 16,36-17-16</inkml:trace>
  <inkml:trace contextRef="#ctx0" brushRef="#br0" timeOffset="32692.27">14393 16475 0,'0'0'0,"0"-18"15,0 0 1,-35 89 0,35-18-1,0-35-15,0 17 16,0-18-16,0 19 0,53 87 15,106-17 17,-36-141-17,-88 35-15,54-106 16,-36-53 0,-53 142-16,0-54 15,0 53 1,0 71-1,17 247 1,-17-212-16,18-17 16,-18-1-16,0 1 0,0 176 15,-35-177 1,-54 54 0,72-124-16,-36 0 15,35 0-15,-70-53 16,-35-70-1,52-54 1,71 142-16,0 0 16,0 17-16,53 0 0,-53 1 0,35-1 15,0 0-15,107-17 16,69 18 0,-176-1-16</inkml:trace>
  <inkml:trace contextRef="#ctx0" brushRef="#br0" timeOffset="33004.06">15363 16722 0,'18'53'31,"-18"-36"-31,-18-87 0,18 246 16,0-141-1,-35 1-15,18-1 0,-1 0 0,-17 18 0,17-18 16,-105 124 15,87-124-31,72-17 16,-1-18 0,0 0-16,0 0 0,-17-18 0,17 18 15,1-17-15,87-36 16,-52 18-16,-54 17 15,1 18-15,-1-18 0,1 1 0,0-54 32,-18 53-32</inkml:trace>
  <inkml:trace contextRef="#ctx0" brushRef="#br0" timeOffset="33217.25">15363 16827 0,'0'53'31,"71"141"-15,-36-176-1,-35 17-15,18 1 0,0-1 0,-1 0 16,54 124 0,-71-141-1,17-1-15,19 18 16</inkml:trace>
  <inkml:trace contextRef="#ctx0" brushRef="#br0" timeOffset="33476.48">15522 16598 0,'35'-17'0,"-70"34"16,106-52-16,-54 35 0,19 0 15,122 53 1,-52 17 0,-18 230 15,-88-229-31,0-18 0,-35 53 0,35-54 16,-17 1-16,17-17 0,-71 69 15,53-105-15,1 18 16,-19-18-16</inkml:trace>
  <inkml:trace contextRef="#ctx0" brushRef="#br0" timeOffset="34166.19">16898 16404 0,'-18'0'0,"36"0"0,-53-17 15,17 17 1,0 17 0,1 36-1,-18 71 1,35-89-16,-18 0 0,18 36 16,-18-18-16,18 35 15,0-35-15,-17-18 0,17 71 16,0-71-16,0 159 15,0-159 1,17-17-16,54 17 16,52-35-1,-87 0-15,-1-35 0,0 17 0,0-17 16</inkml:trace>
  <inkml:trace contextRef="#ctx0" brushRef="#br0" timeOffset="35191.79">17727 16387 0,'-18'-18'31,"36"36"31,17 52-46,-35-35-16,18-17 0,0 0 16,35 123-1,-36-124-15,-17 1 16,88 35-1,-70-53-15,0 0 0,-1 0 16,71-106 0,-35 18-1,-53 53-15,0-36 16,-53-52 0,36 123-1,17 35 1,0 53-1,0 36 1,35-89-16,-17 35 16,52 19-1,-52-72-15,53 1 16,-19-36 0,-34 18-16,17-70 15,-17-107 1,-18 160-16,0-19 15,-35 1-15,35 17 0,-53-70 16,0 0 0,53 70-1,0 54 1,53-1 0,-36-35-16,1 35 15</inkml:trace>
  <inkml:trace contextRef="#ctx0" brushRef="#br0" timeOffset="36052.88">18856 16457 0,'0'0'15,"0"-35"1,0 70 31,-71 106-16,71-123-31,-105 105 31,34-17-15,53-88-16,1-1 0,-36 72 16,18-19-1,35-52-15,0-1 32,17-17-17,160-70 1,-89 35-1,-53 17-15,141-53 16,-70 18 0,-88 36-16,17 17 0,18-35 15,-35 17-15,-1 0 16,-17-35-16</inkml:trace>
  <inkml:trace contextRef="#ctx0" brushRef="#br0" timeOffset="36284.22">18962 16492 0,'0'71'31,"0"-142"-31,17 212 16,36-35-1,18 141 16,-53-211-31,-18-1 0,17 18 16,18 17 0,-17-70-1,0 0-15</inkml:trace>
  <inkml:trace contextRef="#ctx0" brushRef="#br0" timeOffset="36589.76">19332 16457 0,'0'0'0,"18"-18"16,-1 54 31,160 87-16,-159-123-31,-1 18 0,36-1 16,-18 1-16,-17-18 0,0 18 15,52 35 1,-70-36-16,18 36 16,-18 18-1,-35-54-15,35 19 0,-36-19 0,36 1 16,-17 0-16,-36 35 16,35-53-16,0 17 0,1-17 15,-89-35 1,88 0-16,1 17 0</inkml:trace>
  <inkml:trace contextRef="#ctx0" brushRef="#br0" timeOffset="36710.2">19420 16439 0,'0'-17'0,"0"34"0,89-87 16,-72 52-16,1 18 0,0 0 16,87-17-1,-87 17 1,0 0-16</inkml:trace>
  <inkml:trace contextRef="#ctx0" brushRef="#br0" timeOffset="37628.83">20532 16210 0,'-18'53'31,"-17"-35"-31,-89 123 31,-17 35 1,124-158-32,-1-89 47,18-211-16,18 264-31,-18 1 0,35 17 15,141 88 17,-158-70-32,35 52 15,-18-52-15,-17-1 0,70 19 16,-53-36-16,-17 0 16,17 0-16,53-53 31,-176-106 0,53 141-31,-1-17 0,-16-18 16,34 36-1,0 17-15,18 35 16,0 88 0,0-105-16,0 17 0,0 1 0,0-1 15,0-18-15,-35 89 16,0-53-1,-1-53 1,-175-88 0,140 53-1,-17-53 17,123 88-32,54 0 15,-72 17-15,54-17 16,87 53-1,-34-35 1,-89-18-16,0 0 0</inkml:trace>
  <inkml:trace contextRef="#ctx0" brushRef="#br0" timeOffset="38094.67">21131 15893 0,'0'-18'0,"0"0"0,-17 1 15,-19-1 1,36 36-16,-17-18 0,-1 53 16,1-36-16,17 19 0,-18-1 0,18 0 15,-18 124 1,18-142-16,36 54 15,-1-53-15,18-1 16,141 19 0,-159-36-16,0 0 15,-17 0-15,17 17 0,-17-17 0,0 0 0,17 18 16,0 88 15,-176 52 0,106-140-31,-177 35 32,71-194-1,141 106-31,0 17 0,18 0 16,-18 1-16,52-1 0,-34 0 0,0 1 0,-1-1 15,72-17 1,-72 35-16,1 0 0,-1-18 15</inkml:trace>
  <inkml:trace contextRef="#ctx0" brushRef="#br0" timeOffset="38462.66">21572 16281 0,'-35'0'31,"176"106"16,-106-89-47,-17 1 0,0-18 16,70 35-1,-70-17-15,-1-18 0,1 17 16,17 1-16,-17 0 0,35 52 47,-89-35-47,-17-17 15,-105 17 1,34-17 0,1-18-1,88-35-15,17 35 0</inkml:trace>
  <inkml:trace contextRef="#ctx0" brushRef="#br0" timeOffset="38588.86">21572 16192 0,'36'0'16,"-72"0"-16,142-17 16,-88 17-1,-1-18-15,1 18 0,0 0 0</inkml:trace>
  <inkml:trace contextRef="#ctx0" brushRef="#br0" timeOffset="38778.93">21978 15628 0,'18'-18'0,"-36"36"0,106-36 15,-52 18-15,34 53 16</inkml:trace>
  <inkml:trace contextRef="#ctx0" brushRef="#br0" timeOffset="40807.25">22102 15610 0,'0'0'0,"0"18"0,0 0 16,0-1 0,70-17 124,-17 18-124,-35 0-16,17-1 15,71 54 1,-71-36-16,-17-17 0,17 17 16,106 141-1,-123-140-15,-1-1 0,1 53 16,-53 53 0,17-105-1,18-19-15,-35 1 0,17-1 0,0 1 16,-105 35-1,105-53-15,-17 18 0,17-18 16,-52 0 0,52 0-16,1 0 15,17-18-15,-18 18 0,0 0 0,18-18 16,-17 18-16,17-17 0</inkml:trace>
  <inkml:trace contextRef="#ctx0" brushRef="#br0" timeOffset="58344.93">22948 15822 0,'18'0'94,"-1"18"-78,1-18 30,0 17-46,-1-17 0,19 0 16,-19 0-16,19 0 16,-1-35-16,18 35 15,-18-18-15,0 18 0,-17-17 0,17 17 16,-17 0-16,17-18 0,-17 18 0,-1-17 16,1 17-16,17 0 15,-35 35-15,0-18 16,0 19-16</inkml:trace>
  <inkml:trace contextRef="#ctx0" brushRef="#br0" timeOffset="58587.81">23125 16087 0,'-18'35'15,"36"-70"-15,-54 88 0,36-36 0,-17 1 16,17-1-16,35-17 16,18 0-16,-36 0 0,19 0 15,-19 0-15,54 0 16,17-17-16,-70-1 16,-1 18-16,1 0 0,0-17 0,-1 17 15,1-18 1</inkml:trace>
  <inkml:trace contextRef="#ctx0" brushRef="#br0" timeOffset="59931.85">24218 15628 0,'0'18'47,"-88"52"-16,70-70-15,18-17 31,0-19-16,0 19 0,0-1-15,-17 18 187,-1 0-203,0 0 0,18 18 15,-17-18-15,-1 17 0,1 1 16,-1 0-16,18-1 16,-35 19-16,17 16 0,0-34 0,18 17 15,0 1-15,-17 17 0,17-18 16,0-18-16,0 19 0,0-1 0,17 36 16,-17-54-1,36 18-15,-19-35 0,1 18 16,0-18-16,-1 18 0,1-18 0,17 0 15,-17 0-15,17 0 0,-17 0 16,52-18-16,-17-35 0,-35 36 16,-1-19-16,-17 19 0,18-19 0,-18 1 15,0-35-15,0 34 0,0-17 16,-71-70-16,71 88 16,-35-18-16,18 35 0,-1-17 0,0 17 15,1-17-15,-1 35 0,0-18 0,1 18 16,-1 0-1,0 0-15,1 0 0,17 18 0,-18-18 16,18 35-16,-17-17 0,17 17 0,-18-17 16,18-1-16,0 19 0,0-19 0,0 19 15,0-19-15,0 1 0,0-1 0,18 1 16,-18 0-16,35-1 16,-18 1-16</inkml:trace>
  <inkml:trace contextRef="#ctx0" brushRef="#br0" timeOffset="60293.15">24042 15646 0,'-18'-18'0,"1"18"0,52 18 0,-70-18 32,52 53-1</inkml:trace>
  <inkml:trace contextRef="#ctx0" brushRef="#br0" timeOffset="60800.84">24642 15857 0,'0'0'16,"-36"0"-1,36 18 17,0 0-17,0-1 1,0 1 15,0-53-15,0 17-1,0-17 1,0 17 0</inkml:trace>
  <inkml:trace contextRef="#ctx0" brushRef="#br0" timeOffset="61307.51">25030 15258 0,'0'-18'16,"-18"106"15,0 0-15,18-52-16,0-1 0,0 18 15,0-18-15,0 18 0,0 0 0,0 0 16,0 53-16,0-18 15,0-70-15,0 52 0,0-52 16,18-18-16,-18 17 0,35-17 0,0 0 16,-17 0-16,17 0 15,36-53-15,-36 36 0,-17-18 0,0-1 16,-18 19-16,0-19 0,0 1 16,0 0-16,0-18 0,-18 18 0,18 17 15,-53-17-15,0-18 16,18 35-16,17 18 0,-17 0 0,17 0 15,1 0-15,-1 35 0,0-35 0,1 18 16,17 17-16,-18-17 0,18 53 16,0-54-16,0 1 0,0-1 15,0 1-15,18 0 0,-18-1 16,17-17 0,1 18-16</inkml:trace>
  <inkml:trace contextRef="#ctx0" brushRef="#br0" timeOffset="61725.96">25541 15205 0,'0'17'31,"0"36"-31,-18-35 16,-17 52-16,18-17 16,17 0-16,-18-17 0,18-1 0,0 18 15,0 141 1,0-141-16,35 53 16,-17-71-16,-18-18 0,35 19 0,-17-36 15,-1 17-15,1-17 0,17 0 0,-17 0 16,35-35-16,0 0 15,-36 17-15,1-17 0,-18 0 0,0-1 16,0 1-16,0 0 0,0 0 0,-18-1 16,18 1-16,-35 0 15,-18-18-15,36 35 0,-1 18 16,0 0-16,1 0 0,-1 0 0,0 35 0,1-35 16,17 36-16,-18-19 15,18 36-15,-18-35 0,18 0 0,0-1 16,0 1-16,36-18 15</inkml:trace>
  <inkml:trace contextRef="#ctx0" brushRef="#br0" timeOffset="62391.96">26229 15328 0,'0'-35'16,"0"17"-16,0 71 0,0-123 0,0 52 31,-176 106 1,158-70-32,0-1 15,-17 1-15,17 0 0,1-1 0,-1 1 16,18 17-16,-17-17 0,17 0 15,-18 52-15,18-35 16,0-17-16,35 0 0,-17-1 16,-18 1-16,35-18 0,-17 0 0,17 0 15,36-18 1,-54-17-16,1 35 0,-1-35 16,1 17-16,-18 0 0,18 1 0,-18-1 0,0 1 15,0-19-15,0 19 0,0-1 16,0-53-16,0 54 15,0-1-15,0 1 0,-18 17 0,36 88 47,52 335-15,-70-388-32,18 1 15,-18 17-15,0-18 0,0 0 16,0-17-16,0 17 0,0-17 0,0-1 0,0 1 15,0 17-15,0 0 16,0-52 0</inkml:trace>
  <inkml:trace contextRef="#ctx0" brushRef="#br0" timeOffset="63377.91">27058 15081 0,'0'18'47,"0"0"46,18-18-61</inkml:trace>
  <inkml:trace contextRef="#ctx0" brushRef="#br0" timeOffset="66169.89">25982 15346 0,'-18'0'15,"1"0"17,-1 35-17,36-53 95,35 1-95,-36-1-15,1 18 16,0 0-16,-1 0 0,1 0 0,17 0 0,-17 0 16,35 0-1,-18 0-15,-17 0 0,-18 18 16,17-18-16,-17 17 0,18 19 15,-18-19-15,0 1 0,0 0 16,0-1-16,-71 36 16,71-35-16,-17-1 0,17 1 0,-36 0 15,36-1-15,-35-17 0,35 18 0,-17-18 16,17 18-16,-18-18 0,53 0 31,53-18-15,-70 18-1,17 0-15,-17 0 0,0 0 0,-1 18 16,1-18-16,-1 17 0,1 19 16,0-1-16,-1 0 15,-17 0-15,0 1 16,0 17-16,-35-36 16,35 1-16,-35 0 0,35-1 0,-35 1 15,17-1-15,-17 19 0,-1-36 16,-34 35-16,52-35 15,1 0-15,-1 18 0,0-18 0,1 0 16,-1 0-16,0-18 31,18 0-15,36 1-16</inkml:trace>
  <inkml:trace contextRef="#ctx0" brushRef="#br0" timeOffset="66608.94">26441 15399 0,'-18'-18'0,"18"0"16,18 54-16,-18-72 15,17 19 1,72 17-1,-54 0-15,-18 0 16,1 0-16,35 0 0,-18 0 16,36 0-16,-54 0 15,19 0-15,-19 0 0,1 0 0,0 0 0,-1-18 32,-17 1-17,-17 105 32,34 123-16,-17-175-31,0-19 16,18 19-16,-18-19 0,53 124 31,-53-105-15</inkml:trace>
  <inkml:trace contextRef="#ctx0" brushRef="#br0" timeOffset="67706.3">27464 14993 0,'0'0'0,"17"0"16,-17 88 15,-35-70-15,0 105-1,17-87-15,-35 69 16,53-52-16,-17-17 0,-1-1 15,-17 177 1,35-177-16,0 0 0,0 0 16,0 1-16,17 70 15,19-89-15,-1 18 16,53-17 0,-17-18-1,-36-35-15</inkml:trace>
  <inkml:trace contextRef="#ctx0" brushRef="#br0" timeOffset="68706.16">27675 15346 0,'18'0'141,"0"-18"-126</inkml:trace>
  <inkml:trace contextRef="#ctx0" brushRef="#br0" timeOffset="69524.97">27693 15311 0,'0'0'0,"-18"0"0,18-18 125,0 0-110,36 71 48,-36-18-48,17-17-15,-17 0 0,0 123 16,0-35 0,0-71-16,0 71 15,0-36 1,0-52-16,0 0 0,0 17 15,18-70 17,53-124-17</inkml:trace>
  <inkml:trace contextRef="#ctx0" brushRef="#br0" timeOffset="69742.37">28081 15452 0,'0'0'0,"18"0"31,-1 0-31,36 0 16,88 0-1,-105 0-15,-1 0 16,-17 0-16,17 0 0,0 0 0,0 0 0,71 0 31</inkml:trace>
  <inkml:trace contextRef="#ctx0" brushRef="#br0" timeOffset="70631.76">29069 15240 0,'0'35'47,"-35"18"-32,-1 35 1,1-35-1,17-35-15,18 35 16,0-18-16,0-17 0,0-1 16,0 1-16,36 17 0,-36-17 0,17 17 0,-17-17 15,106 35 1,18-53 0,-107-35-16,19 17 0,-1 0 15,-18-17-15,72-106 16,-89 106-16,0-1 15,0 19-15,-36-89 16,-105-35 0,106 123-16,-18-35 15,-35 36 1,70 17-16,1 35 16,-19 35-1,36 19 1,36-19-1,-36-52-15,35 70 16,18-35 0</inkml:trace>
  <inkml:trace contextRef="#ctx0" brushRef="#br0" timeOffset="70831.8">29739 15416 0,'35'-17'32,"-70"34"-32,53-34 62</inkml:trace>
  <inkml:trace contextRef="#ctx0" brushRef="#br0" timeOffset="71285.04">30145 14993 0,'17'-18'31,"-34"36"-31,34 0 0,-17 35 16,0-36-16,-35 1 0,35 17 0,-17 0 15,-19 124 1,36-124-16,0 1 0,0-1 16,0 106-1,18-106-15,-18-17 0,35 0 16,71 17-1,-88-35-15,-1-35 16,19 35-16,-19-18 0,1 18 0,0-88 16,-18 70-16,0 1 15,0-1-15,0 0 0,-18 1 0,18-19 16,-35 19-16,-71-19 16,88 36-16,0 0 15,1 0-15,-54 71 16,36 0-1,35-54-15,0 36 16,71 53 15,-36-106-31,-18-35 0</inkml:trace>
  <inkml:trace contextRef="#ctx0" brushRef="#br0" timeOffset="71706.39">30727 14940 0,'18'0'31,"-18"35"-31,-36 1 0,36-19 15,-35 107 1,-18 35 0,35-54-1,18 54 1,0-141-16,71 35 16,35-89-1,-89 1 1,19 0-16,-36 0 0,17 17 15,-52-106 1,35 107-16,-35-1 0,17 1 16,-88 17-1,89 0-15,-19 17 16,19 18-16,-1-35 0,18 36 0,-17-36 16,17 17-16,-18 19 15,18-19-15</inkml:trace>
  <inkml:trace contextRef="#ctx0" brushRef="#br0" timeOffset="74590.76">30833 15134 0,'17'0'31</inkml:trace>
  <inkml:trace contextRef="#ctx0" brushRef="#br0" timeOffset="75242.13">30939 15081 0,'0'0'0,"17"18"63,1-18-48,0 0-15,158 0 32,-123-18-17,-36 18-15,-17 18 32,-35 17-17,35-17-15,-70 17 16,-19 0-1,19-17 1,52 0 0,36-18-1,70 0 1,-70 0-16,105 0 16,-70 17-1,-18 19 1,-17 69-1,-18-87-15,0 0 16,0-1-16,-53 36 16,53-35-16,-18-18 15,18 17-15,-70 1 16,52-18-16,1 0 0,-1 0 0,-17 0 16,17 18-16,0-18 0,1 0 0,-36 0 31,53-18-16,0 0 1</inkml:trace>
  <inkml:trace contextRef="#ctx0" brushRef="#br0" timeOffset="75659.3">31344 15117 0,'18'0'16,"-36"0"-16,124 0 31,18 0-15,-107 0 0,1 0-16,0 0 0,-1 0 0,1 0 0,-1-18 15,1 18-15,-18-18 16,0 36 46,0 70-46,0-70-16,0 17 0,0 88 31,0-17-15,0-53-16,0 18 15,0-18 1,0-71 15</inkml:trace>
  <inkml:trace contextRef="#ctx0" brushRef="#br0" timeOffset="75908.77">31856 14834 0,'0'-17'15,"0"34"-15,70-34 16,1 52 0,70 106-1,-88-70 1,0 105-1,-53-141-15,0 1 16,0-1-16,-35 0 0,35 0 0,-36 1 0,-34 69 31,52-69-31,0-19 0,1 1 0,-1 0 16,1-1-16</inkml:trace>
  <inkml:trace contextRef="#ctx0" brushRef="#br0" timeOffset="77404.62">24642 16563 0,'0'18'0,"0"34"32,-18 107-32,0-106 15,18-18-15,-17 18 0,-1 53 16,18-53-16,-18 0 0,18 0 0,0-18 16,0 18-16,0 18 15,0-36-15,0-17 0,36 17 0,-36 0 16,17-17-16,-17 17 0,36-17 0,-19-1 15,1 1-15,-1 0 0,1-1 0,17 1 16,18-18 0,18 0-16,-36 0 0,-17-18 0,17 18 15,-17-17-15,-1 17 0,1-36 0</inkml:trace>
  <inkml:trace contextRef="#ctx0" brushRef="#br0" timeOffset="80950.6">25576 16792 0,'-17'0'141,"-71"230"-110,88-195-31,-18 0 16,18 0-16,0 36 15,0-18-15,0 0 16,0-18-16,18-17 0,-18-1 0,35 1 16,0 0-16,0-1 0,1-17 15,-19 0-15,19 18 16,34-18-16,-17 0 0,-18-35 0,-17 35 15,17-36-15,-17 19 0,0-19 16,-1 19-16,-17-19 0,18 19 0,-18-18 16,0-18-16,0 17 0,0 1 15,-35-35-15,-1 17 0,19 17 16,-19 1-16,19 0 0,-19-1 0,1 1 16,-53-53-1,70 70-15,1 1 0,-1 17 0,0-18 0,1 18 16,-1 0-16,0 0 0,-17 35 15,18-35-15,-36 106 16,35-71-16,18 1 0,0-1 16,0 0-16,0 1 0,0-1 15,0 0-15,0-17 0,0 17 0,18-17 16,-18-1-16,35 1 0,-35 0 0,35-18 16,-17 17-16,-1-17 0,1 0 0,0 0 15,17 0-15</inkml:trace>
  <inkml:trace contextRef="#ctx0" brushRef="#br0" timeOffset="81519.99">26158 16739 0</inkml:trace>
  <inkml:trace contextRef="#ctx0" brushRef="#br0" timeOffset="82082.91">26987 16492 0,'-17'0'0,"34"0"0,-87-17 16,35 17-1,-36 0 1,-17 17 0,35 36-1,35-35-15,-17 35 16,17-36-16,18 1 0,-17 17 16,17-17-16,0 70 15,0-70-15,0-1 0,17-17 16,-17 18-16,36 0 0,-19-18 0,36 0 15,-17 0-15,-1-18 16,0 18-16,18-35 16,-35 0-16,-1 17 0,1 0 0,0 1 0,-18-1 15,0 0-15,0 1 0,0-1 0,0 0 0,0 1 16,-18-1-16,18 1 16,-18-1-1,18 88 16,141 354 1,-70-177-1,-71-230-31,0 19 0,0-19 0,0 36 16,18-88 15</inkml:trace>
  <inkml:trace contextRef="#ctx0" brushRef="#br0" timeOffset="82925.82">27728 16528 0,'0'0'0,"0"-18"16,-53 106 31,36-35-47,-19 71 15,-16-36 1,52-53-16,-18 0 0,0 1 0,18-19 16,-17 1-16,-1 35 15,53-141 17,-17-195-1,-18 248-31,0 0 0,0 0 0,18 17 0,-18 0 15,0 1-15,17 17 16,1 0-16,-18 17 16,17-17-16,19 88 15,-19-70 1,1 17-16,0-17 0,-18 0 0,53 52 16,-36-35-16,36 36 15,18 0 1,-18-71-1,17-53 1,-70 17-16,0 19 0,0-19 16,0 1-16,0 0 0,-88-124 31,35 71-31,35 70 0,1 1 16,-1 17-1,-17 70 1,17-34-16,18-1 0,-35 88 15,17-35 1,18-52-16,0-1 16,0-17-16,-17 35 15,-19-53 1,19 0-16,-54-53 16,-52-18-1,70 36 1,53 0-1,70 35 1,54 0 0,-71 35-16,53-35 15,88-35 1,-159 35-16,0-18 16</inkml:trace>
  <inkml:trace contextRef="#ctx0" brushRef="#br0" timeOffset="87322.15">28628 16510 0,'18'0'344,"17"-18"-251,-18 18-77,1-17 0,-18-1 46,0 53 376,0-17-407,0-36 219,0 1-156,0-1 452,0 0-499,18 1 344,-1 17-282,1 0-77,-18-18 30,0 1 235,0 34 78,-18-17-344,18 18-15,-35-18-1,-53 35 17,70-35-32,1 18 31,34-54 0,-17 19-15,18 17 15,17 0-15,-17 0-16,-1 0 15,1-18-15,53 18 16,-18-17 0,-36 17-16,1 0 15,-1 0-15,1 0 16,0 0 15,-54 0-31,-52 17 31,71-17-31,-19 0 0,19 0 0,-1 0 16,-70 35 0,70-35-16,18 18 0,-17-18 15,-1 0 16,53 0 1,106-18-1,-123 18-31,0 0 31</inkml:trace>
  <inkml:trace contextRef="#ctx0" brushRef="#br0" timeOffset="88011.6">29545 16263 0,'-18'0'16,"1"0"0,-1 0-1,1 0-15,-1 18 0,0 17 16,-52 53-1,52-70-15,18-1 16,-18 89 0,18-88-16,53 52 15,-53-52-15,53 0 16,-35-18-16,17 17 16,89-17-1,-107-35-15,19 35 0,-1-18 0,-17 18 16,-1-35-16,1 18 0,-1-19 0,1 19 15,-18-1-15,18-53 16,-54 1 0,36 35-16,-35 17 0,0-17 0,17 17 15,-17 0-15,17 1 0,-17-1 0,17 0 0,-17 18 16,-71 18 0,71 0-1,17-18-15,-17 88 16,35 18-1,0-89-15,0 1 16,35-18-16,-35 18 0</inkml:trace>
  <inkml:trace contextRef="#ctx0" brushRef="#br0" timeOffset="88197.46">30004 16404 0,'17'0'16,"-34"0"-16,52 0 0,-17 0 15,-1-17 1,1-1-16</inkml:trace>
  <inkml:trace contextRef="#ctx0" brushRef="#br0" timeOffset="88766.05">30568 16175 0,'-53'53'32,"0"53"-17,18 35 1,35-88 0,0-18-16,0-17 0,0-1 15,124 18 1,-107-35-1,36 0-15,-18-35 0,-17 35 0,0-35 0,-1 17 16,1 1-16,0-1 0,-1-35 16,-17 0-1,0 36-15,0-19 0,0 19 0,-17-19 0,17 1 16,-124-71 0,106 106-16,-17 0 15,-71 53 1,89-35-16,-19 35 15,19 0 1,17-36-16,0 1 0,0 0 16,0-1-16</inkml:trace>
  <inkml:trace contextRef="#ctx0" brushRef="#br0" timeOffset="89130.84">31150 16157 0,'0'0'0,"18"0"16,-18 35 0,-71 89-1,54-106 1,-1 17-16,-35 35 15,-35 36 1,70-88 0,1 0-16,70-36 31,17 0-15,36-17-1,-53 17 1,-35 18-16,34-17 15,-34-1 1,0 0 0</inkml:trace>
  <inkml:trace contextRef="#ctx0" brushRef="#br0" timeOffset="89344.86">31080 16263 0,'0'0'16,"0"18"-16,35-1 15,-17 19 1,-1-19-16,19 124 31,-36-105-31,0 17 16,-18 88 0,18-124-16,0 1 0,0 0 15,0-1-15</inkml:trace>
  <inkml:trace contextRef="#ctx0" brushRef="#br0" timeOffset="89692.64">31432 16192 0,'0'0'0,"0"36"31,-35 158 0,35-177-31,0 19 0,0-19 16,0 19-16,0-1 15,18-17-15,17 17 0,0-35 16,54-18 0,-72-17-16,1 17 15,0-105 1,-18 52-16,-18 36 15,18 0-15,-53-71 16,18 88-16,35 1 0,-18 17 16,-53 52-1,54-16 1,-1-19-16,18 1 0,-17 17 16,17 18-1</inkml:trace>
  <inkml:trace contextRef="#ctx0" brushRef="#br0" timeOffset="90085.28">31944 15822 0,'-18'0'15,"1"71"1,-19 17 0,19-53-16,17 0 0,-35 124 15,35-35 1,0-107-16,0 19 16,0 34-16,0-52 15,0-1 1,70-52-1,-52 0-15,-18 17 0,0 1 16,17-72 0,-17 72-16,0-1 0,-35 18 15,0 18 1,0 17-16,17 0 16,18-17-16,-18 0 0,18-1 0,18 1 31</inkml:trace>
  <inkml:trace contextRef="#ctx0" brushRef="#br0" timeOffset="90333.12">32032 15752 0,'18'0'0,"-36"0"0,106 70 15,-70-52-15,0 17 16,-1 0-16,19 1 0,34 193 31,-140-17-15,70-177 0,-124 71-1,106-89-15,-17 1 0,0 0 0</inkml:trace>
  <inkml:trace contextRef="#ctx0" brushRef="#br0" timeOffset="91541.13">17621 18203 0,'0'-17'0,"18"17"0,17-18 32,0 18-17,89-35 1,-36 17 0,-53 0-16,248-87 31,-178 105-16,-69 0-15,-1 0 0,-17 0 16,87 0 0,-87 0-16,17 0 15,-17 0-15</inkml:trace>
  <inkml:trace contextRef="#ctx0" brushRef="#br0" timeOffset="91791.53">18292 18397 0,'17'0'0,"1"18"15,-53-36-15,87 36 0,-34 0 0,0-18 0,52 0 16,-34 0-16,-19 0 16,18 0-16,1 0 0,-19-18 0,19 18 15,140-106 1</inkml:trace>
  <inkml:trace contextRef="#ctx0" brushRef="#br0" timeOffset="95411.73">19544 17921 0,'0'0'0,"-18"-18"16,36-52 15,-18 52-31,18 18 32,-1 53-1,-17-35-31,18 35 15,-18 35 1,17 18 0,-17-18-1,18-53-15,-18-17 0,18 17 16,-18-17-16,17-1 0,1 1 0,0 0 16,-1-1-16,230-34 31,-106-142-16,-105 35 1,-72-17 0,19 106-16,-124-106 15,-18 70 1,124 71-16,-18-17 16,-18 34-1,53-17-15,18 36 0,0-1 16,0 71-1,0-89-15,0 1 16,106 53 0,-88-71-16,0 17 0,-1-17 15,71 18-15</inkml:trace>
  <inkml:trace contextRef="#ctx0" brushRef="#br0" timeOffset="95630.78">20496 17868 0,'18'0'0,"-36"0"15,54 0-15,-19 0 0,1 0 0,17-17 16,-17-1 0,-1 0-16,-34 18 46</inkml:trace>
  <inkml:trace contextRef="#ctx0" brushRef="#br0" timeOffset="96821.57">20884 17568 0,'0'0'16,"18"18"47,-18 0-32,18-18-31,-54 0 344,19 0-313,-1 0 109,18 141-108,0-124-32,0 19 0,0-19 15,53 124 1,-53-123-16,35 70 16,-35-70-1,36 35-15,-36-36 0,17-17 16,124 18-1,-105-36-15,-19 18 16,1-35-16,52-35 16,-34-72-1,-72-34 1,-34 35 0,52 123-16,-17-17 15,17 0-15,-17 17 0,17-17 16,1 17-16,-1 1 0,-52-1 15,34 71 1,19 0 0,-1 88-1,53-53 1,-35-53 0,18-17-1</inkml:trace>
  <inkml:trace contextRef="#ctx0" brushRef="#br0" timeOffset="101816.68">21731 17551 0,'0'-18'63,"-18"18"-32,1 18 63,-54 140-63,71-87-15,0 0-1,0-54-15,36 18 0,-36-17 0,17 0 16,-17-1-16,35 1 0,-17 0 0,0-18 0,17 0 15,-17 0-15,17-36 0,-17 36 16,-1-35-16,18-35 16,1-36-1,-36 88-15,0 0 0,0-17 16,0 18-16,-53-54 16,53 53-16,-35 1 0,-36-54 15,18 53 1,35 1-16,-17 17 15,0 35 1,35-17-16,-18-1 16,18 1-1,0 17-15,0-17 16,53 0 15</inkml:trace>
  <inkml:trace contextRef="#ctx0" brushRef="#br0" timeOffset="102396.45">22119 17374 0,'0'0'16,"18"53"15,52 53-15,-52-71-1,53 18 1,-54-53-16,36 36 16,-18-1-16,-17-35 0,0 17 15,-1 54 1,-17-36-1,0 1-15,-17 34 16,-89 1 0,88-71-16,1 0 0,-36 0 15,-18-36 1,71 1-16,0-18 16,35-53-1,-17 71-15,17-35 16,1 52-16,-19-17 0,1 17 15,-18 0-15,0-17 0,17 17 0,1 1 16,-18-71 0,0 70-16,0 0 0,-35-17 15,-18-36 1,18 71-16,17 0 0,-88 71 47,141 52-16,-35-105-31,18-18 0,17 35 16</inkml:trace>
  <inkml:trace contextRef="#ctx0" brushRef="#br0" timeOffset="102631.66">22578 17339 0,'106'18'31,"-89"17"-31,-140-88 0,317 194 16,-177-106 0,1-17-16,-18 17 0,18-17 0,-18 17 15,17 18-15,-17-35 0,18 17 16,-18-17-16,0-1 0,18 1 15,-1 17-15,-17-17 0,18-18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7-16T05:06:01.949"/>
    </inkml:context>
    <inkml:brush xml:id="br0">
      <inkml:brushProperty name="width" value="0.05292" units="cm"/>
      <inkml:brushProperty name="height" value="0.05292" units="cm"/>
      <inkml:brushProperty name="color" value="#FF0000"/>
    </inkml:brush>
  </inkml:definitions>
  <inkml:trace contextRef="#ctx0" brushRef="#br0">19050 17992 0,'-18'0'0,"1"0"16,-1 0-1,18 17-15,-18-17 0,1 0 16,-1 0-16,18 18 16,-17 0 30,17-1-30,17-17 62,89-17-47,-71 17-31,-17-18 16,70-17 0,-70 35-16,17 0 15,-17 0 1,-36-18 31,-88-35-32,89 53-15,-36 0 16,0 0 0,35 18-16,0-18 0,1 0 0,-1 17 15,-35 19 1,36-36-16,70 0 47,70 0-16,-105 0-15,-1 0-1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7-16T05:00:50.611"/>
    </inkml:context>
    <inkml:brush xml:id="br0">
      <inkml:brushProperty name="width" value="0.05292" units="cm"/>
      <inkml:brushProperty name="height" value="0.05292" units="cm"/>
      <inkml:brushProperty name="color" value="#FF0000"/>
    </inkml:brush>
  </inkml:definitions>
  <inkml:trace contextRef="#ctx0" brushRef="#br0">4551 2328 0,'0'-35'172,"0"17"-110,0 1-31,0-1 266,0 0-266</inkml:trace>
  <inkml:trace contextRef="#ctx0" brushRef="#br0" timeOffset="457.04">4604 2469 0,'0'0'0</inkml:trace>
  <inkml:trace contextRef="#ctx0" brushRef="#br0" timeOffset="1353.97">4621 2469 0,'0'-35'31,"0"18"0,0-1-15,0 0 0,0 1-1,0-1 16,0 0-15,0 36 93,0 17-93,0 1-16,-35 34 16,0 71-1,17-123-15,18 17 0,-17 0 16,-36 106 0,53-105-16,-18-1 0,0 53 15,-17-52 1,35-19-16,-18 1 0,18-1 0,-17 1 15,17 0-15,-18 17 32,36-35 61,123 0-61,-123 0-32,17 0 15,53-18 1,-70 18-16,-1-17 0,19 17 0,16-18 16,-16 18-1,-1-18 1,-17 1-1,-18-18 1,0 17-16,0 0 0,0 1 16,0-1-16,0 0 0,-18 1 0,18-1 0,0 0 15,-35-52 1,-1 17-16,36 18 0,-17 17 16,-36-105-1,35 87-15,1 1 0,-1 0 16,0-1-16,1 1 0,-19-35 15,19 17 1,-1 53-16,18-18 16,53 124 31,-35-88-47</inkml:trace>
  <inkml:trace contextRef="#ctx0" brushRef="#br0" timeOffset="5075.28">5115 2981 0,'0'18'63,"18"-18"-32,52 0-15,-52 0-16,0 0 0,-1 0 0,1 0 15,0 0-15,-1 0 0,1 0 16,35 0-1,-36 35 1,-17 0 0,-52 53-1,16-52 1,-17-1 0,71-35 15,105-18-16,-87 1-15,87-1 16,-35 18 0,-52 35-1,-19 36 1,-17-54-16,-35 36 16,-18 0-1,36-35-15,-36 17 16,-18-17-1,53-18-15,-17 0 16,17 0 0,18-18 15</inkml:trace>
  <inkml:trace contextRef="#ctx0" brushRef="#br0" timeOffset="5466.88">5997 2946 0,'-17'0'0,"34"0"0,-70 0 31,36 53-15,17 0-1,0-18 1,53 18 0,-18-36-16,-18-17 15,1 18-15,0-18 0,17 0 16,-17 18-16,-1-18 0,19 0 0,-1 17 16,35 1-1,-52 0-15,0-18 0,-1 88 31,-52-53-31,0-17 16,17-1-16,-17 1 0,17 0 0,-17-1 16,17-17-16,1 18 0,-36-1 15,-18-17 1,54 0-16,-1-35 0,0 18 0</inkml:trace>
  <inkml:trace contextRef="#ctx0" brushRef="#br0" timeOffset="5607.76">5980 3016 0,'0'0'0,"70"-53"31,-52 36-31,-1-1 0,19 0 16,-1 18-16,0-17 0,1-1 0,-1 0 0,18 1 16,-18-1-16,18 18 0</inkml:trace>
  <inkml:trace contextRef="#ctx0" brushRef="#br0" timeOffset="5869">7197 2822 0,'0'0'15,"-36"0"-15,125-35 47,122 0-15,-193 35-32,0 0 15,-18-18-15</inkml:trace>
  <inkml:trace contextRef="#ctx0" brushRef="#br0" timeOffset="6031.01">7197 3087 0,'-18'17'0,"36"-34"0,-36 52 16,71-17 15,35-18-15,-70 0-16,17 0 0,36-18 15,-1-17 1</inkml:trace>
  <inkml:trace contextRef="#ctx0" brushRef="#br0" timeOffset="7932.79">7708 2381 0,'0'0'0,"18"0"0,-18-17 0,0-1 31,0 0 1,0 36-1,70 317 0,-52-300-31,-18 36 16,0-36-16,18 36 15,-1-36 1,-17-17 0,-17-124 15,17 71-31,0-1 0,-18-34 16,89-177 15,-19 194-31,-16 35 0,-1 1 15,0-1-15,124 36 16,-124-1 0,18 54-16,-17-36 0,-19 0 0,1 1 15,-1 17-15,1-18 0,17 88 16,-17-70-16,-18-18 0,0 1 16,0 17-16,18 70 15,-18-17 1,0-71-16,0 1 15,0-19-15,0 18 16,17-105 15</inkml:trace>
  <inkml:trace contextRef="#ctx0" brushRef="#br0" timeOffset="8644.19">9507 1993 0,'0'-17'15,"0"34"-15,0-52 0,0 17 0,-17 18 0,17-17 16,-106 17 0,88 0-16,-17 17 15,0-17-15,17 36 0,-17-1 0,-1-18 16,1 1-16,-35 106 16,70-72-1,88 72 1,-71-89-1,72 18-15,-54-18 0,18-17 0,229 88 32,-247-88-32,1-18 0,-1 17 15,-17 1-15,-1-1 0,18 72 32,-35-54-32,-35 0 0,18-17 0,-54 35 15,-105 35 1,123-70-16,0-1 0,0-17 15,18 18-15,-18-18 0,-53 0 16,18-88 0,70 17-1,18 36-15,0 17 16,141-141 0,-53 54-1,-52 69-15,52-69 16,-35 69-1,-36 19-15,1 17 0</inkml:trace>
  <inkml:trace contextRef="#ctx0" brushRef="#br0" timeOffset="9130.1">10195 2628 0,'0'-17'15,"0"34"-15,-17-34 31,-19 34-15,36 18-16,-17-17 0,-1 17 16,18 1-16,0-1 0,0-17 15,53 34 1,-18-34-16,-17-18 16,105 35-1,-105-35-15,17 18 0,-17-18 0,17 18 16,-17-18-16,-1 17 0,36 19 15,-35-19 1,-18 1-16,0 17 16,-88 18-1,53-35-15,-1-1 0,1 1 16,-124 53 0,142-71-16,-19 0 0,19 0 15,-89-89 1,88 54-16</inkml:trace>
  <inkml:trace contextRef="#ctx0" brushRef="#br0" timeOffset="9294.77">10089 2628 0,'0'-17'0,"0"-1"16,0 53-16,0-88 0,0 36 0,0-1 15,124-70 1,35 35-1,-124 35-15,0 1 16,18 17-16,0-18 0</inkml:trace>
  <inkml:trace contextRef="#ctx0" brushRef="#br0" timeOffset="11524.57">10460 2099 0,'35'-35'32,"-35"17"-32,18 18 15,-18-18-15,0 1 16,0-1 31,0 36 15,0 229-31,0-212-31,0 53 16,0-52-16,17-1 0,19 35 16,34 19-1,71-72 1,-52-87 0,-54 34-16,35-87 15,-52-1 1,0 89-16,-18-71 15,-36 36 17,36 105-32,0 194 31,36-176-31,17 371 31,-53-372-31,0 1 0,17 0 0,-17-17 16,0 105-1,-17-71 1,-19-70 0,19-17-16,-54-54 15,53 53-15,1-17 0,-1-18 16,36-123 15,211 35 0,-194 123-31,-17 18 0,17-18 0</inkml:trace>
  <inkml:trace contextRef="#ctx0" brushRef="#br0" timeOffset="11976.89">11465 2628 0,'0'0'15,"-17"-17"-15,17-19 0,0 19 16,0-1-16,105-70 16,-69 70-16,-1 1 15,0 17-15,1 0 0,-1 0 0,0 0 0,-17 0 16,35 70 0,-36-52-16,-17 17 0,0 0 0,0 1 15,0-19-15,-88 124 16,53-123-16,17 17 0,-17-17 15,0 17-15,17-17 0,0-18 0,-17 35 16,141-35 31,-71 0-47,18 0 0,53 18 16,-71-1-16,-17-17 0,17 18 15,-17-18-15,-1 18 0,1-18 0,0 35 16,-18 0-1,0-17-15,-71 52 16,-52 1 0,70-53-16,17-1 0,-52 1 15,18 17-15,34-35 16,-52 18 0,71-18-16,-1-36 0,0 36 0,1-35 15</inkml:trace>
  <inkml:trace contextRef="#ctx0" brushRef="#br0" timeOffset="13098.2">12577 2575 0,'0'18'0,"-18"-18"0,36 0 46,-18-18-46,52 18 0,54-35 16,71 0 0,-142 17-16,88 0 15,-17 18 1,-88 0-16,17-17 16,-17-1-16</inkml:trace>
  <inkml:trace contextRef="#ctx0" brushRef="#br0" timeOffset="13451.07">12982 2240 0,'-35'0'0,"17"0"0,71 0 0,-123 0 0,52 0 16,71 18 15,0-18-15,0 0-16,106 0 15,87 17 1,-210-17-16,-19 18 0,1-18 16,35 35-1,-53-17-15,0 0 16,-53 35 0,53-36-1,-35 18-15,17-17 0,0 17 0,-34 18 16,34-17-16,-17 34 15,-18 89 1,53-142-16,-18 54 16,18 0-1,0-54 1,35-17-16</inkml:trace>
  <inkml:trace contextRef="#ctx0" brushRef="#br0" timeOffset="15843.72">14235 2205 0,'0'-18'47,"0"1"-16,0 34 110,0 36-141,0-35 0,0-1 15,0 1-15,0 106 16,0-72-16,0-16 15,0-19-15,0 19 0,17-1 16,1 18 0,-18-36-16,0-52 78,0 18-78,0-1 0,0-17 15,0-1 1,0 19-16,0-1 16,0 0-1,0 1 17,0-1 30,0 1-46,0-1 46,0 0 110,0 1-156,0-1 15,0 0 0,17 18-15,-17-17 187,0-1-187,18 18-16,0-18 15,-1 1 1,19-19-1,-19 36-15,1-17 0,0-1 16,17 1 0,-17 17-16,-1 0 15,18 0 1,-17 35-16,17-35 16,-17 17-16,0-17 0,-1 18 0,1-18 15,0 18-15,52 52 16,-52-52-16,35 105 15,-36-17 1,-17-70-16,0-1 0,0-18 16,0 72-1,-17 158 17,-1-230-32,18 19 0,0-19 15,-18 1-15,18 88 16,0-89-1,0 1 1,0-53 0,18-18-1,0 17-15,-18-52 16,0 18-16</inkml:trace>
  <inkml:trace contextRef="#ctx0" brushRef="#br0" timeOffset="16310.8">15187 2134 0,'0'0'0,"-18"0"32,18-17-1</inkml:trace>
  <inkml:trace contextRef="#ctx0" brushRef="#br0" timeOffset="17041.21">15240 2152 0,'0'-18'47</inkml:trace>
  <inkml:trace contextRef="#ctx0" brushRef="#br0" timeOffset="17483.13">15328 2046 0,'0'-18'63</inkml:trace>
  <inkml:trace contextRef="#ctx0" brushRef="#br0" timeOffset="27969.14">15293 2046 0,'18'-18'15,"-1"18"-15,1-17 16,17-18 15,0 17-15,-17 18-1,0-18 1,-54 36 47,1 0-48,17-1-15,1 18 16,-54 54-1,71-72-15,0 19 0,-17-1 16,17-18-16,0 1 0,0 0 0,0-1 16,0 1-16,53 35 15,-18-35-15,-18-1 16,177 19 0,-176-19-1,17-17-15,-17 18 0,35 17 16,-35-17-16,17 52 15,-35-52-15,0 17 0,0 0 16,-88 124 0,52-124-1,-17 18-15,18-35 0,0 17 16,0-17-16,-54 17 16,54-35-16,-35 18 15,17-106 1,53 70-16,0 0 0,-18-17 15,18 0-15,0-18 0,71-71 16,-54 107 0,-17-18-16,36 17 0,-19 0 15,89-88 1,-88 106-16,-1-17 16,1 17-16</inkml:trace>
  <inkml:trace contextRef="#ctx0" brushRef="#br0" timeOffset="28457.48">15928 2893 0,'18'-18'32,"-1"18"-17,18 0 1,36-35 0,-53 17-16,17 1 15,35-54 1,-52 53-16,-18-35 15,-18-158 17,18 193-32,0 36 31,18 70-15,17 88-1,-35-158-15,18 17 16,0 18-16,17 18 15,-17-36 1,-1-35 0,1-35-1</inkml:trace>
  <inkml:trace contextRef="#ctx0" brushRef="#br0" timeOffset="28575">16334 2381 0,'0'0'0,"-36"-53"15,19 53-15,17-17 16,-18 17 0,53 35 15</inkml:trace>
  <inkml:trace contextRef="#ctx0" brushRef="#br0" timeOffset="29432.81">16933 2046 0</inkml:trace>
  <inkml:trace contextRef="#ctx0" brushRef="#br0" timeOffset="30081.8">16916 2240 0,'0'-18'31,"0"36"-31,0-71 16,-18 88 31,-158 265-16,158-264-31,0 158 31,18-159-31,36-17 0,87 17 31,142-106 1,-248 54-32,-17-1 15,-17-247 17,-142 18-1,159 230-31,-18 17 15,-17 53 17,35-18-17,0 36 1,18-54-16,-18 19 0</inkml:trace>
  <inkml:trace contextRef="#ctx0" brushRef="#br0" timeOffset="30462.25">17357 2910 0,'0'18'0,"0"-36"0,53-17 47,-18 0-47,0 17 15,71-141 1,-106 142-16,0-107 16,0 89-1,-18 0-15,18 17 0,-17-17 16,-36 247 31,53-89-32,0-105-15,0 17 0,53 71 16,0-71 0,-36-17-16,36-18 15,18-36 1,-36 36-16,0-70 16</inkml:trace>
  <inkml:trace contextRef="#ctx0" brushRef="#br0" timeOffset="30656">17674 2258 0,'-35'0'0,"70"0"0,-141-18 15,124 18 79,0 18-94</inkml:trace>
  <inkml:trace contextRef="#ctx0" brushRef="#br0" timeOffset="36392.8">7638 4339 0,'0'0'0,"35"0"218,0 0-218,0 0 0,18-35 16,106-18 0,-124 35-16,89-17 15,-106 17-15,17 18 16,-18 0-16,1 0 16,-18 36 30,18-36-46</inkml:trace>
  <inkml:trace contextRef="#ctx0" brushRef="#br0" timeOffset="36600.1">7885 4551 0,'0'0'0,"-89"53"15,89-36-15,-17-17 16,17 18-1,158-53 1,-122 17-16,17 18 0,-18-35 16,141-18-1,-140 35-15,17 18 16,-36-17-16,18-1 16,-17 18-16</inkml:trace>
  <inkml:trace contextRef="#ctx0" brushRef="#br0" timeOffset="37461.71">8996 4092 0,'0'0'0,"-18"0"15,1-17 1,-1 17 0,18 17 15,0 1-15,0-1-16,35 36 0,-35-17 15,0-19-15,18 142 16,-18-124-1,17 18-15,1-35 0,17 52 32,-35-52-32,18-18 0,-18-88 31,18 35-15,-18 0-16,0 18 15,0 17-15,-89-176 31,72 176-31,-1 1 16,18 70 15,0-36-15,18 19-16,-18-19 0,0 19 0,17-19 0,-17 19 16,0-1-16,36 106 31,-36-123-31,17 70 15,-17-71 1,18-17 0,-18-17-1,0-36 1,0 35-16</inkml:trace>
  <inkml:trace contextRef="#ctx0" brushRef="#br0" timeOffset="39472.6">9613 4127 0,'0'-17'16,"0"34"31,0 72-32,0-72-15,0 19 0,0-1 16,0 106-1,0-106-15,-17-17 0,-1 105 32,18-87-17,-18-125 17,-35-34-17,36 88-15,17-1 16,-18 1-16,0 18 0,18-19 0,-17 1 15,17 0 1,106 52 15,-36 1-15,71 17 15,-141-17-31,18-18 0,-53-53 47,-1 0-31,19 53-16,-54-35 15,71 158 32,0-52-31,18-54-16,-18 1 0,0 17 15,0 36 1,-106-71 31,71 0-47,17 0 0,0-18 0,1 18 16,-1 0-16,1-17 0,17-1 15,0 0 1,17 18-16,54-17 15,17-1 1,-70 18-16,17 0 0,35-18 16,36 1-1,-88 17-15,35-18 16,-53 1 0,-36 17-1,-16-18 1,34 18-16,-17 0 0,17-18 0,-35 18 15,35-17-15,1 17 0,-1 0 0,-35-18 47,36 124-31,17-89-16,-18 19 16,0 52-1,18-70-15,0 17 16,0 0 15,0-53-31,0-17 16,-17-194 15,-1 211-31,18 1 0,0-19 31,18 72-15,35 17-1,17 35 1,-52-71-16,17 36 16,-17 18-1,-1-54-15,-17 1 0,0 17 16,-35-35 0,-35 0-1,-1-53 1,36 36-16,17-1 0,-17-17 15,0-18 1,70 35 0,194 18 15,-211 0-31,17 0 0,18 0 16,-35 0-16,-1 0 0</inkml:trace>
  <inkml:trace contextRef="#ctx0" brushRef="#br0" timeOffset="45398.29">10601 4392 0,'-18'0'32,"1"0"30,-1 0-46,0 0-1,1 0 1,-1 0 0,-17 0 31,17 18-16,18-36 469,0 0-469,18 18 219,-1-17-234,19 17-1,-1-18 1,-17 18-16,17 0 16,0 0-1,1-17 1,-19 17-1,1 0 1,-1 0 0</inkml:trace>
  <inkml:trace contextRef="#ctx0" brushRef="#br0" timeOffset="45924.7">11342 4057 0,'0'0'0,"0"-18"15,0 1 1,-18 17-1,18 17-15,-35 124 32,35-17-17,0-89-15,0-17 16,0 17-16,0 0 0,0-17 0,18 17 16,87 53-1,-87-88-15,17 0 16,1 0-16,-1 0 0,35-52 15,-34 34-15,52-53 16,-53 1-16,-35 52 0,-88-176 31,-18 88-15,88 89-16,-17-1 0,18 18 16,-72 0-1,72 35-15,-1-35 0,0 36 0,-17 52 31,123-18 1,-70-52-32,0-18 0</inkml:trace>
  <inkml:trace contextRef="#ctx0" brushRef="#br0" timeOffset="46112.58">12153 4251 0,'18'0'0,"-36"0"0,36-18 32,-18 1-1,17 17 0</inkml:trace>
  <inkml:trace contextRef="#ctx0" brushRef="#br0" timeOffset="46595.43">13000 3898 0,'-18'-35'15,"36"70"-15,-71-88 0,53 36 0,-35-36 16,-1 0 0,19 53-1,-71 123 1,70-87-16,-17 34 16,-18 124-1,35-159-15,18 1 0,0-19 16,0 19-16,0-19 0,35 1 0,-35 0 15,106 34 1,71-52 0,-142-35-16,88-35 15,-105-1 1,-18 36-16,0-36 16,-35 18-16,35 18 15,-36-18-15,1 0 0,0 18 0,0-18 0,17 18 16,-17-1-16,-1 1 0,-52 0 15,71 35-15,-36 35 16,35 0-16,-35 54 16,35 34-1,18-105-15,36 35 16,52 0 0</inkml:trace>
  <inkml:trace contextRef="#ctx0" brushRef="#br0" timeOffset="46926.82">13741 3792 0,'0'0'0,"0"53"47,-36 0-32,36-18-15,-35 36 16,17-36-16,-70 89 16,18-54-1,52-52-15,0 0 0,18-1 16,36-17 0,-36-35-16,35 35 15,141-106 1,-140 88-16,-1-17 0,0 18 15,1-1-15,-1 0 0,-18 1 0,19-1 0,-19 0 16,36-52 0</inkml:trace>
  <inkml:trace contextRef="#ctx0" brushRef="#br0" timeOffset="47141.56">13829 3845 0,'0'0'0,"-35"18"31,35 0-31,0-1 16,70 160 15,-35-72-15,-17-87-16,-18 17 0,18-17 0,17 70 31,-35-70-31,18-1 0,-18 1 0,0 0 0,17-18 16,19 0-1</inkml:trace>
  <inkml:trace contextRef="#ctx0" brushRef="#br0" timeOffset="47497.01">14270 3775 0,'0'0'0,"-35"-36"15,35 213 32,52-1-31,-34-158-16,0-1 15,176 19 17,-141-72-32,-36 19 15,1-18-15,-18 17 0,18-123 16,-107 0-1,72 105-15,-1-16 16,-88-72 0,71 124-16,17-18 0,1 18 0,-1 0 15,0 0-15,-17 124 16,18-106-16,17 52 16,0-35-16,0 71 15,0-53 1</inkml:trace>
  <inkml:trace contextRef="#ctx0" brushRef="#br0" timeOffset="47920.12">15152 3387 0,'-35'-18'0,"70"36"0,-141-71 15,88 35 1,1 53 0,-19 195-1,19-107 1,17-52-16,0 211 16,35-194-1,-17-53-15,-18 1 0,35-19 16,88 36-1,-105-53-15,35-35 16,-35 0-16,-1 17 16,36-141-1,-53 124-15,-70-88 16,-1 70 0,36 53-16,-71 70 15,71-52-15,17-1 16,-35 107-1,53-106-15,0-1 16,71 18 0</inkml:trace>
  <inkml:trace contextRef="#ctx0" brushRef="#br0" timeOffset="48970.59">16245 3616 0,'-53'-53'31,"106"106"-31,-141-71 16,71 54-1,17-1-15,-18-17 0,0 17 0,1 0 16,-1 0-16,-35 106 15,53-105-15,-35 70 16,17-54 0,18-34-1,-17-18 1,17-35-16,-18 0 0,18 17 16,-71-158-1,71 140 1,0 19-16,0-19 0,0 19 0,124-19 47,-18 36-32,-71 0-15,53 0 16,36-52 15,-124 34-15,-71-70-1,71 70-15,-35 18 16,35-18-16,-18 18 0,0 18 31,1 141-15,17-124-16,0 0 0,-18 89 16,18-89-16,0 0 15,-17 36-15,17-36 0,0 18 16,-18-35-16,18 17 0,-18-17 15,18-1-15,-17-17 16,-36-35 0,-35-18-1,70 18-15,0 0 0,-70-89 16,70 36 0,124 158 30,-88-52-46,52 70 16,-34-70 0,-36 0-16,17-18 15,-105-18 32,71 0-31,34 36 15,124 17-15,-105-35-16,-1 0 15,18 0-15,-18-17 0,0 17 16,1-36 0</inkml:trace>
  <inkml:trace contextRef="#ctx0" brushRef="#br0" timeOffset="50622.79">16916 3598 0,'0'0'0,"0"-17"0,0-1 15,0-70 17,0 229 15,-53 18-32,53-106-15,-36 264 31,36-282-31,36 1 16,123-1 0,-124-35-16,0 0 15,18-18-15,-18 18 0,106-123 32,-141 88-32,18-1 0,-18 1 0,0-18 15,0 18-15,0-18 0,-35 0 0,35 0 0,-53 0 16,-53-106-1,71 124-15,-1 17 0,19 1 0,-18 17 16,17 0-16,0 0 0,1 0 16,-54 141-1,53-106-15,18 1 16,0-19-16,18 107 16,53-71-1,-36-36-15,35-17 0</inkml:trace>
  <inkml:trace contextRef="#ctx0" brushRef="#br0" timeOffset="50772.87">17586 3845 0,'0'18'16,"0"-36"-16,0 54 31</inkml:trace>
  <inkml:trace contextRef="#ctx0" brushRef="#br0" timeOffset="51187.53">18062 3246 0,'-35'0'0,"70"0"0,-88-18 16,36 18 0,17 18-16,-18 52 15,0 54 1,1-72-16,17 1 0,35 247 16,-17-194-1,-1-71-15,71 124 31,1-124-15,-54-52 0,-17-19-16,-18 19 0,17-107 15,-17 54 1,-17 35-16,17-1 0,-36 1 16,19 17-16,17 1 0,-36 17 15,19 0-15,-36 17 16,0 72-1,35-72-15,1 36 16,17-18 0,35-17-16,35-18 15</inkml:trace>
  <inkml:trace contextRef="#ctx0" brushRef="#br0" timeOffset="51601.36">18609 3422 0,'-18'-18'0,"36"36"0,-36-53 16,107 105 15,69 54-15,-122-71-16,69 141 15,-87-106 1,0-35-16,-18-18 0,0 53 15,-36-53-15,36-17 0,-52 0 16,-125 35 0,159-53-16,-17 0 0,18 0 15,-54-141 1,71 105-16,35-122 16,18 69-1,88-193 1,-123 141-1,-53 53 1,-18 70 0,-141 36-1,158 17-15,-34 18 16,-1 18 0,71-54-16,0 1 0,36-1 0</inkml:trace>
  <inkml:trace contextRef="#ctx0" brushRef="#br0" timeOffset="52742.18">8149 5874 0,'0'0'0,"0"-18"0,35 18 78,1 0-62,-19 0-16,19 0 15,52-18 1,-71 1-16,1 17 0,0-18 15,-1 18-15,1-17 0,53 17 16,-54-18 0,54 0-16,-54 18 0,19-17 0,-19 17 15,1 0-15,53-36 32</inkml:trace>
  <inkml:trace contextRef="#ctx0" brushRef="#br0" timeOffset="52935.77">8343 6350 0,'0'0'0,"0"18"0,35-1 31,1-17-15,34-17-1,-17-19 1,53 1 0,-88 35-16,-1-18 15</inkml:trace>
  <inkml:trace contextRef="#ctx0" brushRef="#br0" timeOffset="55448.84">10107 5803 0,'-18'0'0,"18"18"93,-52-18-61,34 0-32,18 17 15,-53-17 1,53 18-1,-18-18 1,36 0 31,176-35-16,-141 17-15,-35 18-16,17 0 0,0-17 0,0 17 0,1 0 15,87-36 1,-105 36-16,17-17 16,-35-1-1,-18 0-15</inkml:trace>
  <inkml:trace contextRef="#ctx0" brushRef="#br0" timeOffset="56341.7">11201 5486 0,'0'-18'94,"0"0"-63,0 1-16,0-1 17,0 0 15,0 1-32,0 34 48,0 19-48,0-19-15,-18 19 0,18-19 16,-18 107 0,18-89-16,0-17 0,0 17 0,0-17 15,71 87 1,-18-87-1,-18-18-15,0 0 0,71-35 16,-18-36 0,-52 54-16,-1-19 15,-17 1-15,-1-88 16,-70-36 0,-17 106-1,52 18-15,1 17 0,-1 0 0,0 1 16,-52-1-1,52 18-15,0 0 0,-17 35 0,18-35 16,-19 36-16,19-19 0,-1 1 0,0 0 16,-17 70-1,53 35 1,17-105 0,36 0-16</inkml:trace>
  <inkml:trace contextRef="#ctx0" brushRef="#br0" timeOffset="56571.81">12206 5486 0,'18'0'0,"-36"0"0,53 0 16,-35-18 15,18 0 0</inkml:trace>
  <inkml:trace contextRef="#ctx0" brushRef="#br0" timeOffset="57025.31">12965 5080 0,'-36'-18'0,"72"36"0,-125-71 31,72 53-31,17 35 0,-18-17 16,0 0-16,-34 211 31,52-194-31,0 0 0,0 1 0,52 105 32,160-71-1,-177-70-31,1-35 0,-1 35 0,36-88 15,-54 53-15,1-18 16,-53-88 0,-1 105-16,-52-69 15,-35-19 1,105 124-16,0-18 0,-35 18 16,0 71-1,36-36-15,-18 71 16,70-18-1,0-52-15</inkml:trace>
  <inkml:trace contextRef="#ctx0" brushRef="#br0" timeOffset="57740.83">14182 4974 0,'0'-35'15,"0"70"-15,0-105 16,0 52-16,17 36 31,-17 52-15,0-35-16,18 18 16,-18 0-1,0-35-15,0 0 0,0-1 0,0 1 16,-18-18-1,-35-53 1,18 0 0,35 18-16,0-1 0,-18-87 15,18 88-15,0-18 16,106 0 0,-88 53-16,35 53 15,-18-18-15,-17 0 0,17 1 0,-17 17 16,52 141-1,-70-142-15,0-16 0,0 17 0,0-18 16,-17 0-16,17 0 0,-36 1 0,1-1 16,-71 71-1,36-53-15,52-36 16,0-17-16,-17 18 0,0-18 16,-36-123-1,71 34 1,71-52-1,-36 124-15,-17-1 16,-1 18-16,19 0 0,-19 0 0,89 106 31,-71-89-31,-17 19 0,0-19 0,-1 1 16,72 70 0,-89-70-1,17-18-15,1 0 0,-1 0 16</inkml:trace>
  <inkml:trace contextRef="#ctx0" brushRef="#br0" timeOffset="58096.83">14746 4939 0,'-18'-18'0,"36"36"0,-36-106 15,54 88-15,-36-18 0,35 0 16,0 18-16,18-17 0,88-1 15,-88 18-15,35-18 16,124 1 0,-194 17-16,-1 0 15,1-18-15,0 18 16,-18 35 0,0-17-1,-18 159 1,18-107-1,0 89 1,0 52 15,-35-193-31,17 35 16,0-53-16</inkml:trace>
  <inkml:trace contextRef="#ctx0" brushRef="#br0" timeOffset="62542.91">4692 7638 0,'0'-18'171,"-18"18"-46,18-18 16,-17 1-125,17-1 77</inkml:trace>
  <inkml:trace contextRef="#ctx0" brushRef="#br0" timeOffset="63638.49">4586 7673 0,'0'18'93,"-18"-18"110,18-18 16,0 0-203,0 1 15,0-1 141</inkml:trace>
  <inkml:trace contextRef="#ctx0" brushRef="#br0" timeOffset="64495.33">4516 7655 0,'0'-17'0,"0"-1"0,0 53 0,0-88 0,0 36 16,0-19 15,0 54 0,0 17-31,52 124 16,-34-88 0,17 17-1,54 18 16,-54-106-15,53-89 0,-70 72-16,-1-1 0,19-52 15,17-71 1,-53 105-16,0-17 0,0 18 16,0 0-16,0 0 0,-18-54 31,18 125-16,0 52 1,0-53-16,0 18 0,35-18 16,0 36-16,-35-54 0,106 107 31,-70-106-31,-19-1 0,1-17 0,-1 0 16,107-35-1,-54-36 1,-34-17-1,-36-18 1,-36 71-16,36 0 0,-35-36 16,-35-70 15,52 141-31,18-18 0,53 124 31</inkml:trace>
  <inkml:trace contextRef="#ctx0" brushRef="#br0" timeOffset="65680.1">5697 7620 0,'0'-18'16,"0"36"-16,-17-71 16,-1 53-1,18-18 17,0 54-1,0-19-16,0 1-15,-18 70 16,1-35 0,-1-35-16,18-1 15,0 1 1,18-18 0,-18-35-1,35-1 1,-17 36-1,-18-17-15,0-1 32,0 1-17,-18-1 63,-35 0-46,36 18-1,17-17 31,0-19-46,17 1 0,18 0-1,-17 17-15,35-35 16,-35 36-16,17 17 0,-17-18 16,52 0-1,-52 18-15,-1 0 0,-17 36 16,36 69-1,-36-34 1,0-53-16,-18 52 16,18-35-1,-35 1 1,52-72 15,36 19-15,-35-1-16,17 18 0,-17-17 15,141 34 17,-159 1-32,0 35 31,-36 35-15,36-70-16,-17-18 0,-72 52 15,54-16 1,-35-19-1,52-17-15,0 0 16,1-17 0,17-19-16,0 19 15</inkml:trace>
  <inkml:trace contextRef="#ctx0" brushRef="#br0" timeOffset="66035.17">6438 7408 0,'0'-17'32,"0"34"-32,0 54 47,0-53-47,0-1 0,35 18 15,71 54 1,-70-89-1,-19 17-15,107 1 16,-54 0 0,-52-1-16,0-17 0,17 18 15,-18 70 1,-17-70-16,0-1 16,-35 19-16,0-1 0,17-18 15,-17 1-15,17 0 0,-176 52 31,71-87-15</inkml:trace>
  <inkml:trace contextRef="#ctx0" brushRef="#br0" timeOffset="66173.3">6332 7567 0,'-17'-106'16,"17"71"-16,17 176 0,-34-317 15,52 123-15,-35 35 16,35 0-16,-17 18 0,35-35 15,70 35 1,-52 0-16,52 0 16</inkml:trace>
  <inkml:trace contextRef="#ctx0" brushRef="#br0" timeOffset="66420.24">7479 7497 0,'0'0'0,"18"0"16,-1 0-16,54-18 15,-36 18-15,-17-35 16,158 17-1,-158 0-15,17 18 0,-17-17 16,-1 17-16,18 0 0</inkml:trace>
  <inkml:trace contextRef="#ctx0" brushRef="#br0" timeOffset="66591.17">7602 7832 0,'0'17'0,"0"1"0,0-53 0,141 88 47,18-89-32,-53-17 1</inkml:trace>
  <inkml:trace contextRef="#ctx0" brushRef="#br0" timeOffset="68364.73">8802 7373 0,'-18'-18'47,"18"1"140,0-1-155,0 0-17,0 1 376,-35 17-360,35-18 110,0-17-110,0 70 16,-18 0-47,18-17 16,-17 123-1,-1-105-15,18 16 0,0-16 16,0-1-16,0 71 15,35-89-15,-35 19 0,18-19 0,-18 1 16,35 0-16,71 17 16,-18-35-1,-35-35 1,53-89 0,-106 89-16,0 0 0,0-1 15,-212-352 16,177 353-15,17 35-16,18-18 0,-17 18 0,-1 0 16,-17 18-1,17 17-15,1-17 0,17 17 0,0-17 16,-18 52 0,18-34-16,0-19 0,0 1 0,35 17 0,-35-17 15,35 0-15,-17-1 0,17 18 0</inkml:trace>
  <inkml:trace contextRef="#ctx0" brushRef="#br0" timeOffset="68737.7">9507 7902 0,'0'18'16,"0"-36"-16,0 53 0,18-70 31,0-35-16,-1 52-15,-17-17 0,36-53 16,-36 52-16,17-34 16,-17-142-1,-35 177-15,35-18 16,-35 0-16,35 18 0,-18-18 0,-53-53 16,54 71-1,52 176 32,53 282-16,-70-388-31,0 1 0,-18-1 16,70 71 0,-52-89-16,35-17 15,-36 18-15,19-18 0,-19 0 0</inkml:trace>
  <inkml:trace contextRef="#ctx0" brushRef="#br0" timeOffset="69156.89">10125 7373 0,'-36'0'0,"36"-18"0,36 36 0,-89-53 16,18 35-16,17-18 16,-35 89 15,35-36-31,1 18 0,-1-18 15,18 0-15,-18 107 16,18-125-16,0 1 16,0-1-16,36 1 0,17 17 31,-18-88-15,-17 18-16,-18 18 0,17-54 15,-34-194 1,-19 212-16,36 1 15,-35-1-15,17 17 0,1 1 0,-1 0 16,18 0-16,-35-1 16,35 72-1,35 69 1,-17-52-16,17 35 16,53 195-1,-88-248 1,35 36-16,-17-19 15,0-34-15,-1 0 0</inkml:trace>
  <inkml:trace contextRef="#ctx0" brushRef="#br0" timeOffset="69890.21">10813 6950 0,'-36'-71'15,"72"142"-15,-125-195 32,89 107-32,-17 17 0,17-18 15,0 53 17,0 71-17,0-71-15,0 1 0,17 17 0,-17-18 16,71 265-1,-53-265 1,17 36-16,0-54 0,-17 1 0,35-1 16,35-34-1,-18-89 1,-34-70 0,-36 140-16,-36-105 15,19 35 1,17 89-16,0-19 15,-18 54 1,18 17 0,53 54-1,-53-54-15,88 141 16,1-17 0,-1-141-1,-35-36 1,-36 18-16,19-106 15,-19-88 1,-52 141 0,0-53-1,35 89-15,-18-19 16,0 36 0,18 18-1,18-18-15</inkml:trace>
  <inkml:trace contextRef="#ctx0" brushRef="#br0" timeOffset="70296.85">11659 7338 0,'0'17'0,"-17"-17"16,70-123 31,176 35-16,-229 123-31,18-35 16,-18 35-16,0 1 0,0-19 0,0 36 15,-36-18-15,-34 89 16,34-89 0,19-17-16,-1-1 15,106 1 32,18 17-31,-88-35-16,17 18 0,18 17 15,-35 18 1,-54 0 0,1-35-16,17-1 15,-140 54 1,69-36-1,19-17 1,35-1-16,17-17 16,18-35-16</inkml:trace>
  <inkml:trace contextRef="#ctx0" brushRef="#br0" timeOffset="70793.3">12277 7302 0,'0'-17'16,"17"-1"-16,-34 53 0,34-105 31,1 70-31,17 53 16,18 0-1,18 17 1,-36-34-16,-17-19 0,-1 1 15,1 0-15,0-1 0,-1 1 0,1-1 16,35 36 0,-18 0-1,-17-35-15,-18 0 0,0 17 16,-36 53 0,19-70-16,17-1 0,-36 19 15,1-19 1,-88 1-1,105-18-15,-70-71 16,35-17 0,-18-53-1,36 0 1,35 106-16,0-1 0,0-17 16,124-88-1,-107 124-15,18-1 16,1 18-16,70-35 15,-71 17-15,141-17 16,-123 17 0,-35 18-16</inkml:trace>
  <inkml:trace contextRef="#ctx0" brushRef="#br0" timeOffset="71683.92">13388 6703 0,'0'-18'0,"0"0"31,0 1 0,0 34 0,0 1-31,0 17 16,18 89 0,-18-89-16,17 71 15,-17 17 1,18-87-16,-18 52 16,17 71-1,-17-124-15,18-17 0,-18-1 0,0 1 16,18 17-1,-18-17-15,0-53 32,-18-1-32</inkml:trace>
  <inkml:trace contextRef="#ctx0" brushRef="#br0" timeOffset="71856.49">12965 7056 0,'-71'-18'31,"142"36"-31,-54-36 16,1 18-16,70-18 15,194-17 1,-229 35-16,0-18 0,53 1 16,0-1-1</inkml:trace>
  <inkml:trace contextRef="#ctx0" brushRef="#br0" timeOffset="72561.61">14499 6562 0,'-17'-18'16,"34"36"-16,-52-36 16,35 36-1,-18-1 1,1 19-16,-1-19 0,-35 71 15,-35 36 1,53-89-16,-1 0 0,-105 89 31,124-89-31,-1 0 0,0-17 0,1 0 0,-1-1 16,0 19 0,18-19-1,18-17 1,17 0-16,71-70 31,-71 70-31,-17-18 0,0 0 0,-1 18 16,1-17-16,17 17 0,36-18 15,-54 18-15,19-17 16,-1 17-16,-17 0 0,17 0 0,-17 0 16,17 0-16,-18 0 0,54 0 15,-18 0-15,-35 0 16,87 0-1,-87-36 1,-53-17 0,35 36-16,-88-54 15,-71-52 1,106 70 0,18 17-16,17 19 0,-53-54 31,89 107 0,17-36-15,-35 17-16,18-17 0,0 18 0</inkml:trace>
  <inkml:trace contextRef="#ctx0" brushRef="#br0" timeOffset="73497.83">14799 6967 0,'0'0'0,"35"-53"46,1 53-46,-1-17 0,0 17 16,0-18-16,71 1 16,0 17-1,-88 0-15,-1 0 0,-17 35 16,18-18 0,-18 19-16,-35 34 15,-53 1 1,70-54-16,-17 1 0,-36 35 15,36-35 1,105-18 15,54 0-15,-89 0-16,0 0 0,1 35 16,-1-35-16,-17 18 0,34-1 15,-16 54 1,-36-18-1,-71 17 1,36-52-16,-53 52 16,-18 1-1,88-53-15,1-18 0,-19 17 16,1 1 0,35-53-1</inkml:trace>
  <inkml:trace contextRef="#ctx0" brushRef="#br0" timeOffset="73817.64">15575 6897 0,'0'-35'31,"0"70"-31,0-35 31,18 70-15,17-52 0,0 17-16,-17-17 0,17 0 0,-17-18 15,88 70 1,-53-35 0,-36-17-16,-17 0 0,18 52 15,-18 36 1,-35-88-16,35 17 0,-53 18 15,-53 17 1,71-52-16,-1 0 0,-52-1 16,-35-105-1</inkml:trace>
  <inkml:trace contextRef="#ctx0" brushRef="#br0" timeOffset="73952.94">15416 7003 0,'0'-106'16,"0"212"-16,71-283 15,-36 160-15,-17-1 0,-1 0 0,1 18 16,17-17-16,124-36 16,-71 35-1,1-17-15</inkml:trace>
  <inkml:trace contextRef="#ctx0" brushRef="#br0" timeOffset="74699.63">8643 9437 0,'-18'0'15,"1"17"1,52-17 31,194-52-16,-176 34-31,0 0 0,0 1 0,0 17 16,176-53-1,-211 35-15,17 18 16,-17 0-16</inkml:trace>
  <inkml:trace contextRef="#ctx0" brushRef="#br0" timeOffset="74884.58">8961 9860 0,'-18'18'0,"18"-1"0,0 1 0,18-71 0,105 124 47,71-160-32,0 19 1,-159 52-16</inkml:trace>
  <inkml:trace contextRef="#ctx0" brushRef="#br0" timeOffset="84905.36">10601 8890 0,'0'0'0,"0"-18"16,0 1-16,0-1 16,-18 0-1,18 36 17,0 53-17,0-54-15,0 1 0,0 0 16,-17 123-1,17-124-15,0 19 0,0-19 16,0 1-16,0-1 0,35 19 16,18-1-16,-35-35 0,-1 0 15,18 18-15,71-18 16,-70 0-16,-1 0 0,0-36 0,0 36 16,36-70-1,-53 52-15,-1-17 0,1 17 0,-18-17 16,0 17-16,-35-105 15,35 88-15,-71-36 16,36 36-16,-159-106 31,158 123-31,19 18 0,-1 0 0,-70 35 16,88 1 0,-18-19-16,1 36 0,17-18 15,17 107 1,72-72-1,-72-52-15,18-1 16,1-17-16,-1 0 0</inkml:trace>
  <inkml:trace contextRef="#ctx0" brushRef="#br0" timeOffset="85110.4">11412 8925 0,'0'-17'16,"0"34"-16,0-70 0,0 36 16,0-1-1,-17 53 17,-1 1-17</inkml:trace>
  <inkml:trace contextRef="#ctx0" brushRef="#br0" timeOffset="85625.35">11553 8537 0,'0'-35'0,"0"70"0,0-176 15,0 123-15,36 1 16,-36-1-16,53 1 0,-36-1 0,19 18 16,-1-18-16,124 18 15,-124 0-15,0 0 0,0 36 16,54 122 0,-89-70-16,0-52 15,-18 17-15,-70 88 16,70-124-16,-17 1 15,17 0-15,1-1 0,-1 1 16,53-18 0,-35-35-16,71 17 15,123-17 1,-159 35-16,-17 0 16,17 0-16,71 35 15,-89 0 1,-17-17-16,18 0 0,-18-1 0,-123 107 31,52-71-31,36-36 16,-18 19-16,0-19 0,0 1 0,18-1 15,-18 1-15,18-18 0,-18 18 16,-53-1 0,88-17-16,1 0 0,-1-35 15,71-53 1</inkml:trace>
  <inkml:trace contextRef="#ctx0" brushRef="#br0" timeOffset="86049.3">13000 8449 0,'0'-18'15,"0"36"-15,0-106 16,0 70-1,35 71 1,36 71 0,-54-89-16,1 18 15,35 158 1,-35-175-16,-1 70 16,-17-1-1,0-87-15,0 0 0,0 17 16,0-17-1,-53-89 17</inkml:trace>
  <inkml:trace contextRef="#ctx0" brushRef="#br0" timeOffset="86226.45">12806 8731 0,'-18'0'0,"-17"0"16,17 0-1,54 0 1,158-35 0,-124 35-16,1-18 0,70-17 15,-71 17-15,36 1 16,-53-1-16,-18 18 0,1-18 0,-19 1 16</inkml:trace>
  <inkml:trace contextRef="#ctx0" brushRef="#br0" timeOffset="87164.83">14482 8449 0,'0'0'0,"17"0"62,1 0-31,-18-18 94,0 1-109,0-1 78,-18 18-79</inkml:trace>
  <inkml:trace contextRef="#ctx0" brushRef="#br0" timeOffset="88951.9">14129 8132 0,'0'-18'0,"-53"0"31,-18 106 0,1 318 1,70-335-32,0-18 0,0-18 0,0 18 15,88 158 1,-70-211-1,-1 18-15,1 0 0,-1-18 16,89-36 0,-88 36-16,-18-35 15,18 18-15,17-54 16</inkml:trace>
  <inkml:trace contextRef="#ctx0" brushRef="#br0" timeOffset="89368.6">14429 8467 0,'-18'17'0,"36"-34"0,-54 34 0,19-17 16,-1 18-1,194-18 16,-87 0-15,-36-18-16,-1 18 0,37-17 16,69-1-1,-140 0-15,35 18 16,-53-17 0</inkml:trace>
  <inkml:trace contextRef="#ctx0" brushRef="#br0" timeOffset="89913.95">15416 8255 0</inkml:trace>
  <inkml:trace contextRef="#ctx0" brushRef="#br0" timeOffset="90364.49">15487 8202 0,'0'-18'0,"0"1"0,-18-18 31,1 35-31,17-18 15,-36 18 1,19 0 0,-1 35-16,0-35 0,18 35 0,-17-17 0,-1 0 15,-35 140 1,53-122-16,0-1 16,0 0-16,0 1 0,18 69 15,52 54 1,-52-141-16,35 35 15,18 0 1,-54-53-16,36 0 16,0-18-1,18-141 1,-54 36 0,-17 87-16,0-52 15,-35 35-15,35 0 0,-35 18 0,35-18 16,-36 18-16,19 0 0,-1 17 0,-35-35 15,36 53-15,-1 0 16,0 0-16,-52 18 16,52-1-16,0 19 15,18 52 1,0-70-16,0 17 0,0-18 0,0 1 16,53 106-1,-35-124-15,0 17 0</inkml:trace>
  <inkml:trace contextRef="#ctx0" brushRef="#br0" timeOffset="90560.97">16104 8502 0,'0'0'15,"0"-18"1,-17 1-1,17-1 17</inkml:trace>
  <inkml:trace contextRef="#ctx0" brushRef="#br0" timeOffset="91464.79">16845 8061 0,'-18'0'15,"18"-18"1,-17 18 0,-36 71 15,0 17-15,35-53-16,-35 71 15,36 0 1,17-71-16,-18 89 15,195-71 1,-125-53 0,54-71-1,-88 36-15,0 17 0,17-70 16,-17 70-16,-18-35 0,0 18 0,0 0 16,-53-159-1,17 159 1,36 17-16,-35-17 0,17 17 0,1 0 0,-1 1 15,-35-19 1,18 36-16,-36 71 31,71-36-31,-17-17 16,17 0-16,0-1 0,0 1 0,0 0 16,0-1-16</inkml:trace>
  <inkml:trace contextRef="#ctx0" brushRef="#br0" timeOffset="92064.21">17251 8043 0,'17'-17'0,"-34"34"0,70-34 16,-36-1-16,1 18 15,17 35 16,-35-17-31,0 0 16,-70-1 0,70 1-16,-18-18 15,0 0-15,1 0 0,17-35 16,-18 35-16,18-53 16,71-53-1,-54 88 1,19 18-16,-19 0 0,19-17 0,-19 17 15,89 35 1,-18 106 0,-70-106-16,-18 53 15,-141 195 1,105-230-16,1-1 16,-124 107-1,124-123-15,-71 34 16,18-88-1,88 1-15,0-36 16,71-141 0,-54 159-16,36-54 15,71 1 1,-89 71-16,36 17 16,70 70-1,-124-35-15,1-17 16,70 88-1,-70-71-15,-1-17 0,1-1 0,-18 19 0,18-19 16,35 36 0,-18-70-1</inkml:trace>
  <inkml:trace contextRef="#ctx0" brushRef="#br0" timeOffset="92436.91">17939 8008 0,'0'0'0,"-18"0"16,106-18 15,159-52 0,-229 70-31,105-35 31,-105-1 1,-18 72-17,0-1 1,0 0-16,0 71 16,18 0-1,-18-71-15,17 18 0,-17 18 16,18 140-1,-18-193 1,0-1-16,0 1 0,0 0 0,0-36 16</inkml:trace>
  <inkml:trace contextRef="#ctx0" brushRef="#br0" timeOffset="92680.31">18521 7620 0,'0'-18'16,"17"1"-16,-34 52 0,34-88 16,1 35-16,106 1 15,246 211 17,-317-159-32,-18 18 0,18 0 0,-18 53 15,-17-53-15,0 53 16,-54 105-1,36-158-15,-35-18 0,17 18 16,-17-17-16,-53 52 16,17-88-16</inkml:trace>
  <inkml:trace contextRef="#ctx0" brushRef="#br0" timeOffset="95111.93">19562 8026 0,'0'0'0,"-18"0"32,18 17 30,123 19-31,-17-36-15,159-18 0,-230-17-1,0 35-15,1 0 0,52-36 16,-71 36-16</inkml:trace>
  <inkml:trace contextRef="#ctx0" brushRef="#br0" timeOffset="95277.12">19720 8255 0,'0'0'0,"-35"53"15,70-35 1,53-18 0,-52 0-16,-1 0 0,124 0 15,-71 0 1,-53 0-16,-17-18 0,52 18 15,-17-18 1</inkml:trace>
  <inkml:trace contextRef="#ctx0" brushRef="#br0" timeOffset="95732.95">20955 7920 0,'0'0'0,"0"-35"15,-53 105 32,18 1-47,17-36 0,18 0 16,-17 1-16,17-1 0,0 18 15,52 88 1,-34-124 0,35-17-16,-35 0 0,17 0 0,0-17 15,124-71 1,-141 70-16,34-35 16,-34-106-1,-18 124-15,-35 17 0,0-17 16,-89-106-1,89 123-15,0 1 0,-36-19 16,18 36 0,35 36-16,-17-36 0,18 35 0,-1-17 15,0 87 17,106-69-17</inkml:trace>
  <inkml:trace contextRef="#ctx0" brushRef="#br0" timeOffset="95906.71">21537 8026 0,'53'-18'31,"-106"36"-31,124-36 16,-71 0-16,17 1 31</inkml:trace>
  <inkml:trace contextRef="#ctx0" brushRef="#br0" timeOffset="96391.63">21960 7602 0,'0'-17'0,"53"-19"16,-35 19-1,0 17-15,-1-18 0,19 18 0,-1 0 16,212 88 15,-247-70-31,-18 105 31,-194 36 1,212-141-1,124 17 0,-89-35-31,-17 18 0,17-18 0,0 17 16,-17-17-16,70 36 15,-70 17 1,-18-36-16,-53 19 16,35-19-16,-17 1 0,17-1 0,-17 1 15,0 0-15,0-1 0,-71 36 16,0 0 0,71-53-16,-54 35 15,72-35-15,-1 0 16,18-35-16,-18 35 0,18-35 0</inkml:trace>
  <inkml:trace contextRef="#ctx0" brushRef="#br0" timeOffset="96693.55">23195 7973 0,'0'0'16,"35"0"15,124 0 0,-88-18-31,87-17 31,-122 35-31,-36-18 0</inkml:trace>
  <inkml:trace contextRef="#ctx0" brushRef="#br0" timeOffset="97597.61">24042 7461 0,'-18'-35'15,"36"17"17,-18 71-17,0 88 1,0-52 0,0 69-1,0-70 1,0-70-16,70 70 15,-52-70 1,17 0-16,1-18 0,-1 0 0,0 0 16,0 0-16,195-106 15,-195 88 1,-17 0-16,17-123 16,-70-53-1,35 141-15,-36 1 16,19-19-16,-1 18 0,-17 18 0,17-18 0,0 18 15,-52-1 1,52 36-16,1 0 0,-19 18 0,19-18 0,-1 53 16,-105 106-1,105-89 1,0-35-16,54 71 16,-36-88-16,53 0 0</inkml:trace>
  <inkml:trace contextRef="#ctx0" brushRef="#br0" timeOffset="97776.5">24994 7761 0,'18'0'16,"0"-18"-1,-1 1 1,1-1-1</inkml:trace>
  <inkml:trace contextRef="#ctx0" brushRef="#br0" timeOffset="98191.73">25612 7549 0,'-18'0'0,"36"0"0,-71 0 16,0 18 0,35-18-16,1 35 15,-19-17-15,19 17 0,-89 71 16,106-71 0,-18-17-16,18 17 0,0-17 0,0 17 0,0-17 15,106 88 1,-71-89-16,1-17 15,16 0-15,-16 0 0,-1 0 0,18 0 16,123-176 0,-158 158-1,-18-17-15,-88-194 16,52 176-16,1 0 16,0 0-16,0 18 0,-1-18 0,1 35 0,0-35 15,0 53-15,17-17 16,0 17-16,1 0 0,-36 70 15,0 36 1,53-71-16,0 1 0,0-19 16,0 18-16,35-17 0,0 17 0,-17-17 15,35-18-15</inkml:trace>
  <inkml:trace contextRef="#ctx0" brushRef="#br0" timeOffset="98747.64">26458 7232 0,'0'-18'15,"0"1"17,0 34-17,-53 36 1,36-53-16,-1 0 15,0-106 32,89 18-15,-36 88-32,1 35 15,-1 54 1,-35-1-16,0-35 0,0 0 15,0-18-15,-18 18 0,18 0 16,-35-18-16,-71 124 16,53-106-16,0-18 15,18-17-15,-124 52 16,124-52-16,-53-18 16,53-71-1,35 36-15,0 0 16,105-53-1,-52 70-15,106 36 32,-88 87-17,-54-87-15,18 35 16,18 35 0,-53-70-16,89-1 15,-72-17 1</inkml:trace>
  <inkml:trace contextRef="#ctx0" brushRef="#br0" timeOffset="99079.52">26688 7320 0,'0'-18'0,"-18"1"0,36 52 16,-36-88-16,18 36 15,35 17 1,212-18-1,-212 18 1,18 0-16,53-18 16,-88-17-1,-18 88 32,18 317-16,-1-299-15,1 70 0,-1-88-16,-17-35 0,0-1 0,0 1 15,0-1 1</inkml:trace>
  <inkml:trace contextRef="#ctx0" brushRef="#br0" timeOffset="99821.24">27622 7532 0,'0'0'0,"-17"17"0,17 1 16,35-18 15,247 53 1,-229-53-32,-17 0 0,52 0 15,-53 0-15,0 18 0,-17-18 16,52 0-1,-52 17-15</inkml:trace>
  <inkml:trace contextRef="#ctx0" brushRef="#br0" timeOffset="99981.31">27834 7973 0,'0'17'0,"0"-34"0,0 52 15,0-17-15,18-18 0,-18 17 16,194 1 0,-159-18-16,18 0 15,-18 0-15,18 0 0,124-18 16,-107 1 0,18-36-1</inkml:trace>
  <inkml:trace contextRef="#ctx0" brushRef="#br0" timeOffset="101481.52">29210 7497 0,'0'0'0,"-18"0"0,18 17 94,36-17 124,-36 18-186,17-18 61,-17 17 17,18 1 46,-18-36 32</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7-16T05:03:01.266"/>
    </inkml:context>
    <inkml:brush xml:id="br0">
      <inkml:brushProperty name="width" value="0.05292" units="cm"/>
      <inkml:brushProperty name="height" value="0.05292" units="cm"/>
      <inkml:brushProperty name="color" value="#FF0000"/>
    </inkml:brush>
  </inkml:definitions>
  <inkml:trace contextRef="#ctx0" brushRef="#br0">29298 7285 0,'0'0'0,"18"-18"0,-18 1 15,0-1 1,17-17 0,-17 17-1,-35 53 1,18-17 0,-1 0-16,0-1 0,1 1 0,-1-1 15,-35 54 1,35-53-16,1-1 0,17 19 0,-18-19 0,-17 142 31,53 17 0,17-158-31,35 17 16,-34-35-16,17 0 16,229-106-1,-247 71-15,53-106 16,-70 106-1,-18-18-15,0 0 0,-106-176 16,35 123 0,36 71-16,0-1 0,0 19 15,17-1-15,-105-17 16,105 35-16,-35 106 31,35-54-15,18-34-16,0 17 0,0-17 0,36 17 15,-36-17-15,70 35 16</inkml:trace>
  <inkml:trace contextRef="#ctx0" brushRef="#br0" timeOffset="190.21">29986 7444 0,'18'0'0,"-18"-53"32,17 35-17,-17 0-15</inkml:trace>
  <inkml:trace contextRef="#ctx0" brushRef="#br0" timeOffset="808.01">30533 6967 0,'0'0'0,"-53"-17"15,18 52 1,17-35-16,0 35 0,-34 36 16,34-36-16,18 0 0,-18 1 15,-35 352 17,71-335-17,141 0 1,-142-53-1,1 0-15,17-18 0,-17 18 0,0-35 16,-18 17-16,35-158 16,-35 123-16,-35 0 15,35 0-15,-36 18 0,36-18 16,-35 0-16,17 17 0,1 1 0,-19 0 16,1 17-1,18 18-15,-19 36 31,19-1-15,17-18 0,0 1-16,17-18 15,1 0 48,0 0-48,-1 35 1,1-35 15</inkml:trace>
  <inkml:trace contextRef="#ctx0" brushRef="#br0" timeOffset="1561">30339 7108 0,'0'0'0,"0"-35"15,0 18 1,18 17 0,-1 17-1,1 18 1,-18 1-16,0-19 16,-18 89 15,1-123 0,-54-142 0,71 106-15,0 35 0,0 1-1,35 17 32,-17 0-31,0 17 15,-18 1-15,0 0-16,0-1 31</inkml:trace>
  <inkml:trace contextRef="#ctx0" brushRef="#br0" timeOffset="2331.32">30357 7073 0,'0'-17'16,"0"34"-16,0-17 47,0 53-32,0-18 1,-18-17-1,0-18-15,-17 0 16,-18-18 0,18-35-1,35-17 1,0 52-16,35-52 16,0 52-16,-35 0 0,53 1 15,-35 17-15,0 0 16,-1 0-16,1 0 0,-1 0 15,89 106 1,-88-89-16,0 54 16,-1 70-1,-17-106-15,0 18 0,0-18 0,0 1 16,-53 105 0,-88 0-1,124-123 1,-1-1-16,0-17 0,-35 0 15,-53-53 1,106 36-16,-17-19 16,17 19-16,0-19 0,0-16 15,17-1 1,19 53-16,-19-18 0,36 18 16,53-18-1,-88 18-15,17 0 0,53 53 16,-35 0-1,-35-35-15,17 17 16,0 36 0,-17-54-16,-18 1 0,0 17 15,71-17 17,-54-18-32,18-53 15</inkml:trace>
  <inkml:trace contextRef="#ctx0" brushRef="#br0" timeOffset="2750.29">30868 6862 0,'35'0'0,"-17"-36"16,53 19-1,-36 17-15,-18-18 0,1 18 0,17 0 16,-17 0-16,53 0 16,17 0-1,-35 0 1,-36 0 0,-52 18 15,35-1-16,-18 19-15,18-19 0,0 36 16,-17-18-16,17 18 16,0-17-16,0 52 0,-18-35 15,18-18-15,0 141 16,0-123-16,0-17 0,-18-1 16,18 0-16,0 0 0,0 18 15,-17-35-15,17 0 0,0 17 16,0-53-1,0-52 1</inkml:trace>
  <inkml:trace contextRef="#ctx0" brushRef="#br0" timeOffset="2974.89">30939 7250 0,'-18'0'0,"0"17"0,54-34 0,-36 34 31,70-17-15,-17-35-16,35 17 15,-35 18-15,0-17 0,0-1 0,-18 0 16,18 18-16,88-53 16,-123 53-16,0-17 15,-1 17-15</inkml:trace>
  <inkml:trace contextRef="#ctx0" brushRef="#br0" timeOffset="12099.63">4833 10954 0,'0'-71'47,"0"89"-16,0 35-15,0-18-16,0-17 0,0 35 0,0-18 15,0 18-15,-35 176 16,-1-141 0,19-52-16,-1-1 0,1 35 15,-36 36 1,35-88-16,18-1 15,-18 1-15,1 0 16,34-18 47,1-18-48,0 0-15,35-17 16,88-35-1,-106 52-15,71-17 16,-18-1 0,-53 36-16,1-17 0,52-1 15,-71 18 1,-17-17 0,-53-19-1,18 19-15,-18-19 0,18 1 16,0 17-16,-1 1 0,-105-89 15,124 88 1,-1 1-16,0-19 0,1 19 0,-19-36 16,19 53-16,17-18 15,-18 18-15,53 18 47,-17 35-31,0-53-16,-18 17 0</inkml:trace>
  <inkml:trace contextRef="#ctx0" brushRef="#br0" timeOffset="12543.18">5662 11448 0,'18'-36'15,"-36"72"-15,53-89 0,-35 35 16,18 0-16,0 36 31,17 53-15,-35-36-16,0 53 15,0-17 1,-18-36-16,-105 106 16,88-106-1,17-17-15,-17 17 16,35-17-16,-18-18 16,18 18-16,123-89 31,36-17-16,-124 52-15,1 19 0,-1-1 16,0 1-16,36-19 16,-18 1-1,-53 17-15,0 1 16</inkml:trace>
  <inkml:trace contextRef="#ctx0" brushRef="#br0" timeOffset="12750.8">5856 11518 0,'0'0'0,"-18"0"15,1-17 1,34 34 15,19 36-15,-36-35-16,53 70 16,-36-53-16,1-17 0,0 70 15,-1-53-15,1 1 16,-18-19-16,17 19 0,1 16 15,-18-34-15,35 17 16</inkml:trace>
  <inkml:trace contextRef="#ctx0" brushRef="#br0" timeOffset="13044.24">6191 11553 0,'0'-35'0,"0"70"0,0-87 16,0 34-1,124 53 32,17 0-47,-106-35 0,0 18 16,142 35 0,-107 0-1,-52-35-15,0-1 16,-1 89-1,-17-88-15,-35 35 16,-53 17 0,52-52-16,19-18 0,-36 17 15,-71-34 1</inkml:trace>
  <inkml:trace contextRef="#ctx0" brushRef="#br0" timeOffset="13175.15">6191 11571 0,'0'0'0,"-17"-53"15,17 36-15,0-1 16,88-17 0,-53 17-16,0 18 0,36-18 15,193-52 1</inkml:trace>
  <inkml:trace contextRef="#ctx0" brushRef="#br0" timeOffset="13562.08">7655 11183 0,'0'-18'0,"0"36"15,-17-53-15,17 17 16,70-52-1,-52 52-15,17 0 0,177-35 32,-124 36-32,-53-1 0,18 18 15,-18 0-15,1 0 0,-19 0 16,54 0-16</inkml:trace>
  <inkml:trace contextRef="#ctx0" brushRef="#br0" timeOffset="13719.05">7849 11395 0,'0'17'0,"0"-34"15,230 17 17,-19-53-17,-158 18-15,-35 17 16,17 18-16,0-18 0</inkml:trace>
  <inkml:trace contextRef="#ctx0" brushRef="#br0" timeOffset="16502.96">9190 10672 0,'-18'0'16,"36"0"-16,-36-18 0,18 0 0,0-52 31,18 70-16,-18-18-15,88 89 32,-53-18-17,1-18-15,-19 0 0,19 89 16,-1 52 0,-35-141-16,17 53 15,-17-70 1,18-53-1,-18-36 1,0 36-16,0 0 0,0-18 16,0 17-16,0-16 0,0-107 15,0 18 1,0 123-16,35-17 16,1 35-16,-19 0 0,1 0 15,105 53 1,-105-18-16,17 0 0,36 89 15,-18 17 1,-36-88-16,19 70 16,-1 124-1,-35-194-15,0-18 0,0 18 16,0 106 0,0-141-16,0-1 0,0 1 15,0 0-15,0-1 16,0-123 15</inkml:trace>
  <inkml:trace contextRef="#ctx0" brushRef="#br0" timeOffset="17860.49">10477 10283 0,'0'0'0,"0"-17"16,0-36-1,0 35 1,-17 18 0,-1 0-16,1 18 15,-1-18-15,-35 88 16,35-70-16,18 17 16,-17-17-16,17-1 0,0 19 0,0-19 0,0 1 15,0 17-15,70 36 16,177 17-1,-176-70-15,-18-18 16,0 17-16,0-17 0,-18 18 0,71 17 16,-53 18-1,-36-18-15,-17 1 0,0-1 16,0 0-16,0 0 0,-35 89 16,0-89-16,17 0 15,-88 54 1,71-72-16,0 1 0,-1 0 0,1-18 0,0 17 15,-142-34 1,142 17-16,-18-71 16,36 36-16,-1-18 0,0-35 15,18 35-15,0 0 0,0-35 16,88-71 0,-52 141-16,-19 1 15,1-1-15,17 18 0,-17-18 0,17 1 16,53-19-1</inkml:trace>
  <inkml:trace contextRef="#ctx0" brushRef="#br0" timeOffset="19354.59">11342 10601 0,'0'-18'16,"0"1"78,-18-1-79,1 53 32,-1 1-47,0-19 0,18 1 0,-17 0 16,17-1-16,-18 54 15,18-36 1,18 0 0,70-35-1,-71 0-15,36-35 16,36 35 0,-72 0-16,1 0 0,-1 18 15,1 17-15,35 35 16,-35-52-1,-18 0-15,0-1 0,0 72 16,0-72 0,-18 18-16,-17-17 0,35 0 0,-18-1 15,18 1-15,-88 35 16,70-53-16,-35 18 16,18-18-1,17-36-15,1 36 0,-1-35 16,1 0-16</inkml:trace>
  <inkml:trace contextRef="#ctx0" brushRef="#br0" timeOffset="19514.5">11236 10601 0,'0'-18'15,"0"36"-15,0-53 0,0 17 0,123-53 31,-17 19-15,-88 34-16,70-17 16</inkml:trace>
  <inkml:trace contextRef="#ctx0" brushRef="#br0" timeOffset="20475.12">11994 10213 0,'-35'-18'0,"70"36"0,-87-18 32,52 18-17,0 17-15,0-18 0,0 19 16,105 140-1,-87-141-15,0-17 16,158 88 0,-123-106-1,-18 0-15,0 0 0,54-88 16,-36 17 0,-53 36-16,0 17 0,0-17 15,0 17-15,0-17 0,-36 0 0,36 17 16,-35-52-1,35 87 1,0 36-16,0-18 16,0 1-16,18 17 0,-18-1 0,35 1 15,-35 0-15,18 18 0,-18-1 0,17 1 16,-17 0-16,18 281 16,-18-299-16,0 0 15,-53 53 1,-71-53-1,89-53-15,-88-53 16,-1-141 0,107 141-16,17 0 15,0 18-15,0 0 0,0-1 16,141-70 0,-124 89-16,19 17 0,-1-18 15,0 18-15,36-17 0</inkml:trace>
  <inkml:trace contextRef="#ctx0" brushRef="#br0" timeOffset="20791.09">13194 10583 0,'0'0'0,"0"-17"31,-18 52-31,18 0 0,-17 18 15,-19 53 1,19-71-16,-36 53 16,-88 159-1,123-211-15,0-19 16,1 1-16,17 0 0,-18-1 16,142-87 15,228-107 0,-334 160-31,0-1 16,35-53-1,-53 54-15,0-1 0</inkml:trace>
  <inkml:trace contextRef="#ctx0" brushRef="#br0" timeOffset="20987.18">13141 10689 0,'-18'0'16,"36"0"-16,35 88 31,35 18-15,-53-71-16,106 142 15,-88-89 1,-35-53-16,70 106 16,-70-52-1,-18-72-15,-18-17 16</inkml:trace>
  <inkml:trace contextRef="#ctx0" brushRef="#br0" timeOffset="23267.24">14464 10442 0,'0'0'0,"-18"0"15,1 0-15,-1 0 0,0 0 0,1 0 16,-1 0 0,212 0 31,159 0-16,-300-17-31,0 17 15,-18 0-15,18-18 16,-18 18 0</inkml:trace>
  <inkml:trace contextRef="#ctx0" brushRef="#br0" timeOffset="23430.21">14640 10795 0,'18'106'31,"-36"-212"-31,142 212 16,-89-106-16,18 0 0,-18 0 15,124-35 1,-124 17-16,-17 18 0,17-35 16</inkml:trace>
  <inkml:trace contextRef="#ctx0" brushRef="#br0" timeOffset="23840.34">15575 10319 0,'0'0'0,"0"17"47,124 283-16,-107-264-31,-17 16 0,53 72 16,-35-36-1,-18-53-15,17 54 16,1 16 0,0-105-1</inkml:trace>
  <inkml:trace contextRef="#ctx0" brushRef="#br0" timeOffset="24654.18">16651 10213 0,'0'-18'0,"0"36"0,-53-53 32,18 52-17,17 19-15,1-1 0,-72 71 16,1 35-1,88-106-15,-17 0 16,-36 89 0,53-107-16,-18-17 15,0 0 1,-70-158 15,71 122-31,-1 19 0,0-19 0,1 1 16,34-35-1,36 70 1,-35 0-16,17 35 0,36-17 16,-36-18-16,18 35 0,106 0 15,-71 0 1,-71-35-16,19 0 0,-19 0 16,1 0-16,17-35 31,-158-71-16,88 89-15,-1-1 0,1 0 16,0 1-16,-36-36 16,195 229 31,-71-17-32,-36-124-15,-17 1 0,0-1 16,-17 106-1,-72-88 1,-69-36 0,122-52-16,1 35 0,0-35 15,17 0-15,-88-71 16,106 71-16,-17 17 16,17 0-16,0 1 0,141-19 31,159 125 0,-283-89-31,54 17 16,-54-17-16,36-35 0</inkml:trace>
  <inkml:trace contextRef="#ctx0" brushRef="#br0" timeOffset="27563.9">17339 10548 0,'18'0'125,"158"0"-94,-141 0-31,54 0 16,-54-18-16,124-17 31,-71 0 0,-71 35-15,1-18 0</inkml:trace>
  <inkml:trace contextRef="#ctx0" brushRef="#br0" timeOffset="28060.97">18450 10248 0,'18'-35'32,"-53"105"15,17 177-16,18-211-31,0-19 0,35 19 0,-35-19 15,36 1-15,34 35 16,18-53 0,-52 0-16,-1 0 0,71-71 15,0-17 1,-106 53-16,17-18 16,-17 35-16,-35-88 15,-89-17 1,-17 35-1,-53 88 17,177 35-32,-1-35 0,0 35 0,1-17 15,17 0-15,-18-1 0,18 36 16,0-35-16,0-1 16,35-17-16</inkml:trace>
  <inkml:trace contextRef="#ctx0" brushRef="#br0" timeOffset="28338.86">19509 10336 0,'17'-35'32,"-17"17"-32,-17 71 0,-1-106 15,0 53 1,1 36 0,-1-36-16,18 17 15</inkml:trace>
  <inkml:trace contextRef="#ctx0" brushRef="#br0" timeOffset="28793">19950 10072 0,'0'0'0,"-71"-71"31,36 71-31,17 0 16,-70 124 0,70-107-16,1 19 0,17-19 15,-18 19-15,18-19 0,-18 142 32,18-141-32,0 17 0,0-18 15,89 54 1,-72-71-16,36 18 15,-18-18-15,54 0 16,122-124 15,-211 89-31,0 17 0,0 1 0,0-19 16,-35 19-16,-53-107 16,-89-17 15,142 141-31,0 0 0,0 0 15,17 18-15,-17 70 32,35-53-32,0-17 0,17 17 15</inkml:trace>
  <inkml:trace contextRef="#ctx0" brushRef="#br0" timeOffset="29428.18">20620 9984 0,'0'-18'16,"17"18"-16,-34 18 0,34-54 0,1 36 15,-18 71 1,-35-18-1,17-36-15,18 19 0,-35-1 16,-71 124 0,71-106-16,17-36 15,1 1-15,-1 0 0,-53 17 16,71-18-16,-17-17 16,140 18 15,-52-53-16,-36 35-15,0 0 0,53-18 16,54-17 0,-125 17-16,36 1 0,-35 17 15,-1-18-15,19 0 16,-36 1-16</inkml:trace>
  <inkml:trace contextRef="#ctx0" brushRef="#br0" timeOffset="29677.77">20637 10178 0,'-17'0'0,"34"0"15,1 35 17,70 71-17,-52-53-15,-19-18 16,1 0-16,-18-17 0,35 88 15,-35-89-15,18 19 0,-18-1 16,0-17-16,0-1 0,17 36 16,-17-35-1,18-18-15</inkml:trace>
  <inkml:trace contextRef="#ctx0" brushRef="#br0" timeOffset="30010.56">21220 10054 0,'0'0'16,"0"71"15,17 140 0,-17-193-31,35 17 0,-17-17 0,0 0 16,-1-1-16,125 18 15,-54-35 1,-53-35-16,0 18 16,1-107-1,-36 106-15,-36-52 16,-70-71 0,1 53-1,-19 52 1,106 72-16,-17-1 15,0 88 1</inkml:trace>
  <inkml:trace contextRef="#ctx0" brushRef="#br0" timeOffset="30560.92">22084 9578 0,'0'-18'0,"0"1"0,0 52 0,-18-88 16,-17 106 0,17-18-1,18 0-15,-17 18 0,17-17 16,-18 17-16,18-1 0,0 160 15,53 35 17,-18-212-32,-17-17 0,0 0 0,-1-1 15,18 1-15,1 0 0,87-18 16,-70-18 0,-35 18-16,52-106 15,-105-70 16,-18 158-31,35-17 0,1 17 0,-54-35 16,54 53 0,-19 0-16,19 18 0,-1-18 0,18 35 15,-18-35-15,1 35 0,17 36 16,0-53 0</inkml:trace>
  <inkml:trace contextRef="#ctx0" brushRef="#br0" timeOffset="31542.01">23389 9772 0,'18'-35'0,"-53"88"32,-36 52-17,36-69-15,17-1 0,-17 0 16,17 1-16,-52 87 15,52-105-15,0 17 0,1 0 0,-1-17 16,18-1-16,-18 19 16,18-19-16,-17-105 31,-1 35-15,0 36-16,-34-107 15,16-17 1,36 106-16,36-18 15,16 53 1,-34 0-16,17 35 0,124 71 31,-124-88-31,-17-1 0,17 1 0,-17 0 16,53 17 0,-19-18-1,-52-52 1,-52-106-1,52 123-15,-53-52 16,35 52-16,18-17 0,0 17 16,-18 1-16,1 17 15,17 176 1,0-123 0,0 18-16,17-19 0,-17-16 0,0-1 15,0 0-15,18 71 16,-18-88-1,0-1-15,-35 1 0,17-18 16,-194-18 0,177 18-1,0-35-15,-18 35 0,-141-106 16,176 89-16,1-36 31,140 70-15,-88-17-16,1 36 0,34-19 15,107 36 1,-142-53 0,18 0-1,-18-17-15</inkml:trace>
  <inkml:trace contextRef="#ctx0" brushRef="#br0" timeOffset="40038.46">24130 9631 0,'0'-18'0,"18"18"16,-18-17-1,0-1 32,17 0-31,-17 1 0,-17 17 15,-1 0-31,-17 53 15,17-36-15,18 1 0,-18-1 16,-52 107 0,70-89-16,-18 0 15,18 1-15,-17-1 0,17 0 0,-18 1 16,18-19-16,-18 19 0,18-1 0,0 18 16,0-36-16,0 1 0,36 0 15,-36-1-15,35-17 0,71 18 16,0-53-1,-71 35-15,-18-36 0,19 19 16,-19-19-16,1 19 0,0-1 0,-1-52 16,-17 52-16,0-17 0,0-54 15,-35 54-15,35-18 16,-106-141 0,89 177-16,-1-1 0,0 0 15,-17 18-15,17 0 0,-35 0 16,1 36-1,34-1-15,0-17 0,1 52 16,-1 89 0,53-142-16,-35 1 15,18 0-15,-18-1 0,35 1 0</inkml:trace>
  <inkml:trace contextRef="#ctx0" brushRef="#br0" timeOffset="40247.33">24659 9931 0,'0'-71'32,"0"142"-32,-17-142 46,-1 89-46</inkml:trace>
  <inkml:trace contextRef="#ctx0" brushRef="#br0" timeOffset="40708.76">24994 9296 0,'0'-36'0,"-17"36"0,34 36 0,-34-89 15,-1 53-15,0 0 16,-70 88 0,71-53-16,-19 106 15,19 71 1,17-89-1,53 124 1,-18-211-16,-18-1 16,89 0-1,-88-35-15,17 0 0,-17-35 16,17 35-16,0-35 0,-17 17 16,17-17-16,-17 17 0,0-17 0,-18 0 0,0 17 15,-53-158 1,-124 176 31,124 70-32,53-52-15,0 17 0,-17 18 16,17-35-16,0-1 16,35-17-16,-17 0 15</inkml:trace>
  <inkml:trace contextRef="#ctx0" brushRef="#br0" timeOffset="41100.93">25506 9366 0,'0'-17'16,"-18"-1"-16,36 53 0,-71-105 15,35 70-15,1 0 16,-54 176 15,18 300 0,53-405-31,0-36 0,0 18 0,35-18 16,-35 1-16,18-19 0,106 36 31,-107-53-31,1 0 0,17-17 0,-17 17 16,-1-36-16,36-34 15,-35 52-15,-18-17 0,0 0 16,0-18-16,0 17 0,-35 1 0,35 0 16,-89-53-1,-16 105 1,52 36 0,35-35-16,0 35 15,36 17 1,17-70-16</inkml:trace>
  <inkml:trace contextRef="#ctx0" brushRef="#br0" timeOffset="41683.23">25912 9490 0,'0'-18'15,"0"36"-15,35-36 0,-35 0 0,53 1 16,-36-1-16,1 18 0,0 0 15,87 35 1,-87-17 0,0-18-16,-18 35 0,0-17 15,0 17-15,0-17 0,-36 17 0,1 18 16,18-18-16,-19 18 16,-70 18-1,89-54-15,-18 19 16,193-72 15,-122 36-15,-1 0-16,0 0 0,18 36 15,18 17 1,-54-36-16,1 19 16,-18-19-16,0 19 0,0-19 0,-35 71 31,-1-70-31,1 0 0,17-1 0,-52 19 15,-71-1 1,105-18-16,-34-17 16,-18 18-1,70-18-15,0-18 16,18-17-16,0 18 16,18-19-16</inkml:trace>
  <inkml:trace contextRef="#ctx0" brushRef="#br0" timeOffset="42168.53">26476 9472 0,'0'0'0,"35"-53"31,-17 53-31,0-17 0,-1 17 0,18 0 0,-17 0 16,88 0-1,-71 0-15,0 0 0,-17 0 16,17 17-16,1-17 0,34 0 16,-17 18-1,-53-71 16,-18 53-15,18 18 15,0 17-15,0 159 0,0-106-1,0-53-15,0 89 16,0-18-1,0-71-15,0 35 16,-17-52 0,17 0-16,-18-18 0,1 0 15</inkml:trace>
  <inkml:trace contextRef="#ctx0" brushRef="#br0" timeOffset="45652.23">27552 9578 0,'-18'0'0,"1"-18"16,52 18 46,18 0-46,-18 0 0,-17 0-16,17 0 15,18 0-15,-35-17 0,17 17 16,-17 0-16,17 0 0,-18 0 0,1 0 0,70 0 31,-105 0 0</inkml:trace>
  <inkml:trace contextRef="#ctx0" brushRef="#br0" timeOffset="45876.46">27481 10054 0,'0'18'0,"0"-36"0,18 36 15,88-18 1,-89 0 0,36 0-16,-35-18 0,0 18 0,17 0 15,-17 0-15,17 0 16,0 18-1,-35-1 1</inkml:trace>
  <inkml:trace contextRef="#ctx0" brushRef="#br0" timeOffset="50086.15">28363 9666 0,'0'-18'16,"0"36"62,0 0-47,36-18 63,34 0-79,-35 0-15,1 0 0,-19 0 16,19 0-16,105 0 16,-124 0-16,19 0 15,-19 0-15,19 0 16,-1 0 15</inkml:trace>
  <inkml:trace contextRef="#ctx0" brushRef="#br0" timeOffset="51424.91">29316 9437 0,'0'0'0,"0"-18"31,-18 53 47,-70 89-47,88-106-31,-18 17 0,1 18 16,-1 17 0,18-34-16,0-1 0,0 0 15,0-17-15,0 17 0,0-17 0,53 52 32,-18-52-32,1 0 0,-1-18 15,-18 17-15,19-17 0,-1 0 0,-17 0 0,17 0 16,53-70-1,-35-19 1,-53 72-16,18-19 0,-18-69 16,0 69-16,0 1 0,-18-18 15,18 18-15,-35 0 0,-18-71 16,18 71 0,-1 17-1,19 18-15,-36 0 16,17 35-1,19 0-15,-1 107 47,18-107-31,0-18-16,35-17 0</inkml:trace>
  <inkml:trace contextRef="#ctx0" brushRef="#br0" timeOffset="51650.19">30110 9860 0,'35'-35'31,"-53"35"16</inkml:trace>
  <inkml:trace contextRef="#ctx0" brushRef="#br0" timeOffset="52244.92">30727 9366 0,'-71'-53'31,"142"106"-31,-177-106 0,88 53 16,1 0-16,-54 89 15,18-19 1,53-35-16,-17 36 15,17 176 1,0-212-16,17 0 16,-17-17-16,36 17 0,-19-17 0,1 0 15,0-1-15,-1-17 0,124 18 32,71-247-1,-212 193-31,0 1 0,0-53 15,-35 35-15,-36-106 16,-17 71 0,35 70-1,-18 18 1,54 0-16,-36 53 16,35 18-1,18-36-15,36 71 16,34-88-1,-35-1-15,1 1 0</inkml:trace>
  <inkml:trace contextRef="#ctx0" brushRef="#br0" timeOffset="52680.94">31415 9384 0,'0'0'0,"0"-18"16,-18 18 0,18 18-16,-17-18 15,-36 123 1,53-87-16,-18-1 0,18 18 16,-18 88-1,54 18 16,-1-142-31,-17 1 0,-1-18 0,36 0 16,-18 0-16,1 0 0,-1 0 0,-17-18 16,17 18-16,53-158 31,-70 87-31,-18 18 0,-36-70 16,-34 17-1,35 71-15,17 17 0,-35-17 16,18 35-16,17 0 0,-17 0 15,17 0-15,1 0 0,-54 53 16,36-1 0,17 37-1,18-36 1,35-36-16,-35 1 0</inkml:trace>
  <inkml:trace contextRef="#ctx0" brushRef="#br0" timeOffset="53605.98">31944 9402 0,'0'-18'0,"0"-17"15,-18 17 1,1 0 0,-1 18-1,0 18 1,1 35 0,17-18-1,-18-17-15,18-1 0,0 19 16,35 17-1,1-36-15,34 71 16,-34-35-16,-1-35 16,-35 17-16,17-17 0,1 52 15,0 1 1,-18-53-16,-88 35 16,-36 0-1,-52-53 1,123-18-1,35 18-15,18-35 0,-17-18 16,52-71 0,-35 107-16,53-19 0,-36 1 15,1 17-15,17-17 0,1 17 0,-19 1 16,18-18-16,54-18 16,34-53 15,-123 71-31,18 17 0,-18 0 0,0 1 0,0-19 15,-36 19-15,-16-54 16,16 36-16,19 35 16,-89 0-1,71 53 1,17-53-16,18 17 0,-18 19 16,18 17-1,36-18 1,-1-17-16</inkml:trace>
  <inkml:trace contextRef="#ctx0" brushRef="#br0" timeOffset="53830.88">32720 9243 0,'18'-18'31,"-1"71"-15,-17 18 0,0 17-1,0 176 1,0-228-16,0 17 16,-17 123-1</inkml:trace>
  <inkml:trace contextRef="#ctx0" brushRef="#br0" timeOffset="57363.03">4445 14217 0,'0'-18'47,"0"1"31,0-1 47,18 18-110,-18-18-15,0 1 157,0-1-95,0 89 141,17-54-187,1 54 0,35 35-1,-53-89-15,17 36 16,1-35-16,0 17 0,-18-17 15,17-1-15,19 1 16,-19-18 0,-17-18-16,36-34 15,-19-37 1,-17 72-16,0-19 0,0 1 0,18 0 0,-18 17 16,0-105-1,-35 35 1,35 70-16,35 88 47,0-34-32,-35-1-15,53 36 16,106 52 15,-142-105-31,1-18 0,0 0 0,35-53 31,-18 17-15,-35 19-16,18-1 0,-18-52 16,-71-89 15,36 124-31,35 17 0,-18 0 0,-17 1 16,35-1-16,-18 18 15,18 35 1,0 18-1,18-53-15</inkml:trace>
  <inkml:trace contextRef="#ctx0" brushRef="#br0" timeOffset="57704">5680 14058 0,'0'-17'0,"0"34"0,0 89 47,-36 35-31,36-106-16,-17 18 0,-18 177 31,35-213-31,0 1 15,0 0-15,-18-18 0,18 17 0,35-52 32,36-71-17,-54 88-15,19-17 0,-19 0 16,54-36 0,-36 36-16,0 0 0,-17 17 0,0 0 15,-1 1-15</inkml:trace>
  <inkml:trace contextRef="#ctx0" brushRef="#br0" timeOffset="57915.12">5750 14235 0,'0'0'0,"36"35"15,-19-18-15,36 54 16,-18-18-1,-17-18-15,0-17 0,-1 17 16,36 124 0,-35-141-16,-1 34 15,-17-34-15,18 0 0</inkml:trace>
  <inkml:trace contextRef="#ctx0" brushRef="#br0" timeOffset="58227.78">6050 14076 0,'0'-18'0,"0"36"0,-18-36 15,89 53 17,-36-17-17,-17 17-15,70 1 16,53-1-1,-88-35-15,53 35 16,-18 18 0,-70-35-16,-1 70 15,-52 35 1,35-87-16,-17-19 0,17 19 16,-53-19-16,35 19 0,-17-19 0,17 1 15,-123 35 1,106-53-16,-1 0 0</inkml:trace>
  <inkml:trace contextRef="#ctx0" brushRef="#br0" timeOffset="58385.62">6103 14164 0,'18'-35'16,"-36"70"-16,53-123 15,1 53 1,69-36-1,-69 71-15,87-53 16,-88 35-16</inkml:trace>
  <inkml:trace contextRef="#ctx0" brushRef="#br0" timeOffset="59047.05">7408 13847 0,'0'-18'32,"18"18"-17,0 0-15,-18-18 0,35 18 16,106-53-1,-53 36 1,-35-1-16,123-17 16,-123 35-16,0-18 0,-17 0 0,17 18 15,52-35 1</inkml:trace>
  <inkml:trace contextRef="#ctx0" brushRef="#br0" timeOffset="59254.92">7673 14093 0,'0'0'0,"88"0"16,-53 0-16,18 0 15,-17 0-15,158-52 16,-71 34-1,-88 18-15,18-18 16</inkml:trace>
  <inkml:trace contextRef="#ctx0" brushRef="#br0" timeOffset="62622.31">9225 13353 0,'0'0'0,"0"-18"0,-35 18 32,17 53-1,18 106-16,0-124 1,0 0-16,88 142 31,18-124-15,-70-53-16,-19 0 0,54 0 16,52-53-1,-105 35-15,-1 0 0,1-17 16,-18 17-16,0-17 0,18 17 0,-18-17 15,-36-159 1,1 159-16,0 0 0,17-18 16,1 17-16,-1 1 0,-35-18 15,35 36-15,1-1 0,-1 18 16,1 0-16,-1 0 0,0 0 0,1 0 16,-19 18-16,-34 105 15,52-88-15,18 36 16,0-36-16,71 71 15,-36-71 1,0-17-16</inkml:trace>
  <inkml:trace contextRef="#ctx0" brushRef="#br0" timeOffset="63021.83">9931 13758 0,'17'18'0,"1"-18"15,35-88 1,-35 70-16,17-17 16,-18-89-1,-17 89-15,0-53 16,-52-106-1,52 141-15,-71-141 32,53 176-32,18 1 0,-17 17 15,17 35 1,35 106 0,0 0-1,-35-88-15,18 0 0,0 18 16,52 140-1,-52-176-15,-1-17 0,1 17 16,0-17-16,87 0 16</inkml:trace>
  <inkml:trace contextRef="#ctx0" brushRef="#br0" timeOffset="63429.91">10530 13212 0,'-17'-36'16,"34"72"-16,-52-89 0,35 35 0,-18 18 15,-17 0 1,18 0-16,17 35 0,-18-17 0,0 17 16,1 0-16,17 1 0,-36 105 15,36 88 17,0-211-32,18-1 0,-18 1 0,35-18 0,-17 18 15,0-18-15,87-89 31,-87 54-31,0 0 0,-18 0 16,-18-159 0,-17 105-16,17 37 15,0 16-15,1-17 0,-36-17 16,0-36 0,71 247 15,17-53-16,0-35-15,-35 0 0,88 159 16,-52-142 0,-19-34-16,36 34 15,71 1 1</inkml:trace>
  <inkml:trace contextRef="#ctx0" brushRef="#br0" timeOffset="64279.03">11077 12947 0,'0'-18'15,"0"36"-15,0-18 47,35 70-31,-17-52-16,-18 17 0,35 142 31,1-142-31,-36 18 0,17 18 16,1-19-16,0-34 0,-18 17 0,17-17 15,-17 0-15,18-1 0,-18 1 0,18 0 16,-1-18-1,36-89 1,-35-52 0,-18 106-16,0 0 0,0-18 15,0 18-15,-18-124 16,18 141 0,-18 0-16,18 1 15,0 52 1,0 0-16,18 1 15,35 105 1,-53-106-16,35 53 0,-17-52 16,0-1-16,52 53 15,-52-88 1,88-71 0,-71 19-1,-18 16-15,-17 1 0,0 0 0,0-89 16,-35 89-1,0-36-15,0 1 16,17 52-16,-35-70 16,35 70-1</inkml:trace>
  <inkml:trace contextRef="#ctx0" brushRef="#br0" timeOffset="64879.35">12259 13159 0,'-18'-18'0,"36"36"0,-53-54 16,35 54 15,-18 35-15,18-18-16,0-17 0,-35 70 15,-36 71 1,54-142-16,-19 36 16,-34 35-1,52-70-15,1 0 0,-1 17 16,-35 36-1,141-89 17,18-17-17,-53 17-15,-18 0 0,106-35 16,-70 18 0,-54 35-16,36-17 15,0-36 1,-35 35-16,-18 0 0,0 1 15</inkml:trace>
  <inkml:trace contextRef="#ctx0" brushRef="#br0" timeOffset="65085.54">12224 13317 0,'0'0'0,"0"18"15,35 17 1,18 53-1,-35-52-15,52 70 16,-35-18 0,-35-71-16,36 72 15,-19-72-15,1 1 0,-18 0 0,53-1 16,-18-17 0,0 0-16</inkml:trace>
  <inkml:trace contextRef="#ctx0" brushRef="#br0" timeOffset="65330.32">12788 13317 0,'0'-17'0,"0"34"0,0-52 15,35 35 17,89 88-17,-89-52-15,71 52 16,-71-71-1,-17 19-15,-18-19 0,18 1 0,-18 0 16,17 17-16,-52 35 16,-18-17-1,18-35-15,-71 35 16,-18-35 0,107-18-16,17-18 15,-18 18-15</inkml:trace>
  <inkml:trace contextRef="#ctx0" brushRef="#br0" timeOffset="65450.83">12753 13229 0,'123'-159'31,"-246"318"-31,299-335 16,-140 158-16,-1 0 16,53 1-1</inkml:trace>
  <inkml:trace contextRef="#ctx0" brushRef="#br0" timeOffset="65968.05">14093 12771 0,'0'-18'16,"0"36"-16,0-54 16,0 142 15,0-35-16,0-36-15,0 0 0,0 18 16,53 194 0,-35-194-16,-18 0 15,18 0-15,-1-18 0,-17 0 0,18 1 16,-18-19-16,18 54 16,-18-54-16,0 1 15,-18-18-15</inkml:trace>
  <inkml:trace contextRef="#ctx0" brushRef="#br0" timeOffset="66122.13">13652 13159 0,'0'-18'16,"0"36"-16,18-36 16,35 18-16,18-18 15,370-35 16,-389 36-31,1 17 0,0-18 16</inkml:trace>
  <inkml:trace contextRef="#ctx0" brushRef="#br0" timeOffset="67029.98">15769 12559 0,'0'0'0,"-106"53"47,89-36-47,-1 1 0,0 0 0,1-1 15,-36 54 1,-71 88-1,107-124-15,-19 0 0,-34 18 16,52-18-16,-70 36 16,0 0-1,70-71-15,18 17 16,0-52 15,141-18 0,-123 53-31,35 0 16,-18 0-16,-17 0 0,88-18 16,-1 18-1,-69-17-15,-1 17 0,53 0 16,89 0 0,-142 0-16,71 0 15,-89 0 1,89-71-1,-106 53-15,18-34 16,-53-1 0,35 35-16,-36 0 0,-17-17 15,-105-53 1,122 70-16,-87-70 16,70 35-1,53 36-15,-18-1 16,1 18 15,17 35-31,-18 0 31</inkml:trace>
  <inkml:trace contextRef="#ctx0" brushRef="#br0" timeOffset="68197.96">16598 12788 0,'18'0'15,"-1"18"16,-17 17-31,0-17 0,0 17 16,-35 0-16,35-17 0,-88 105 16,53-87-16,-18 34 15,35-34-15,-52 52 16,34-53-16,1 0 16,17-17-16,18 0 0,-17-18 15,52 0 1,18-18-1,-35 18-15,17-18 0,88-52 16,-87 52 0,34-17-16,-17 17 0,-35-17 0,17 35 15,0-18-15,89-35 16,-124 36-16,17-1 16</inkml:trace>
  <inkml:trace contextRef="#ctx0" brushRef="#br0" timeOffset="68395.94">16598 12912 0,'0'0'15,"18"35"17,17 0-32,-35-17 0,18-1 0,-18 1 0,35 0 15,-35 17-15,35 106 16,-17-35-1,-18-71-15,18 18 16,-1 18 0</inkml:trace>
  <inkml:trace contextRef="#ctx0" brushRef="#br0" timeOffset="68682.96">16969 12947 0,'0'-18'0,"0"36"0,-18-36 32,36 71-17,158 35 1,-123-70-16,70 35 16,-52 0-1,-36-35-15,0 17 0,-17-18 16,35 89-1,-53-70-15,0 16 0,0-34 16,-18 0-16,18-1 0,-70 19 16,-283 87 15,300-123-31,36 0 16</inkml:trace>
  <inkml:trace contextRef="#ctx0" brushRef="#br0" timeOffset="68824.97">16969 12841 0,'0'0'0,"53"-35"16,-18 35-16,-18-18 0,19 18 16</inkml:trace>
  <inkml:trace contextRef="#ctx0" brushRef="#br0" timeOffset="69211.78">18168 12700 0,'0'0'0,"35"0"31,106-71-15,-105 71-16,-1-17 16,0-1-16,18 18 0,53-35 15,-88 35-15</inkml:trace>
  <inkml:trace contextRef="#ctx0" brushRef="#br0" timeOffset="69397.11">18203 13000 0,'0'17'0,"0"-34"0,0 52 15,0-17-15,71-1 16,141 1-1,-160-18-15,195-53 32,-211 35-32</inkml:trace>
  <inkml:trace contextRef="#ctx0" brushRef="#br0" timeOffset="74566.28">19738 12312 0,'0'-18'0,"0"36"46,-18 17-30,1-17-16,-19 123 16,19-106-1,17 1-15,0-19 0,0 18 0,0 1 16,88 140 0,-88-158-16,18-1 15,193 19 1,-52-89-1,-124 17 1,1 19-16,16-142 16,-52 89-1,-35 34-15,35 1 16,-53-18-16,36 18 0,-19-18 0,-17-35 16,18 52-16,-106-122 31,-18 211-16,142-18-15,-19-18 16,19 19-16,17-1 0,-18 0 0,0-17 16,18 17-16,0 36 15,0-36-15,0-17 0,36-1 0,-36 1 16,141 35 0,-106-35-16</inkml:trace>
  <inkml:trace contextRef="#ctx0" brushRef="#br0" timeOffset="74795.23">20743 12435 0,'0'-17'0,"0"-1"0,0 53 0,-35-88 16,17 36-16,-35 17 31,36 35-15,17-17-16,0-1 15</inkml:trace>
  <inkml:trace contextRef="#ctx0" brushRef="#br0" timeOffset="75339.2">21237 11977 0,'0'-18'0,"0"1"0,0 52 16,-17-70-16,-36 35 15,-88 35 1,123-18 0,0 19-16,-35 70 15,53-71-15,-17 0 0,17 0 16,-18 106 0,18-70-1,71-36 1,-36-35-16,18 0 15,-18-17-15,0 17 0,1-36 16,-1 1-16,71-71 16,-106 71-16,17 0 0,-17-1 15,0 19-15,0-89 16,-35 53-16,35 35 0,0 1 16,-18 17-16,18-18 0,0 195 31,18-19-16,0-105-15,-18 0 0,17 0 16,36 141 0,-17-141-1,-36-18-15,17-17 0,-17 0 0,36 34 16,-19-34 0,-17 0-16</inkml:trace>
  <inkml:trace contextRef="#ctx0" brushRef="#br0" timeOffset="75763.74">22207 12365 0,'0'0'0,"0"-18"31,18 36-15,17-18 0,106 17 15,-105-17-31,17 0 0,-18 0 0,35-35 15,-34 35-15,17-17 16,-36-1-16,1 18 0,0-18 0,-18 1 0</inkml:trace>
  <inkml:trace contextRef="#ctx0" brushRef="#br0" timeOffset="76599.86">23530 11836 0,'0'0'0,"-17"-18"16,-1 18-16,0 0 15,1 35-15,-54 36 16,54-36 0,-1-17-16,0 17 0,1 0 0,-1 1 0,18 52 15,-18 53 1,18-106-16,36 71 15,34 0 1,-70-88-16,35 17 16,89 0-1,-54-70 1,1-53 0,-53 70-16,-1-53 15,-34-158 1,-19 70-1,-34 1 1,35 122-16,-54 1 16,54 35-1,17 35-15,-17 18 16,18 88 0,17-123-16,0 17 15,88 124 1,-71-141-16</inkml:trace>
  <inkml:trace contextRef="#ctx0" brushRef="#br0" timeOffset="76802.22">24412 12100 0,'18'0'0,"-36"0"0,36-70 16,-18 52-16,0 0 16,-18 18-1,-17 36 1</inkml:trace>
  <inkml:trace contextRef="#ctx0" brushRef="#br0" timeOffset="77340.16">25012 11818 0,'-18'0'0,"36"0"15,-89 0-15,54 0 0,-19 0 16,19 35-16,-36 1 16,18 17-1,35-36-15,-18 18 0,18 124 16,0-53-1,0-71-15,53 89 16,0-71 0,-36-36-16,1-17 0,0 0 15,88 0 1,-54-35-16,-34 0 0,0-1 16,17 19-16,-35-18 0,18-1 0,-1 1 15,-17-106 1,-158-106-1,122 229-15,-17-17 16,36 17-16,-54 1 16,18 17-1,36 35-15,-19 36 16,36-18 0,0-36-16,71 71 15</inkml:trace>
  <inkml:trace contextRef="#ctx0" brushRef="#br0" timeOffset="77936.78">25859 11818 0,'-89'-18'31,"178"36"-31,-283 106 32,176-72-32,18-16 0,0 17 15,-18 123 1,18-35-1,88-35 1,-17-106 0,141-106 15,-195 53-31,1 18 0,-18 0 16,-35-177-1,35 159-15,-36 18 0,19 0 16,-1-18-16,-17 35 0,-53-53 15,35 54 1,17 17-16,-87 106 31,88 88 1</inkml:trace>
  <inkml:trace contextRef="#ctx0" brushRef="#br0" timeOffset="78493.69">26388 11730 0,'0'-18'0,"0"36"0,0 17 47,0 0-47,176 89 31,-123-106-31,0 17 0,0-18 0,0 1 16,106 88 0,-142-71-16,1 0 0,-18-17 0,17 17 15,-17-17-15,0 17 0,-35-17 16,35 17-16,-53-17 0,-35 70 15,-71-17 1,1-54 0,69-17-1,89-17-15,-17-72 16,193-193 15,-141 247-31,-17-18 0,35-18 16,0-70-1,-53 106-15,0 17 0,0 1 16,-71-71 0,-70 35-1,106 53-15,17 0 16,-17 0-16,17 0 0,-17 35 0,-53 141 47,123-35-32,18-123-15,-18 0 0</inkml:trace>
  <inkml:trace contextRef="#ctx0" brushRef="#br0" timeOffset="78750.92">27323 11624 0,'17'-18'0,"1"1"16,0 17-16,-1 0 16,36 70-1,-35-34 1,-18-1-16,17-18 0,-17 19 0,18-1 16,-18 141-1,18-140-15,-18 17 0,0 35 16,0 18-1,0-89-15,0 1 0,0 17 16</inkml:trace>
  <inkml:trace contextRef="#ctx0" brushRef="#br0" timeOffset="85798.3">18927 14252 0,'0'0'15,"141"18"16,-124-1-15,-17 1-16,18 0 16,0-18 15,70-36 0,-71 36-31,1 0 16,35-35-1,-35 35-15,-1 0 16,1 0-16,-1-17 0,19 17 16,52-18-1,-70 18-15</inkml:trace>
  <inkml:trace contextRef="#ctx0" brushRef="#br0" timeOffset="86020.53">19173 14711 0,'36'0'0,"-1"0"15,18-35 1,-18 35-16,-17-36 0,17 19 0,-17-1 15,88-17 1,-89 17-16,19 0 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7-16T05:04:57.636"/>
    </inkml:context>
    <inkml:brush xml:id="br0">
      <inkml:brushProperty name="width" value="0.05292" units="cm"/>
      <inkml:brushProperty name="height" value="0.05292" units="cm"/>
      <inkml:brushProperty name="color" value="#FF0000"/>
    </inkml:brush>
  </inkml:definitions>
  <inkml:trace contextRef="#ctx0" brushRef="#br0">20514 14146 0,'18'0'31,"-18"18"-31</inkml:trace>
  <inkml:trace contextRef="#ctx0" brushRef="#br0" timeOffset="1768.26">20673 14093 0,'-18'0'31,"-35"0"16,-35 0-16,17 53 0,71-35-31,-17-18 0,-18 53 16,35-35-16,0 158 47,141 36-16,-124-212-31,19 0 0,16 0 16,-34-18-16,17-17 0,1 17 15,-19-17-15,19 0 0,34-124 16,-52 123-16,-18-16 15,0 34-15,0-35 0,0 18 0,-159-177 47,124 194-47,35 1 0,-18 17 16,-52 17 0,70 19-16,-18-19 15,0 1-15,1 53 16,52 70-1,-17-124 1,34 19 0</inkml:trace>
  <inkml:trace contextRef="#ctx0" brushRef="#br0" timeOffset="1973.12">21220 14111 0,'-71'0'32,"53"-18"-17,18 1 32,18 17-47</inkml:trace>
  <inkml:trace contextRef="#ctx0" brushRef="#br0" timeOffset="2472.52">21784 13723 0,'-106'-35'31,"71"35"-31,17 17 15,18 89 17,71-70-32,-36-19 0,0 1 0,1-1 15,-1 1-15,177 53 16,-159-36 0,-36-17-16,1-18 0,-1 17 0,-17 1 15,18-1-15,-18 1 0,0 0 0,0 17 16,-35-17-16,35-1 0,-53 1 15,-106 52 1,124-70-16,0 0 0,-1 0 16,-70-52-1,89 34-15,17-17 0,-18-18 16,18 17-16,0 19 0,53-18 16,53-71-1,-88 70-15,52-34 16,-52 35-16,-1 17 0,-17 0 0,0-17 15,-35-71 1,17 89 0,-17-1-16,0 18 15,17 0-15,1 0 0,-19 35 16,19-35-16,-36 88 16,18 1-1,35-72-15,35 19 16</inkml:trace>
  <inkml:trace contextRef="#ctx0" brushRef="#br0" timeOffset="2960.02">22931 13547 0,'0'-18'0,"0"0"0,0 54 0,0-160 15,0 107-15,-18-1 0,18 0 16,-71-35 0,-87 71-1,105 35-15,17-35 16,-17 17-16,1 0 0,-107 177 31,159-177-31,-18-17 0,18 17 0,0-17 16,0 17-16,124 18 15,52-53 1,-123-35-16,35 17 16,18-106-1,-106 107-15,18-36 16,-54-71 0,1 107-16,35-1 0,-18-17 15,18 123 1,36-53-16,-1 53 15,18 89 1,-35-124-16,-1 0 0,36 176 16,-35-141-1,-1-35-15,-17 124 16,-70 34 15,70-193-31</inkml:trace>
  <inkml:trace contextRef="#ctx0" brushRef="#br0" timeOffset="11867.07">4745 16069 0,'0'-18'79,"0"36"-48,0 17-31,0-17 0,0 17 15,0-17-15,-53 123 16,35-106-16,1 1 0,-1-1 16,-17 0-16,-36 89 15,36-107-15,-36 89 16,-52 17 0,123-105-1,70-53 32,-34 17-47,-1 18 16,124-35-1,-124 35-15,53-35 16,-53 17 0,-17 0-16,17 18 0,1-17 0,-19-1 15,19 18-15,-19-18 0,1 1 0,17-89 31,-158-53-15,87 124 0,-52-124-1,71 142 1,-19-19-16,36 19 0,-17-1 0,17 0 16,-18 18-1,53 36 16</inkml:trace>
  <inkml:trace contextRef="#ctx0" brushRef="#br0" timeOffset="12702.19">5503 16528 0,'0'0'0,"0"17"110,0-34 15,0-1-79</inkml:trace>
  <inkml:trace contextRef="#ctx0" brushRef="#br0" timeOffset="30503.91">5292 16387 0,'-18'0'15,"18"17"63,0 1-46,0-1-1,0-34 860,0-1-641,0 1-63,0 34-124,0 18-48,18-35-15,-18 18 0,35 35 16,18 0-1,0-18 1,0 0 15,-36-35-31,1 0 16,35-88 0,-53 71-1,-35-89 1,35 88-1,-18 18 1,18 18 0,53 70-1,-18-70-15,-17-1 0,-1 1 16,1 0-16,0-1 0,17 1 16,-17-1-16,-1-17 15,1 0 1,0-35-16,-1-35 15,-17 17 1,0 17-16,0 19 0,-35-1 0,35 1 16,-35-36-1,17 35-15,0 0 0,18 1 16,0 34 15,18 19-15,0-1-1,-18-17-15</inkml:trace>
  <inkml:trace contextRef="#ctx0" brushRef="#br0" timeOffset="30882.75">6015 16439 0,'35'18'47,"53"88"-16,-88-88-31,18-1 0,-18 1 16,0-1-16,18 54 16,-18-53-16,0-1 0,17 89 46</inkml:trace>
  <inkml:trace contextRef="#ctx0" brushRef="#br0" timeOffset="31532.97">6438 16192 0,'0'0'0,"0"-17"31,0 70 16,0 0-31,0 17 0,-35-17-1,35-18-15,-71 71 16,54-88-1,17 0-15,0 34 16,0-34 0,53-53 15,17 0-15,-52 17-16,-1 0 0,19 1 0,-19 17 15,1-18-15,53-17 16,-54 17-16,18 18 15,36-35 1,-36 17 0,-17 1-1</inkml:trace>
  <inkml:trace contextRef="#ctx0" brushRef="#br0" timeOffset="31767.13">6473 16228 0,'0'0'0,"-17"0"15,17 17 1,35 19 0,0-19-16,-17 1 15,0 0-15,17-1 0,-17 1 0,17 0 0,-18-1 16,72 107-1,-72-71 1,19 35 0</inkml:trace>
  <inkml:trace contextRef="#ctx0" brushRef="#br0" timeOffset="32632.83">7885 15963 0,'0'18'78,"17"-18"-31,1 0-31,-1 0-16,1 0 16,0 0-16,17 0 0,-17 0 0,52 0 15,71-18 1,-88 1-1,-17-1-15,-19 18 0,18-18 0,18 1 16</inkml:trace>
  <inkml:trace contextRef="#ctx0" brushRef="#br0" timeOffset="32849.37">8079 16369 0,'-18'18'0,"36"-36"0,-36 53 0,106-52 31,-53 17-15,159-53 0,-52 0-1,-125 53 1,1-18-16,-1 18 0</inkml:trace>
  <inkml:trace contextRef="#ctx0" brushRef="#br0" timeOffset="34393.23">9102 15963 0,'0'-17'156,"0"-1"-156,0-17 31,0 17 1,0 0 15,0 1 93,0-1-109,35 36 1,-17 35-17,-18-36-15,35 36 16,18 53 0,-36-88-16,1 17 15,0 35 1,-1-52-1,-17-53 17,0 17-17,-17-70 1,-19-88 0,36 140-16,0-17 15,53-17 1,18 52-1,-1 18 1,-34 36-16,52-19 16,0 71-1,-70-70-15,35 35 16,0 88 0,-53-106-16,17 36 15,1 52 1,-18-105-16,0 35 15,0-35 1,0 17 0,17-35 31,-34-18 31</inkml:trace>
  <inkml:trace contextRef="#ctx0" brushRef="#br0" timeOffset="36389.04">10301 15557 0,'-18'0'31,"18"-17"313,0-1-313,0 1 250,0-1-234,-17 0 187</inkml:trace>
  <inkml:trace contextRef="#ctx0" brushRef="#br0" timeOffset="37090.86">10301 15399 0,'-18'0'0,"-17"35"78,0 36-63,35-54-15,-18 71 16,18-17 0,0-53-16,0-1 0,0 1 15,0 0-15,36 17 16,16-35-16,-34 0 16,0 0-16,17 0 0,-17 0 0,17 0 15,53 0 1,-70 0-16,-1 0 0,1 0 0,0 0 15,-1 35-15,19 124 32,-54-89-17,18-52-15,-88 70 16,-212 0 15,282-88-31,1 0 16,-36-88-1,35 71-15,0-1 0,18-17 0,-17 17 16,52-105 0,-35 105-1,18 0-15,-18 1 0,35 17 0,18-36 16,-35 36 0,70-35-1</inkml:trace>
  <inkml:trace contextRef="#ctx0" brushRef="#br0" timeOffset="38036.3">10936 15610 0,'-18'0'125,"18"18"-63,0 53-31,0-36-31,-70 212 32,52-212-32,1 0 15,-19 71 1,19-71-16,17 1 0,0-19 0,0 1 15,-18-18-15,18 18 0,0-1 16,71-34 31,-1-36-31,-35 35-16,1 0 0,17-17 15,35-18 1,-71 53-16,19-17 0,-1-19 15,36-34 1,-54 70-16,1-18 0,0-35 16,-18 36-16</inkml:trace>
  <inkml:trace contextRef="#ctx0" brushRef="#br0" timeOffset="38270.98">10989 15681 0,'-18'0'16,"36"0"-16,-36 18 31,54 70-15,-36-53 0,35-17-16,-17 17 0,-1 0 0,1 1 0,-1-1 15,1 0-15,0 0 0,-1 36 16,19 52-1,-36-105-15,17 35 16,1 0 0,-18-35-16</inkml:trace>
  <inkml:trace contextRef="#ctx0" brushRef="#br0" timeOffset="40475.61">12012 15487 0,'0'0'0,"18"-18"47,-18 36-47,0 17 0,0-17 16,0 70-1,0-53-15,0 1 0,0 17 0,-53 88 16,53-106-16,-35 53 31,17-70-31,-35-36 31,35-35-15,1 18-16,-1 17 0,-17-35 16,-18-88-1,53 124-15,0-19 0,0 19 16,88-36 0,-70 53-16,17 0 15,159 53 1,-141-36-1,-18 1-15,36 0 16,-36-1 0,-17-17-16,-18-35 15,-36-18 1,19 35-16,-1-17 16,-35-18-1,53 36-15,0 34 31,0 18-15,0-17-16,18 17 0,-18 1 0,0-1 16,0-17-16,17 17 0,-17 0 0,0 0 15,0 71 1,0-88-16,-17-18 31,-124-71-15,105 36-16,1 17 0,0 1 15,-71-89 1,88 106-16,1-35 16,17 17-16,17 53 15,19-35 1,-19 36-16,1-36 0,17 17 0,-17 1 16,17 0-16,-17-1 0,35 1 15,-18-18-15,-17 17 0,-1-17 0,19 0 16,-19 0-16,1 0 0</inkml:trace>
  <inkml:trace contextRef="#ctx0" brushRef="#br0" timeOffset="41150.87">13282 15275 0,'0'0'15,"0"-17"1,18 17 15,17 35-15,-35 0-16,18-35 0,-18 18 15,0 105 1,-53-35 0,53-52-16,-36-1 0,1 0 15,18 1-15,-72 105 16,72-106-16,-19 18 15,-17 17 1,36-70-16,-1 18 16</inkml:trace>
  <inkml:trace contextRef="#ctx0" brushRef="#br0" timeOffset="41343.76">12947 15610 0,'0'-17'15,"0"34"-15,35-87 31,0 70-31,-17 0 16,0 0-16,35 35 0,-36-35 0,19 18 16,34 35-1,-35-36-15,1 1 0,-19 0 0,19-1 16,-19 1-16,1 0 0,17-1 0,-17-17 16,52 18-1,-52-18-15</inkml:trace>
  <inkml:trace contextRef="#ctx0" brushRef="#br0" timeOffset="41555.04">13688 15399 0,'0'0'0,"0"35"15,17-17 1,72 158 15,-72-105-15,19 105 15</inkml:trace>
  <inkml:trace contextRef="#ctx0" brushRef="#br0" timeOffset="42970.6">8696 17427 0,'0'0'0,"0"-17"0,0-1 31,0 0-15,18 1 15,17 17-16,0-18-15,36 18 32,17 0-17,-53 0-15,89 0 16,-1 0 0,-88 0-1,18 0-15</inkml:trace>
  <inkml:trace contextRef="#ctx0" brushRef="#br0" timeOffset="43193.94">9013 17674 0,'0'0'0,"0"18"16,-17-18-16,52 0 31,194-35 0,-193 35-31,-1-18 0,0 18 0,-17 0 16,17-18-16,53 18 16</inkml:trace>
  <inkml:trace contextRef="#ctx0" brushRef="#br0" timeOffset="44855.18">10566 17057 0,'17'17'94,"19"1"-63,-36-36 47,0 1-47,0-1 1,-18 18 93,18-17-63,0-1-15,-18 18-31</inkml:trace>
  <inkml:trace contextRef="#ctx0" brushRef="#br0" timeOffset="46376.68">10530 17022 0,'0'0'0,"18"-18"0,0 18 0,-1-18 16,1 18 0,0 0 15,-1-35 0,1 17-15,0 18-16,-18-17 0,17 17 15,18 0 48,-17 0-48,-18-18-15,18 18 16,-36 0 47,18 18-32,0 88-16,0-71-15,88 282 32,-70-281-32,0 34 15,52 89 1,-35-106 0,-35-36-1,18 1-15,0 0 16,-18-54-1,17 36-15,-17-35 16</inkml:trace>
  <inkml:trace contextRef="#ctx0" brushRef="#br0" timeOffset="47577.96">11677 16810 0,'0'0'0,"0"-18"16,-18 18-16,18-17 16,-17 52-1,-1 0-15,0 36 16,-17 105 0,35-123-16,-18-18 0,18 18 15,-52 194 16,52-229-31,-18-1 32,0-52-17,1 0-15,-36-53 16,-18-53 0,54 105-16,17 1 0,0-36 15,105 19 1,-87 52-16,0 0 15,-1 0-15,19 0 0,-19 0 0,1 17 16,105 18 0,-70-35-1,0-35 1,-53 18 0,0-1-16,0 0 0,-35 1 15,35-1-15,-124-106 16,107 107-1,34 176 32,89 158-15,-106-282-32,18-17 0,-18 0 15,17 17 1,-17-53-1,-52-52 1,52 52-16,-18-17 0,0 0 16,1-1-16,-54-158 15,71 159-15,-18 0 0,18-18 16,0 17 0,18 142-1,17 0 1,54 35-1,-54-35 1,-18-71-16,-17-17 16,0 17-1,-17-35-15,-71-17 16,70 17 0,-17-36-16,-1 19 0,1-1 15,18 0-15,-19 1 0,19-1 0,-19 1 0,19-1 16,-1 0-16,0 1 15,142 34 17,-1 19-17,-87-36-15,-1 0 0,0 0 0,53 0 16,-52 0-16,-1 0 0,36-18 16</inkml:trace>
  <inkml:trace contextRef="#ctx0" brushRef="#br0" timeOffset="69393.8">12629 17127 0,'18'18'31,"0"0"0,-18-1 0,17-17 32,1 0 15,88-53-47,-89 36-31,19 17 0,-19-18 16,1 18-16,0-18 0,-1 18 0,1 0 16,52-17-1,-52 17 1,0 53-1</inkml:trace>
  <inkml:trace contextRef="#ctx0" brushRef="#br0" timeOffset="69988.96">13635 16492 0,'-88'0'31,"52"36"-15,1 34-1,35-52-15,0 17 0,0 0 0,0 1 16,0-1-16,0 18 0,0-18 0,18 71 15,-1-71-15,-17 18 16,36-18-16,-1 18 0,35 36 16,-52-72-16,17 1 0,-17-18 15,17 17-15,71-52 16,-53-71 0,-53 71-16,18 0 0,-18-53 15,-36-89 1,1 142-16,-18-18 15,-70-70 1,87 105-16,-16-17 16,-37 17-1,36 53 1,36 1-16,-1-19 0,18 18 16,0-17-16,0 0 0,53 123 31,35-35-16</inkml:trace>
  <inkml:trace contextRef="#ctx0" brushRef="#br0" timeOffset="70214.17">14182 16633 0,'-18'0'16,"0"-17"0,1 17 31,-1 17-47</inkml:trace>
  <inkml:trace contextRef="#ctx0" brushRef="#br0" timeOffset="71884.63">14411 16563 0,'18'-18'62,"-36"1"141,0 17-171,18-18-17,-17 18 16,-1 0 48,-17 0 61,17-18 235,0 18-359,1 0-1,-1-17 17,18 34-1,0 54-15,0-18-1,18 17 1,-18-52-16,17 17 0,1-17 15,-18 0-15,18-18 0,-18 17 0,17 1 16,19 17 0,-19-35-16,1 0 0,53 18 15,-1-71 1,-52 53-16,52-88 16,-52 35-1,-18 35-15,0 0 0,0 1 16,-71-54-1,36 54-15,0-19 16,-106-34 0,123 52-16,-17 18 15,17-17-15,0 17 0,1 0 0,-1 0 16,1 0 0,-1 88-1,18-71-15,0 1 16,0 17-16,0-17 0,0 0 0,0-1 15,35 1-15,18 35 16,-35-53-16</inkml:trace>
  <inkml:trace contextRef="#ctx0" brushRef="#br0" timeOffset="72295.75">14781 16422 0,'18'-18'16,"0"18"-1,-1 0-15,-17 18 0,18-18 16,17 141 0,-17-106-16,-18-17 15,70 123 1,-52-123-16,0-1 15,-1-17-15,19 0 16,52-17 0,-71-36-16,-17 35 0,18-70 15,-18 70-15,0-17 0,0 0 16,0-1-16,-35-17 16,-89-88-1,107 124-15,-1-1 16,0 18-16,-17 0 0,17 0 0,1 0 0,-1 18 0,1-18 15,-54 106 1,53-1 0,54-69-1,-36-19-15,17 1 0</inkml:trace>
  <inkml:trace contextRef="#ctx0" brushRef="#br0" timeOffset="72831.89">15399 16263 0,'17'0'16,"72"18"-1,-72-18-15,1 17 16,17 19-16,0-19 16,-17 1-16,0 0 0,17-1 0,-17 1 15,-1-1-15,19-17 0,-19 18 0,1 0 16,35 52 0,-53-52-16,0 0 15,0-1-15,-36 1 0,36-1 0,-35 1 16,0 0-16,17-1 0,-17-17 0,17 18 15,-17-18-15,-18 18 0,35-18 16,-70-36 0,88 1-16,-17-18 0,17 18 15,0 17-15,0-17 0,53-106 16,-18 123-16,-35-17 16,35 0-16,-35 17 0,35-53 15,-35 54-15,0-1 0,0 1 16,0-19-1,-35 36-15,35-17 0,-141 105 47,141-71-47,-18 1 0,18 0 16,0 17 0,36-17-1,-36-1-15,17-17 0</inkml:trace>
  <inkml:trace contextRef="#ctx0" brushRef="#br0" timeOffset="73089.28">15981 15946 0,'0'-18'0,"0"0"16,0 54-16,141-19 31,-71 89-15,-52-71-16,0 1 15,35 140 1,-53-141-16,17-17 0,-17 17 16,0-17-16,0 52 15,18-52-15</inkml:trace>
  <inkml:trace contextRef="#ctx0" brushRef="#br0" timeOffset="74024.6">14093 16775 0,'0'-18'16,"-17"0"0,70 1 77,-53-1-93,17 18 0,-17 18 78,18-18-46,-18-18-1,-71 18-15,54 18 15,17-1-16,17 1 1,19-18 0</inkml:trace>
  <inkml:trace contextRef="#ctx0" brushRef="#br0" timeOffset="75464.02">16951 15875 0,'0'0'0,"18"0"0,-54 123 46,19-34-30,-1-54-16,18 0 0,-88 89 16,70-89-1,1-17-15,-1 17 0,0-17 16,1-1-16,-1 1 0,-53 17 16,54-35-1,17-35 1,0-124-1,0 141 1,17-17-16,-17 17 0,36 1 0,-36-1 16,35 18-16,-17-17 0,-1-1 0,1 18 15,0 0-15,34-18 16,72 18 0,-89 0-1,1-35 16,-36 17-31,0 1 0,-18-1 16,18 0-16,-71-34 16,36 16-1,35 19-15,-18 17 0,18 123 32,0-17-17,18-71-15,-18 0 0,0-17 0,0 17 16,18 36-1,-18-53-15,0-1 0,0 19 16,0-54 0,-18 18-1,18-35-15,-35-1 16,-36-87 0,36-1-1,35 54 1,35 105-1,0 18 1,-35-35-16,18 17 0,17 35 16,-17-52-1,-18 0-15,18-1 0,-107-52 47,37 17-31,16-17-16,19 35 0,-54-53 15,53 36 1,54 34 0,52 19-1,-53-1-15,-17-18 0,70 19 16,-17 17 0,17-53-1</inkml:trace>
  <inkml:trace contextRef="#ctx0" brushRef="#br0" timeOffset="79757.67">17833 15804 0,'-18'-35'31,"1"18"0,17-1-15,-18 18-1,0 0-15,-17 18 32,0 123-17,35-124-15,0 19 16,0 140-1,0-141-15,0 0 16,0-17-16,0 17 0,70 54 16,-52-72-16,0-17 15,-1 0-15,19 18 0,87-53 16,-52-1 0,34-70-1,-69 18 1,-36-35-1,-36 88-15,36-1 0,-70-17 16,-1-17 0,36 35-16,17 17 0,-17 18 0,17-18 15,-87 36 1,69-18-16,19 35 0,-1-17 16,-17 105-1,35-105-15,0 17 0,0-17 16,35-1-16,-17 54 15,88-18 1</inkml:trace>
  <inkml:trace contextRef="#ctx0" brushRef="#br0" timeOffset="79945.5">18415 15910 0,'-159'18'32,"318"-36"-32,-318 18 15</inkml:trace>
  <inkml:trace contextRef="#ctx0" brushRef="#br0" timeOffset="80456.06">18538 15610 0,'0'-17'0,"0"-1"16,0 53-16,0-105 0,36 52 0,-36 1 0,88-36 15,-53 35-15,0 0 16,1 18-16,-1-17 0,0 17 0,1-18 16,-1 18-16,-17 0 0,34 35 15,1 54 1,-53-72-16,0 36 16,-123 141-1,88-159 1,-1 1-16,1-1 0,17 0 0,-70 36 31,318-142 0,-195 54-31,35 17 16,-34 0-16,-1 0 0,-17 0 16,-1 0-16,36 35 15,-35 53 1,-18-53-16,0-17 0,-71 35 15,54-35-15,-36 34 16,35-34-16,-70 17 16,35 18-1,18-53-15,-18 36 16,35-36 0,18-36-16</inkml:trace>
  <inkml:trace contextRef="#ctx0" brushRef="#br0" timeOffset="80779.71">19315 15646 0,'0'-18'0,"0"0"16,0 1 0,0 34 15,70 54-16,-52-53-15,17-1 0,0 36 16,-17-53-16,17 18 0,-17-1 0,0 1 16,-1 0-16,36 35 15,-35-36-15,-18 1 16,17 0-16,1-1 0,-18 1 0,0-1 0,18 1 16,-18 0-16,0-1 0,0 19 15,-71 52 1,36-71-16,-36 36 15,-88 18 1,142-53-16,-18-18 16,17 0-16,-17 0 0,17 0 0</inkml:trace>
  <inkml:trace contextRef="#ctx0" brushRef="#br0" timeOffset="80929.61">19226 15628 0,'0'-18'0,"0"36"0,36-71 15,-19 35-15,1-17 16,0 18-16,-1 17 0,1-18 16,-1 18-16,1-18 0,35-17 0,-18 35 15,-17-18-15,105-35 16</inkml:trace>
  <inkml:trace contextRef="#ctx0" brushRef="#br0" timeOffset="81507.64">20355 15840 0,'-17'0'0,"34"0"0,-52 0 16,123-36 31,89-34-32,-142 70-15,0-18 16,-17 1-16,17-1 0,-17 18 0,52-35 31,-70 17-31</inkml:trace>
  <inkml:trace contextRef="#ctx0" brushRef="#br0" timeOffset="81703.89">20461 16140 0,'0'17'0,"0"-34"0,35 52 16,106-70 0,36-54-1,-142 89-15,18-17 16,0-1 0,-53 0-16,18 18 0</inkml:trace>
  <inkml:trace contextRef="#ctx0" brushRef="#br0" timeOffset="120129.64">21572 15363 0,'-17'0'172,"-19"36"-156,-16 34 15,52-17-16,0-35-15,0 17 16,52 159 0,-52-159-16,18 1 15,70 70 1,-70-106-16,17 0 0,-17 0 16,88-18-1,-89-35-15,19 35 0,-19-17 0,1 0 16,-1 0-16,-17-1 0,0-140 15,-35 141 1,35-18-16,-35 17 0,-18-52 16,-70-53-1,87 141-15,1-35 16,-18 35 0,35 0-16,1 35 15,-1 53 1,18-70-16,0 0 0,18 34 15,-18-34-15,35 0 0,-35-1 16,35 1-16</inkml:trace>
  <inkml:trace contextRef="#ctx0" brushRef="#br0" timeOffset="120376.83">22296 15452 0,'0'0'0,"0"-36"16,0 19-16,0-1 31,0 53 0</inkml:trace>
  <inkml:trace contextRef="#ctx0" brushRef="#br0" timeOffset="120848.72">22666 15117 0,'0'0'0,"0"-53"16,18 35-1,-18 141 32,0 1-31,0-89-16,0 36 15,17 123 1,1-177-16,-18 1 16,212 17 15,-54-299 0,-158 228-31,-176-228 31,141 229-31,-36-54 16,36 54 0,17 35-16,-17 18 15,0 158 17,35-141-32,0-17 0,0 0 15,17-1-15,-17 1 0,36 0 16</inkml:trace>
  <inkml:trace contextRef="#ctx0" brushRef="#br0" timeOffset="121281.46">23442 14905 0,'0'-18'16,"0"36"-16,0-53 0,0 17 31,-18 177-15,1-106 0,17 158-1,0-193 1,17 17-16,-17-17 0,36-1 15,-1-17-15,0 18 16,89-88 0,-107 52-16,19-35 15,17-106 1,-53 124-16,-36 0 16,36-1-16,-35 1 0,0 0 0,17-18 15,-70-18 1,70 54-16,-52-19 0,34 36 0,19 0 15,-107 124 1,71-54 0,53-34-16,0-1 15</inkml:trace>
  <inkml:trace contextRef="#ctx0" brushRef="#br0" timeOffset="127398.79">24007 14711 0,'0'35'93,"-142"36"-61,125-71-17,-1-36 1,18 19-16,-18 17 0,18-36 15,0-52 1,0 71-16,0-1 0,177-35 47,-142 53-47,0 18 16,-17-18-16,0 35 0,52 53 15,-52-70 1,-18 17-16,18-17 0,-18 35 15,-53 229 17,-36-212-17,-16-17 1,52-17-16,35-36 16,-105-18-1,105 18 1,0-35-16,1-1 0,17 1 0,0 18 15,70-107 1,-17 106 0,71 1-1,-89 17-15,-17 0 0,17 0 16,0 35-16,0-35 0,-17 18 0,17-18 16,-17 35-16,17-17 0,36 70 15,-54-88 1,1 17-16,0 19 15</inkml:trace>
  <inkml:trace contextRef="#ctx0" brushRef="#br0" timeOffset="127824.48">24359 14693 0,'0'0'0,"71"18"31,-1 70-15,-34-70-16,-19-1 15,1 1-15,35 70 16,-53-53-16,0-17 0,0 0 16,-53 88-1,18-89 1,17-17-16,-17 0 0,-71 18 15,71-53 1,17 35-16,0-53 0,18 0 16,36-88-1,-1 123-15,0-53 16,36-34 0,-54 69-16,-17 19 0,18-36 15,-18-124 1,0 160-1,0-1-15,-18 18 0,-70 71 32,53-18-17,35-18-15,-18 0 0,18 0 16,0-17-16,0 0 0</inkml:trace>
  <inkml:trace contextRef="#ctx0" brushRef="#br0" timeOffset="128263.4">24712 14340 0,'0'-17'0,"0"34"0,0-52 16,0 17-16,53 18 16,53 0-1,17 18 1,-70 35-1,-18 71 1,-35-89 0,0 0-16,-17-17 0,17 17 0,-35-17 15,35-1-15,-36 36 16,19-35 0,70-18 15,17 0-16,-35 0-15,36 0 16,17 17 0,-70 1-16,-1-18 0,-17 18 15,18-1-15,-18 1 0,0 88 16,-35-71 0,0 0-16,17 1 0,0-19 15,-123 107 1,71-89-1,52-35 1,0 0-16,1 0 0</inkml:trace>
  <inkml:trace contextRef="#ctx0" brushRef="#br0" timeOffset="128652.74">25418 14358 0,'17'-18'16,"-34"36"-16,70-53 15,-36 35-15,1 0 16,-1 0-16,36 70 16,-35-34-1,-18-19-15,18 1 0,-18 17 16,35 36-1,-35-54-15,18 1 0,87 35 32,-69-35-17,-19-18-15,1 0 0,0 0 0,-1 17 0,1 1 32,0 35-17,-54-36-15,1 19 16,-18 17-16,18-36 15,-1 1-15,-193 70 32,212-88-32,-19 0 0,19-18 0</inkml:trace>
  <inkml:trace contextRef="#ctx0" brushRef="#br0" timeOffset="128818.88">25400 14199 0,'0'-17'0,"-35"17"0,35-18 16,70 18 0,18-35-1,-52 35-15,105-53 16,-124 53-16,19-18 16,-19 18-16,19-17 0</inkml:trace>
  <inkml:trace contextRef="#ctx0" brushRef="#br0" timeOffset="130337.52">21131 15681 0,'36'0'31,"-36"-35"-31,17 17 0,-17 0 16,36-17-1,-19 35-15,1 0 16,-1-18-16,1 18 16,0 0-1,35 0 16,-36-17-31,1 17 0,35-18 16,17 1 0,-52 17-16,35-18 15,-35 18 1,-107 35 31,-210 89-16,263-107-31,1 1 0,17 0 16,1-18-16,-19 17 15,19 1 1,52-53 0,36 17-1,-36 18-15,0-35 16,71-18-1,-88 35-15,-1 18 0,1 0 16,-18-18 0,-35 18-1,-1 18 1,19 17 0,-19-17-16</inkml:trace>
  <inkml:trace contextRef="#ctx0" brushRef="#br0" timeOffset="133533.37">15469 17762 0,'0'-17'31,"18"17"-15,0 0 0,-1-18 124,-17 0-30,0 1-95,0-1 48,0 1-32,0-1 63,35 71-32,1 0-46,-36-36-16,17 19 15,1-1-15,53 141 16,-54-158 0,1 0-16,0-1 0,-1 18 0,1-17 15,-1 0-15,1-18 0,0 0 16,52-71 0,-52 54-16,0-1 0,-1-17 0,1-1 15,-18 1-15,0 0 0,0 0 0,0-1 16,-88-105-1,17 35 1,53 89-16,18-1 16,-17 18 15,17 18-31,35 17 0,0-17 16,-17-1-16,0 1 0,-1 17 0,1-17 15,17-1-15,0 36 16,142 159 15,-160-212-31,1 0 0,0-35 16,17-1-16,36-87 15,-71 105-15,0-17 16,-89-88 0,72 87-16,-19 19 15,-52-54 1,71 71-1,17 18 1,0-1-16,35-17 16,-17 53-16</inkml:trace>
  <inkml:trace contextRef="#ctx0" brushRef="#br0" timeOffset="133805.14">16545 17674 0,'0'0'0,"53"0"16,-35 0-16,-1 0 16,1 35-16,0-35 0,-1 53 15,1-35-15,0 17 0,-1 53 16,19-17-1,-36-36-15,35 18 16,-35-35-16,0-1 16,17-17-1</inkml:trace>
  <inkml:trace contextRef="#ctx0" brushRef="#br0" timeOffset="134147.62">16986 17445 0,'0'-18'0,"0"36"0,0-53 15,18 70 17,0-18-32,-18 19 0,0-19 15,0 1-15,-53 123 31,35-106-15,0-17 0,54 0 15,69-18-15,-69 0-16,-1 0 0,88-36 15,-34 1 1,-72 35-16,-17-17 15,18-1-15,-18 0 0,0 1 0,0-1 16</inkml:trace>
  <inkml:trace contextRef="#ctx0" brushRef="#br0" timeOffset="134330.32">17110 17427 0,'0'18'0,"0"52"16,88 19-1,-18-36 1,19 35 0,-72-71-16,19 36 15,16 71 1,-52-107-16,0 1 0,0 0 16</inkml:trace>
  <inkml:trace contextRef="#ctx0" brushRef="#br0" timeOffset="134703.57">17939 17427 0,'0'0'0,"0"-17"15,35 17-15,18-18 16,53-17 0,-36 17-1,36-17 1,-88 17-16,52 0 16</inkml:trace>
  <inkml:trace contextRef="#ctx0" brushRef="#br0" timeOffset="134857.31">18186 17621 0,'88'18'16,"-35"-18"-1,-18-35-15,0 35 0,89-36 16,-89 36-16</inkml:trace>
  <inkml:trace contextRef="#ctx0" brushRef="#br0" timeOffset="135496.51">19403 16933 0,'-18'89'16,"0"-19"-1,1 71 1,17 71 15,35-177-31,-35-17 0,18 17 0,-18-17 0,17-1 16,1-17-16,0 0 0,17 0 0,-17 0 16,17-17-16,-17 17 0,34-71 15,-16 36-15,34-71 16,-52 53-16,0 18 0,-18-106 15,-36 0 1,-17 88-16,36 17 0,-19 1 0,19 0 16,-1 17-16,-17 1 0,17 17 0,1-18 15,-54 71 1,53-18-16,18 0 0,-17 89 16,17-1-1,35-87-15,53 69 16,-70-105-1,0 18-15,-1 0 0,1-18 0,17 0 0</inkml:trace>
  <inkml:trace contextRef="#ctx0" brushRef="#br0" timeOffset="135896.54">20038 17392 0,'0'18'0,"0"-36"0,35 36 31,-17-18-31,-1 0 0,1-18 0,17-17 16,53-36-1,-70 36-15,0 0 0,-18-1 16,17 1-16,1-177 16,-36 124-1,18 35-15,-35 18 0,0-53 16,0 0-1,35 70-15,0 36 32,0 17-17,35-18-15,-35 19 0,35 52 16,-17 35 0,-1-87-16,1 17 0,-18 0 0,53 176 31,-18-194-16,-35-17-15,18-18 0,-1 0 0,1 0 16,0-36-16</inkml:trace>
  <inkml:trace contextRef="#ctx0" brushRef="#br0" timeOffset="136264.49">20620 16722 0,'-18'-53'31,"36"106"-31,-53-53 15,17 88 1,18-53-16,0 0 0,0 142 31,176-89 1,-158-88-17,0-53-15,17-35 16,-35 53-16,0-18 0,0-53 15,-35-18 1,35 89-16,-71-88 16,53 52-1,89 283 32,52 229-16,-123-406-31,53 53 16</inkml:trace>
  <inkml:trace contextRef="#ctx0" brushRef="#br0" timeOffset="138010.67">21096 16651 0,'0'-18'31,"0"1"0,0-1 48,35 18 186,1 53-234,-19-35-31,1-1 16,-18 1-16,18 0 16,-18-36 46,0-35-31,0 35-31,0-34 47,0 16-31,0 19 0,17 52-1,18 35 1,1 142 15,-19-177-31,-17-17 0,18 0 16,-18 17-16,18-17 0,52 17 15,-52-35-15,17 0 16,-17 0-16,17-35 0,-17 35 0,17-53 16,-17 35-16,52-141 15,-70 89 1,0 34-16,0 19 15,0-1-15,-17 1 0,17-19 16,-18 19 0,0 34-1,18 54 1,18-54-16,35 107 16,0-71-1,35 35 1,-53-88-1,-17 0-15,-1-18 0,1 18 16,0-35-16,-1 0 0,1 17 0,-18-17 0,18 17 16,-18-158-1,0 158 1,-18 1-16,18-19 0,-18 19 0,18-1 16,-17 0-16,-1-17 15,0 35-15,18 35 31,0 1-15</inkml:trace>
  <inkml:trace contextRef="#ctx0" brushRef="#br0" timeOffset="139331.51">22296 16475 0,'0'-18'0,"0"36"94,-18-18-47,18 35 31,0-17-78,0-1 16,0 1-16,0 0 0,18 17 15,-18-18-15,0 125 16,0-54 0,0-18-1,17 19 17,1-72-32</inkml:trace>
  <inkml:trace contextRef="#ctx0" brushRef="#br0" timeOffset="139632.48">22789 16422 0,'0'0'15,"-17"53"1,17-18-1,-88 88 1,70-70 0,0-35-16,1 17 15,-19 18 1,160-53 15,-36-17-15,-53-1-16,54-35 15,-72 53-15,1-18 16,-1 18-16,-17-17 0</inkml:trace>
  <inkml:trace contextRef="#ctx0" brushRef="#br0" timeOffset="139847.95">22737 16545 0,'0'18'0,"35"-18"15,35 53 1,19 17 0,-72-52-16,1 0 0,17 52 15,18 71 1,-35-105-16,-18-1 0,17 35 16,-17 19-1,0-72-15,0 1 16</inkml:trace>
  <inkml:trace contextRef="#ctx0" brushRef="#br0" timeOffset="140133.46">23442 16210 0,'0'-18'0,"18"18"0,-1 36 31,19 52-15,17 35 0,-53-87-16,17-19 0,-17 19 15,18-19-15,-1 124 16,-17-123-1,0 0 1</inkml:trace>
  <inkml:trace contextRef="#ctx0" brushRef="#br0" timeOffset="140286.57">23301 16457 0,'0'0'0,"53"18"31,53-18-15,-71 0-16,18-18 15</inkml:trace>
  <inkml:trace contextRef="#ctx0" brushRef="#br0" timeOffset="141226.54">24606 16069 0,'0'18'15,"0"-36"-15,0 71 0,-17-35 0,17-1 16,-89 160 0,54-142-1,17-17-15,-17 17 0,-35 0 16,34 0-16,-87 18 15,-1-17 1,107-19-16,-36 1 16,141-18 31,88 0-16,-140-18-31,17 18 0,-18 0 0,159-35 15,-141 35 1,-18 0-16,18-18 0,176-17 31,-211 35-31,-18-18 16,18 18-16,-18-17 0,0-1 16,17-52-1,-17 52-15,-35-53 16,0 54-16,-18-36 15,-106-88 1,124 123-16,0 0 0,17-17 16,-17 17-16,17 1 0,-17-1 0,17 1 15,18-1-15,-35 18 16,35 18 0,0 17-16,35 53 15,-17-70-15</inkml:trace>
  <inkml:trace contextRef="#ctx0" brushRef="#br0" timeOffset="142519.47">25188 16245 0,'0'36'63,"71"140"-32,-53-158-16,17 52 1,-18-52-16,1-18 0,0 35 16,52-35-1,-52 0-15,0 0 16,105-123 0,-105 105-16,-18 0 15,0 1-15,0-18 0,0 17 0,0 0 16,0-17-16,-36 17 0,36-17 0,0 17 15,-35-52 1,70 211 31,1-70-31,-36-54-16,17 1 0,36 35 15,0-36 1,-35-17-16,-1 0 15,36-35 1,36-53 0,-72 70-16,-17 1 15,18-36 17,-18 106-1,0-36-31,17-17 0,36 18 31,-35-18-15,0-35-16,-18 17 0,17 18 15,-17-18-15,-35-70 16,-18 18 0,-17-54-1,52 106 1,18-17-16,-18 18 0,18-1 0,-17 18 15,17 18 1,0 17-16,35-18 16</inkml:trace>
  <inkml:trace contextRef="#ctx0" brushRef="#br0" timeOffset="142822.69">26264 16334 0,'0'17'16,"0"-34"-16,36 105 15,-19-18 1,-17-34 0,0-19-16,0 54 15,0-36 1,18-35 0</inkml:trace>
  <inkml:trace contextRef="#ctx0" brushRef="#br0" timeOffset="143116.73">26599 16140 0,'0'17'0,"18"1"0,0 70 31,-18-17-16,-36-54-15,1 19 16,-35 52 0,52-71-16,0 19 15,36-36 1,105-18 0,-105 18-1,17-18-15,1 18 0,-19-17 0,19 17 16,52-36-1,-71 19-15</inkml:trace>
  <inkml:trace contextRef="#ctx0" brushRef="#br0" timeOffset="143331.69">26652 16263 0,'0'18'0,"0"-36"0,0 53 16,0-17-16,0 0 0,0-1 15,89 177 1,-72-176-16,-17 17 16,18 0-16,17 71 15,-17-88-15,-18 0 16,17-18-16</inkml:trace>
  <inkml:trace contextRef="#ctx0" brushRef="#br0" timeOffset="143551.34">27129 15963 0,'0'0'0,"0"-17"16,17-1-16,1 18 0,70-35 31,-70 17-31</inkml:trace>
  <inkml:trace contextRef="#ctx0" brushRef="#br0" timeOffset="143736.71">27199 16316 0,'124'53'32,"-248"-106"-32,265 106 15,-105-53-15,-19 0 0,18 0 0,-17 0 16,70-18-16</inkml:trace>
  <inkml:trace contextRef="#ctx0" brushRef="#br0" timeOffset="157550.43">28152 15910 0,'0'0'0,"-18"-17"31,0 17 32,1 0-32,-1 0-31,0 0 0,-87 88 31,87-71-15,18 1-16,-53 70 15,53 18 1,0-71 0,0-17-16,106 35 31,-88-53-31,17 0 0,0 0 0,71-18 15,-71-17-15,53-36 16,-52 1 0,-36 35-16,17-1 0,-17 1 0,0 0 15,0 0-15,-53-18 0,0-71 16,-35 18 0,53 89-16,17-1 0,1 18 15,-19-18-15,19 18 0,-18 0 16,-18 124-1,53-106-15,0 70 16,0 18 0,53-71-1,-18-18-15</inkml:trace>
  <inkml:trace contextRef="#ctx0" brushRef="#br0" timeOffset="157740.39">28698 15910 0,'36'0'31,"-19"-53"-15,1 53-16,-53 18 46</inkml:trace>
  <inkml:trace contextRef="#ctx0" brushRef="#br0" timeOffset="158121.47">29051 15593 0,'18'-36'32,"-18"72"-1,-18 140-15,-17-158-16,35 17 15,-18 0-15,1 1 0,-1-1 0,0-17 16,1 17-16,-1-18 0,-17 36 15,17-35 1,36-18 0,17 0-1,89 0 1,-89-18 0,-17 18-16,-1-17 0,18-1 15,54-70 1,-72 70-16,1 1 15,-18-19-15,18 19 0,-18-1 0</inkml:trace>
  <inkml:trace contextRef="#ctx0" brushRef="#br0" timeOffset="158379.6">29016 15752 0,'0'-18'0,"0"36"0,0-54 16,35 36 0,36 124 15,-54-107-31,-17 19 0,18-1 0,-18 0 0,0 18 16,0-18-16,18 1 0,-18-1 0,0 35 15,0-34-15,0-1 16,0 0-16,0-17 0,0 70 15</inkml:trace>
  <inkml:trace contextRef="#ctx0" brushRef="#br0" timeOffset="159531.44">29951 15381 0,'0'-18'0,"17"18"31,-17 18 47,18 0-62,0-1-1,-18 1 32,0-36 16,0 1-32,0-1-16,0 0 1,0 1 0,17-1-1,-17 1 32</inkml:trace>
  <inkml:trace contextRef="#ctx0" brushRef="#br0" timeOffset="160222.62">29774 15804 0,'-17'0'0,"34"0"0,-52 0 16,18 0-16,-1-17 16,71 17 31,-36 0-47,1 0 0,17-18 15,-17 18-15,123-17 16,-106 17-16,1-18 15,-19 18-15,19 0 0,-19 0 0,1 0 16,-1-18-16,1 18 0,-71-17 47,-53-1-31,71 18-16,0 0 0,-71 0 15,18 0 1,70 0-16,-17 18 15,17-18 1,89 0 0,17 0-1,-53 0-15,124 0 16,-71 0 0,-70 0-16,52-18 15,-52 0-15</inkml:trace>
  <inkml:trace contextRef="#ctx0" brushRef="#br0" timeOffset="160775.54">30939 15399 0,'0'0'0,"-71"-18"31,53 18-31,18 18 15,-17-18-15,-19 53 16,-69 158 15,87-175-31,18-1 0,-18 106 16,18-88 0,0-35-16,18 17 0,17-18 15,1 1-15,69-18 16,-52 0-16,-17-35 0,17 35 15,-18-35-15,18-1 0,-18 19 0,53-89 16,-70 18 0,-18 52-16,0 1 0,0-18 0,-35-53 15,-36 36 1,53 52-16,-70-35 16,53 36-16,17 17 0,-17-18 0,17 18 15,1 0-15,-72 70 16,72-34-1,17 52 1,0-53 0,35-35-16,-35 18 0</inkml:trace>
  <inkml:trace contextRef="#ctx0" brushRef="#br0" timeOffset="160989.26">31468 15557 0,'0'-17'31,"17"17"-15,-17 17 31,-17 1-47</inkml:trace>
  <inkml:trace contextRef="#ctx0" brushRef="#br0" timeOffset="161399.31">31732 15311 0,'0'-18'0,"0"36"15,-17-54 17,17 89-32,0-18 0,0-17 15,0 0-15,-18 35 16,-17 282 15,35-318-31,0 1 0,0 0 16,35-1-16,18-34 15,-18-36 1,-17 35-16,0-17 0,-1 0 16,-17-1-16,18-122 15,-18 122-15,0 1 16,-35 0-16,35-1 0,-18 1 0,18 18 16,-35-1-16,17-17 15,0 35-15,1 35 16,-1-17-16,-35 123 31,53-124-15,0 1-16</inkml:trace>
  <inkml:trace contextRef="#ctx0" brushRef="#br0" timeOffset="161774.63">32067 15293 0,'0'0'16,"-35"0"-1,0 53 1,35-36-16,-18 19 0,18 17 16,-17 52-1,17-69-15,0-1 0,0 0 16,0 1-16,17-19 0,-17 19 0,36-19 15,-36 1-15,17-1 0,54 1 16,-36-18-16,-17-35 16,-1 0-16,1 17 0,-18-17 0,18-1 15,-1 19-15,-17-142 16,-35 71 0,-18 0-1,0 70 1,35 18-16,-17 35 15,-35 18 1,52-18 0</inkml:trace>
  <inkml:trace contextRef="#ctx0" brushRef="#br0" timeOffset="162615.42">32597 15222 0,'17'-17'0,"-34"34"0,52 1 31,-35 17-15,0-17-16,-18 0 15,-17 34 1,17-52-1,1 18-15,-19-18 16,19 0-16,-1 0 0,1-35 16,-1-18-1,18 35 1,0 1-16,0-1 0,35 0 0,18 1 31,71 87 0,-107-52-31,-17 17 0,0 89 16,-17-89 0,-36 71-1,-88 70 1,17-88 0,18-52-1,89-107 1,17 36-16,0 17 0,0-17 15,70-106 1,-52 123-16,17 0 0,-17 1 0,-1 17 16,19 0-16,-19 0 0,71 17 31,-70 19-31,0-1 0,-1-17 0,-17 17 16,18-17-16,-18 17 0,18-17 0,-18-1 15,17 54 1,1-54-1</inkml:trace>
  <inkml:trace contextRef="#ctx0" brushRef="#br0" timeOffset="163004.95">32738 15416 0,'0'0'16,"0"-17"-16,0-1 0,70 36 31,-34-1-16,-19 19-15,19 52 16,-19 0 0,-17-70-16,0 17 0,0-17 15,0 17-15,0-17 0,-35 17 0,-36 0 16,54-17-16,-19-18 16,19 0-16,-1 0 0,-17 0 0,0-53 15,35 18-15,0-1 16,0 19-16,0-19 0,17 1 0,-17 0 15,106-89 1,-88 89-16,17-18 16,18-70-1,-53 105 1,-53-17 0,18 35-1,-54 53 16,89-36-31</inkml:trace>
  <inkml:trace contextRef="#ctx0" brushRef="#br0" timeOffset="163425.1">32967 15205 0,'18'-18'0,"-1"18"0,19-18 31,69 18 0,-105 18-31,18-18 0,-18 35 0,18-35 0,-18 18 16,0 0-16,0-1 0,0 1 16,-71 52-1,54-52-15,17 0 0,-18-18 0,0 35 16,18-17 15,18-54-15,70 36-1,-53 0-15,-17 0 0,0 0 16,-1 0-16,1 0 0,17 36 16,-35 17-1,0-36-15,0 1 0,0-1 0,-17 36 16,-54 36-1,36-54 1,17-17-16,0-1 0,1 1 0,-1-1 16,-52 36-1,52-53 1,0 0-16</inkml:trace>
  <inkml:trace contextRef="#ctx0" brushRef="#br0" timeOffset="163760.35">33320 15328 0,'0'0'15,"0"-17"1,17 17 0,-17 17-1,18 1-15,0 35 16,17 0-1,-35-36-15,53 19 16,18-1 0,-54-18-16,1 1 15,17 106 1,-35-107 0,0 1-16,0 17 0,0-17 0,-18-1 0,-52 54 31,-71-36-16,105-35-15,-34-17 16,52 17-16</inkml:trace>
  <inkml:trace contextRef="#ctx0" brushRef="#br0" timeOffset="163900.14">33285 15293 0,'17'-18'0,"1"1"0,-53 52 15,87-88-15,-34 35 0,17 1 16,18-1-1,-35 18-15,0 0 0,-1-18 0,1 18 16,70-17-16</inkml:trace>
  <inkml:trace contextRef="#ctx0" brushRef="#br0" timeOffset="165182.39">21149 18062 0,'0'0'0,"18"-17"16,17-1-16,-17 0 0,-1 18 0,1-17 16,35 17-1,-18 0 1,-17 0 0,-1 0-16,1 0 15,141-36 1,-124 19-16,18-1 0,-18-17 15,318-53 17,-335 88-32,-1 0 0,1 0 15,0 35-15</inkml:trace>
  <inkml:trace contextRef="#ctx0" brushRef="#br0" timeOffset="165377.82">21713 18115 0,'212'18'32,"-177"-18"-32,18 0 0,-17 0 15,158-18 1,-89 18-1,-87 0-15</inkml:trace>
  <inkml:trace contextRef="#ctx0" brushRef="#br0" timeOffset="183982.43">22737 17586 0,'17'-18'47,"-17"1"-47,18 17 0,-53 35 141,17-17-141,-17 17 15,17 88 1,18-105-16,-18 17 0,18-17 15,0 17-15,0 0 0,36 18 16,-36-35 0,35 0-16,-17-18 0,17 17 0,-18-17 15,1 0-15,17 0 0,36 0 16,-36-35-16,0 0 0,-17 17 0,17-17 16,-17 17-16,35-158 15,-177-18 1,89 141-1,0 18-15,0-1 0,17 19 0,-17-19 16,-18 1-16,35 35 16,18-18-16,-17 18 0,-1 0 0,18 53 31,0-17-15,0-19-16,0 1 0,53 70 15,17-35 1,-52-35-16,17-18 0</inkml:trace>
  <inkml:trace contextRef="#ctx0" brushRef="#br0" timeOffset="184185.41">23460 17339 0,'0'-18'16,"0"36"-16,17-53 0,-17 17 15,36-17 17,-19 17-32,1 1 15,0 17 1,-1 0-16</inkml:trace>
  <inkml:trace contextRef="#ctx0" brushRef="#br0" timeOffset="184693.3">23724 16845 0,'-17'-18'0,"34"36"0,-34-53 0,17 17 16,-18 1-16,53-19 15,71 1 1,-71 35-16,36 0 15,35 0 1,-71 0-16,-17 18 16,17 52-1,-35-52-15,0-1 0,-18 36 16,-52 53 0,35-88-16,-1 35 15,36 0 16,36-53-31,-1 0 0,-18 17 16,89-17 0,-70 0-16,-1 0 0,18 0 0,-18 0 0,0 0 15,1 0-15,-1 0 0,0 0 16,18 53 0,-53-35-1,0 0-15,0 17 0,-18-18 0,18 19 0,-53-19 16,36 19-16,-18-19 0,-54 71 15,72-70-15,-19 0 0,19-1 16,-54 19 0,54-72-1,17 1-15,0 17 16,17-34-16</inkml:trace>
  <inkml:trace contextRef="#ctx0" brushRef="#br0" timeOffset="185229.98">24941 16669 0,'0'-18'0,"0"36"0,-53-89 31,36 71-31,-1-17 0,1 17 16,-36 0 0,-18 88-1,53-71-15,1 19 16,-18 105 0,35-106-16,0 36 15,52-1 1,-16-52-16,-1-18 0,18 0 15,35-71 1,-35-35 0,-53 36-1,0 52-15,0-17 0,-35-18 16,17 0 0,0 88-1,54 212 16,-36-194-31,17 0 0,-17-18 0,18 54 16,0-36-16,17 88 16,-35-106-1,18 0-15,-18-17 0,17 35 0,1-18 16,-18-17-16,0 35 16,0-36-1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7-16T05:09:00.857"/>
    </inkml:context>
    <inkml:brush xml:id="br0">
      <inkml:brushProperty name="width" value="0.05292" units="cm"/>
      <inkml:brushProperty name="height" value="0.05292" units="cm"/>
      <inkml:brushProperty name="color" value="#FF0000"/>
    </inkml:brush>
  </inkml:definitions>
  <inkml:trace contextRef="#ctx0" brushRef="#br0">9772 8361 0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A7CBB-39CF-4876-B306-7F702C0277DF}" type="datetimeFigureOut">
              <a:rPr lang="en-IN" smtClean="0"/>
              <a:t>16-07-2023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DCD07-8ED0-446F-ADA6-3E7A20B9A817}" type="slidenum">
              <a:rPr lang="en-IN" smtClean="0"/>
              <a:t>‹#›</a:t>
            </a:fld>
            <a:endParaRPr lang="en-IN"/>
          </a:p>
        </p:txBody>
      </p:sp>
    </p:spTree>
    <p:extLst>
      <p:ext uri="{BB962C8B-B14F-4D97-AF65-F5344CB8AC3E}">
        <p14:creationId xmlns:p14="http://schemas.microsoft.com/office/powerpoint/2010/main" val="2918770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afb764158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afb764158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afb764158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afb764158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afb764158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afb764158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afb764158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afb764158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afb764158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afb764158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afb764158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afb764158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afb764158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afb764158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afb764158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afb764158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afb764158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afb764158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afb764158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afb764158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afb764158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afb764158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afb76415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afb76415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afb764158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afb764158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afb764158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afb764158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afb764158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afb764158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afb764158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afb764158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afb76415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afb76415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afb764158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afb764158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afb764158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afb764158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380C-D380-0D10-CAA3-0EBCDAEE3E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80A747-4FF6-2D95-649B-1AA84CDA97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B43404-85C8-E6CE-8CF4-F893A866BF40}"/>
              </a:ext>
            </a:extLst>
          </p:cNvPr>
          <p:cNvSpPr>
            <a:spLocks noGrp="1"/>
          </p:cNvSpPr>
          <p:nvPr>
            <p:ph type="dt" sz="half" idx="10"/>
          </p:nvPr>
        </p:nvSpPr>
        <p:spPr/>
        <p:txBody>
          <a:bodyPr/>
          <a:lstStyle/>
          <a:p>
            <a:fld id="{4661EC7F-C732-4F52-B43B-E24C29D7F520}" type="datetimeFigureOut">
              <a:rPr lang="en-IN" smtClean="0"/>
              <a:t>16-07-2023</a:t>
            </a:fld>
            <a:endParaRPr lang="en-IN"/>
          </a:p>
        </p:txBody>
      </p:sp>
      <p:sp>
        <p:nvSpPr>
          <p:cNvPr id="5" name="Footer Placeholder 4">
            <a:extLst>
              <a:ext uri="{FF2B5EF4-FFF2-40B4-BE49-F238E27FC236}">
                <a16:creationId xmlns:a16="http://schemas.microsoft.com/office/drawing/2014/main" id="{95911D2B-EDD6-6022-CD73-46BE4DD875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49495A-7A0F-77E4-BC3C-30B0C5EC3783}"/>
              </a:ext>
            </a:extLst>
          </p:cNvPr>
          <p:cNvSpPr>
            <a:spLocks noGrp="1"/>
          </p:cNvSpPr>
          <p:nvPr>
            <p:ph type="sldNum" sz="quarter" idx="12"/>
          </p:nvPr>
        </p:nvSpPr>
        <p:spPr/>
        <p:txBody>
          <a:bodyPr/>
          <a:lstStyle/>
          <a:p>
            <a:fld id="{880F8986-4B88-403D-A119-2B6770D6693D}" type="slidenum">
              <a:rPr lang="en-IN" smtClean="0"/>
              <a:t>‹#›</a:t>
            </a:fld>
            <a:endParaRPr lang="en-IN"/>
          </a:p>
        </p:txBody>
      </p:sp>
    </p:spTree>
    <p:extLst>
      <p:ext uri="{BB962C8B-B14F-4D97-AF65-F5344CB8AC3E}">
        <p14:creationId xmlns:p14="http://schemas.microsoft.com/office/powerpoint/2010/main" val="977403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17AB-65FC-C56C-2450-1DD9EDABD7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76DA10-17D2-B720-1804-5C10747B49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692A5E-936F-B354-C245-FA4317D2508F}"/>
              </a:ext>
            </a:extLst>
          </p:cNvPr>
          <p:cNvSpPr>
            <a:spLocks noGrp="1"/>
          </p:cNvSpPr>
          <p:nvPr>
            <p:ph type="dt" sz="half" idx="10"/>
          </p:nvPr>
        </p:nvSpPr>
        <p:spPr/>
        <p:txBody>
          <a:bodyPr/>
          <a:lstStyle/>
          <a:p>
            <a:fld id="{4661EC7F-C732-4F52-B43B-E24C29D7F520}" type="datetimeFigureOut">
              <a:rPr lang="en-IN" smtClean="0"/>
              <a:t>16-07-2023</a:t>
            </a:fld>
            <a:endParaRPr lang="en-IN"/>
          </a:p>
        </p:txBody>
      </p:sp>
      <p:sp>
        <p:nvSpPr>
          <p:cNvPr id="5" name="Footer Placeholder 4">
            <a:extLst>
              <a:ext uri="{FF2B5EF4-FFF2-40B4-BE49-F238E27FC236}">
                <a16:creationId xmlns:a16="http://schemas.microsoft.com/office/drawing/2014/main" id="{2CE2328C-6736-9A17-62D4-941E10BE41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6D3297-8F7D-41A7-8695-F5531083FA9C}"/>
              </a:ext>
            </a:extLst>
          </p:cNvPr>
          <p:cNvSpPr>
            <a:spLocks noGrp="1"/>
          </p:cNvSpPr>
          <p:nvPr>
            <p:ph type="sldNum" sz="quarter" idx="12"/>
          </p:nvPr>
        </p:nvSpPr>
        <p:spPr/>
        <p:txBody>
          <a:bodyPr/>
          <a:lstStyle/>
          <a:p>
            <a:fld id="{880F8986-4B88-403D-A119-2B6770D6693D}" type="slidenum">
              <a:rPr lang="en-IN" smtClean="0"/>
              <a:t>‹#›</a:t>
            </a:fld>
            <a:endParaRPr lang="en-IN"/>
          </a:p>
        </p:txBody>
      </p:sp>
    </p:spTree>
    <p:extLst>
      <p:ext uri="{BB962C8B-B14F-4D97-AF65-F5344CB8AC3E}">
        <p14:creationId xmlns:p14="http://schemas.microsoft.com/office/powerpoint/2010/main" val="645720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98B274-C45C-1923-CCCC-D47F729C94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99EEC7-F15F-7D82-9105-C1B41C364F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8FF6FA-AF82-623A-8C5D-1A6D19DD5D30}"/>
              </a:ext>
            </a:extLst>
          </p:cNvPr>
          <p:cNvSpPr>
            <a:spLocks noGrp="1"/>
          </p:cNvSpPr>
          <p:nvPr>
            <p:ph type="dt" sz="half" idx="10"/>
          </p:nvPr>
        </p:nvSpPr>
        <p:spPr/>
        <p:txBody>
          <a:bodyPr/>
          <a:lstStyle/>
          <a:p>
            <a:fld id="{4661EC7F-C732-4F52-B43B-E24C29D7F520}" type="datetimeFigureOut">
              <a:rPr lang="en-IN" smtClean="0"/>
              <a:t>16-07-2023</a:t>
            </a:fld>
            <a:endParaRPr lang="en-IN"/>
          </a:p>
        </p:txBody>
      </p:sp>
      <p:sp>
        <p:nvSpPr>
          <p:cNvPr id="5" name="Footer Placeholder 4">
            <a:extLst>
              <a:ext uri="{FF2B5EF4-FFF2-40B4-BE49-F238E27FC236}">
                <a16:creationId xmlns:a16="http://schemas.microsoft.com/office/drawing/2014/main" id="{EF69D547-D967-5037-7325-BAD380B964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2F8BBA-1F00-C1C0-CD54-DD983BD1D51A}"/>
              </a:ext>
            </a:extLst>
          </p:cNvPr>
          <p:cNvSpPr>
            <a:spLocks noGrp="1"/>
          </p:cNvSpPr>
          <p:nvPr>
            <p:ph type="sldNum" sz="quarter" idx="12"/>
          </p:nvPr>
        </p:nvSpPr>
        <p:spPr/>
        <p:txBody>
          <a:bodyPr/>
          <a:lstStyle/>
          <a:p>
            <a:fld id="{880F8986-4B88-403D-A119-2B6770D6693D}" type="slidenum">
              <a:rPr lang="en-IN" smtClean="0"/>
              <a:t>‹#›</a:t>
            </a:fld>
            <a:endParaRPr lang="en-IN"/>
          </a:p>
        </p:txBody>
      </p:sp>
    </p:spTree>
    <p:extLst>
      <p:ext uri="{BB962C8B-B14F-4D97-AF65-F5344CB8AC3E}">
        <p14:creationId xmlns:p14="http://schemas.microsoft.com/office/powerpoint/2010/main" val="593874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765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6" name="Google Shape;16;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86727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D99B-BD51-5110-DF09-8E2C13BE98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9337D4-EC8F-A34D-2EE4-EF2FF0753D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6ED56D-38F3-757C-1A7F-B353817FE4BB}"/>
              </a:ext>
            </a:extLst>
          </p:cNvPr>
          <p:cNvSpPr>
            <a:spLocks noGrp="1"/>
          </p:cNvSpPr>
          <p:nvPr>
            <p:ph type="dt" sz="half" idx="10"/>
          </p:nvPr>
        </p:nvSpPr>
        <p:spPr/>
        <p:txBody>
          <a:bodyPr/>
          <a:lstStyle/>
          <a:p>
            <a:fld id="{4661EC7F-C732-4F52-B43B-E24C29D7F520}" type="datetimeFigureOut">
              <a:rPr lang="en-IN" smtClean="0"/>
              <a:t>16-07-2023</a:t>
            </a:fld>
            <a:endParaRPr lang="en-IN"/>
          </a:p>
        </p:txBody>
      </p:sp>
      <p:sp>
        <p:nvSpPr>
          <p:cNvPr id="5" name="Footer Placeholder 4">
            <a:extLst>
              <a:ext uri="{FF2B5EF4-FFF2-40B4-BE49-F238E27FC236}">
                <a16:creationId xmlns:a16="http://schemas.microsoft.com/office/drawing/2014/main" id="{3013AC03-9F3D-3981-D2C6-24862030D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54D963-3A0F-3C80-A08D-A76CCE22E585}"/>
              </a:ext>
            </a:extLst>
          </p:cNvPr>
          <p:cNvSpPr>
            <a:spLocks noGrp="1"/>
          </p:cNvSpPr>
          <p:nvPr>
            <p:ph type="sldNum" sz="quarter" idx="12"/>
          </p:nvPr>
        </p:nvSpPr>
        <p:spPr/>
        <p:txBody>
          <a:bodyPr/>
          <a:lstStyle/>
          <a:p>
            <a:fld id="{880F8986-4B88-403D-A119-2B6770D6693D}" type="slidenum">
              <a:rPr lang="en-IN" smtClean="0"/>
              <a:t>‹#›</a:t>
            </a:fld>
            <a:endParaRPr lang="en-IN"/>
          </a:p>
        </p:txBody>
      </p:sp>
    </p:spTree>
    <p:extLst>
      <p:ext uri="{BB962C8B-B14F-4D97-AF65-F5344CB8AC3E}">
        <p14:creationId xmlns:p14="http://schemas.microsoft.com/office/powerpoint/2010/main" val="280437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62B1-4742-05FF-0F4A-644CD0D44E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B290CA-75D0-5A61-37B6-82714D4C2B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215279-3080-9C40-D6CE-4CF22D54AA68}"/>
              </a:ext>
            </a:extLst>
          </p:cNvPr>
          <p:cNvSpPr>
            <a:spLocks noGrp="1"/>
          </p:cNvSpPr>
          <p:nvPr>
            <p:ph type="dt" sz="half" idx="10"/>
          </p:nvPr>
        </p:nvSpPr>
        <p:spPr/>
        <p:txBody>
          <a:bodyPr/>
          <a:lstStyle/>
          <a:p>
            <a:fld id="{4661EC7F-C732-4F52-B43B-E24C29D7F520}" type="datetimeFigureOut">
              <a:rPr lang="en-IN" smtClean="0"/>
              <a:t>16-07-2023</a:t>
            </a:fld>
            <a:endParaRPr lang="en-IN"/>
          </a:p>
        </p:txBody>
      </p:sp>
      <p:sp>
        <p:nvSpPr>
          <p:cNvPr id="5" name="Footer Placeholder 4">
            <a:extLst>
              <a:ext uri="{FF2B5EF4-FFF2-40B4-BE49-F238E27FC236}">
                <a16:creationId xmlns:a16="http://schemas.microsoft.com/office/drawing/2014/main" id="{C760A6F6-43C6-4E8E-0C96-33DCE1F03A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50CE3-F546-42ED-0E2F-9F2BF9571A51}"/>
              </a:ext>
            </a:extLst>
          </p:cNvPr>
          <p:cNvSpPr>
            <a:spLocks noGrp="1"/>
          </p:cNvSpPr>
          <p:nvPr>
            <p:ph type="sldNum" sz="quarter" idx="12"/>
          </p:nvPr>
        </p:nvSpPr>
        <p:spPr/>
        <p:txBody>
          <a:bodyPr/>
          <a:lstStyle/>
          <a:p>
            <a:fld id="{880F8986-4B88-403D-A119-2B6770D6693D}" type="slidenum">
              <a:rPr lang="en-IN" smtClean="0"/>
              <a:t>‹#›</a:t>
            </a:fld>
            <a:endParaRPr lang="en-IN"/>
          </a:p>
        </p:txBody>
      </p:sp>
    </p:spTree>
    <p:extLst>
      <p:ext uri="{BB962C8B-B14F-4D97-AF65-F5344CB8AC3E}">
        <p14:creationId xmlns:p14="http://schemas.microsoft.com/office/powerpoint/2010/main" val="420670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DAD1-0704-1DBD-CBB7-6C9000657D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CCB63B-51CF-BE89-B54B-2766E69198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3701B4-96CA-AB42-926E-2895A4B1D0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3AA726-642D-8808-F07D-5B692A6CEC0D}"/>
              </a:ext>
            </a:extLst>
          </p:cNvPr>
          <p:cNvSpPr>
            <a:spLocks noGrp="1"/>
          </p:cNvSpPr>
          <p:nvPr>
            <p:ph type="dt" sz="half" idx="10"/>
          </p:nvPr>
        </p:nvSpPr>
        <p:spPr/>
        <p:txBody>
          <a:bodyPr/>
          <a:lstStyle/>
          <a:p>
            <a:fld id="{4661EC7F-C732-4F52-B43B-E24C29D7F520}" type="datetimeFigureOut">
              <a:rPr lang="en-IN" smtClean="0"/>
              <a:t>16-07-2023</a:t>
            </a:fld>
            <a:endParaRPr lang="en-IN"/>
          </a:p>
        </p:txBody>
      </p:sp>
      <p:sp>
        <p:nvSpPr>
          <p:cNvPr id="6" name="Footer Placeholder 5">
            <a:extLst>
              <a:ext uri="{FF2B5EF4-FFF2-40B4-BE49-F238E27FC236}">
                <a16:creationId xmlns:a16="http://schemas.microsoft.com/office/drawing/2014/main" id="{1339A1C5-FE8A-3F48-DDDD-784C1D7E3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DB3AD2-BD2D-A95F-11F5-D85070CFD7EC}"/>
              </a:ext>
            </a:extLst>
          </p:cNvPr>
          <p:cNvSpPr>
            <a:spLocks noGrp="1"/>
          </p:cNvSpPr>
          <p:nvPr>
            <p:ph type="sldNum" sz="quarter" idx="12"/>
          </p:nvPr>
        </p:nvSpPr>
        <p:spPr/>
        <p:txBody>
          <a:bodyPr/>
          <a:lstStyle/>
          <a:p>
            <a:fld id="{880F8986-4B88-403D-A119-2B6770D6693D}" type="slidenum">
              <a:rPr lang="en-IN" smtClean="0"/>
              <a:t>‹#›</a:t>
            </a:fld>
            <a:endParaRPr lang="en-IN"/>
          </a:p>
        </p:txBody>
      </p:sp>
    </p:spTree>
    <p:extLst>
      <p:ext uri="{BB962C8B-B14F-4D97-AF65-F5344CB8AC3E}">
        <p14:creationId xmlns:p14="http://schemas.microsoft.com/office/powerpoint/2010/main" val="236812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9CEE-2010-3384-1157-D68B361740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DE2C73-0159-1371-6DE2-32BAD8FAC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867CCC-42AC-17E3-EDED-4D79C5094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8CAB69-9F61-A61A-2009-1DC55F00C4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350ECB-4582-92FD-04D2-7801A9C625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B27A5D-5A4A-FB52-264D-F56186F6B8CA}"/>
              </a:ext>
            </a:extLst>
          </p:cNvPr>
          <p:cNvSpPr>
            <a:spLocks noGrp="1"/>
          </p:cNvSpPr>
          <p:nvPr>
            <p:ph type="dt" sz="half" idx="10"/>
          </p:nvPr>
        </p:nvSpPr>
        <p:spPr/>
        <p:txBody>
          <a:bodyPr/>
          <a:lstStyle/>
          <a:p>
            <a:fld id="{4661EC7F-C732-4F52-B43B-E24C29D7F520}" type="datetimeFigureOut">
              <a:rPr lang="en-IN" smtClean="0"/>
              <a:t>16-07-2023</a:t>
            </a:fld>
            <a:endParaRPr lang="en-IN"/>
          </a:p>
        </p:txBody>
      </p:sp>
      <p:sp>
        <p:nvSpPr>
          <p:cNvPr id="8" name="Footer Placeholder 7">
            <a:extLst>
              <a:ext uri="{FF2B5EF4-FFF2-40B4-BE49-F238E27FC236}">
                <a16:creationId xmlns:a16="http://schemas.microsoft.com/office/drawing/2014/main" id="{58043D18-8C3E-3364-E39E-3A2A43167A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C7DA77-A4F2-0FD4-055E-B35A03E51064}"/>
              </a:ext>
            </a:extLst>
          </p:cNvPr>
          <p:cNvSpPr>
            <a:spLocks noGrp="1"/>
          </p:cNvSpPr>
          <p:nvPr>
            <p:ph type="sldNum" sz="quarter" idx="12"/>
          </p:nvPr>
        </p:nvSpPr>
        <p:spPr/>
        <p:txBody>
          <a:bodyPr/>
          <a:lstStyle/>
          <a:p>
            <a:fld id="{880F8986-4B88-403D-A119-2B6770D6693D}" type="slidenum">
              <a:rPr lang="en-IN" smtClean="0"/>
              <a:t>‹#›</a:t>
            </a:fld>
            <a:endParaRPr lang="en-IN"/>
          </a:p>
        </p:txBody>
      </p:sp>
    </p:spTree>
    <p:extLst>
      <p:ext uri="{BB962C8B-B14F-4D97-AF65-F5344CB8AC3E}">
        <p14:creationId xmlns:p14="http://schemas.microsoft.com/office/powerpoint/2010/main" val="323377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5279-0486-5905-CB64-1082646794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D5D618-2990-C80B-FB85-39DBE02388DD}"/>
              </a:ext>
            </a:extLst>
          </p:cNvPr>
          <p:cNvSpPr>
            <a:spLocks noGrp="1"/>
          </p:cNvSpPr>
          <p:nvPr>
            <p:ph type="dt" sz="half" idx="10"/>
          </p:nvPr>
        </p:nvSpPr>
        <p:spPr/>
        <p:txBody>
          <a:bodyPr/>
          <a:lstStyle/>
          <a:p>
            <a:fld id="{4661EC7F-C732-4F52-B43B-E24C29D7F520}" type="datetimeFigureOut">
              <a:rPr lang="en-IN" smtClean="0"/>
              <a:t>16-07-2023</a:t>
            </a:fld>
            <a:endParaRPr lang="en-IN"/>
          </a:p>
        </p:txBody>
      </p:sp>
      <p:sp>
        <p:nvSpPr>
          <p:cNvPr id="4" name="Footer Placeholder 3">
            <a:extLst>
              <a:ext uri="{FF2B5EF4-FFF2-40B4-BE49-F238E27FC236}">
                <a16:creationId xmlns:a16="http://schemas.microsoft.com/office/drawing/2014/main" id="{E4D42E27-811B-C827-1218-F408731828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0FB159-E55D-F516-8EB4-2FBFA5D9401C}"/>
              </a:ext>
            </a:extLst>
          </p:cNvPr>
          <p:cNvSpPr>
            <a:spLocks noGrp="1"/>
          </p:cNvSpPr>
          <p:nvPr>
            <p:ph type="sldNum" sz="quarter" idx="12"/>
          </p:nvPr>
        </p:nvSpPr>
        <p:spPr/>
        <p:txBody>
          <a:bodyPr/>
          <a:lstStyle/>
          <a:p>
            <a:fld id="{880F8986-4B88-403D-A119-2B6770D6693D}" type="slidenum">
              <a:rPr lang="en-IN" smtClean="0"/>
              <a:t>‹#›</a:t>
            </a:fld>
            <a:endParaRPr lang="en-IN"/>
          </a:p>
        </p:txBody>
      </p:sp>
    </p:spTree>
    <p:extLst>
      <p:ext uri="{BB962C8B-B14F-4D97-AF65-F5344CB8AC3E}">
        <p14:creationId xmlns:p14="http://schemas.microsoft.com/office/powerpoint/2010/main" val="199320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23E97B-AFC3-3470-72C2-D9D0F57FBD63}"/>
              </a:ext>
            </a:extLst>
          </p:cNvPr>
          <p:cNvSpPr>
            <a:spLocks noGrp="1"/>
          </p:cNvSpPr>
          <p:nvPr>
            <p:ph type="dt" sz="half" idx="10"/>
          </p:nvPr>
        </p:nvSpPr>
        <p:spPr/>
        <p:txBody>
          <a:bodyPr/>
          <a:lstStyle/>
          <a:p>
            <a:fld id="{4661EC7F-C732-4F52-B43B-E24C29D7F520}" type="datetimeFigureOut">
              <a:rPr lang="en-IN" smtClean="0"/>
              <a:t>16-07-2023</a:t>
            </a:fld>
            <a:endParaRPr lang="en-IN"/>
          </a:p>
        </p:txBody>
      </p:sp>
      <p:sp>
        <p:nvSpPr>
          <p:cNvPr id="3" name="Footer Placeholder 2">
            <a:extLst>
              <a:ext uri="{FF2B5EF4-FFF2-40B4-BE49-F238E27FC236}">
                <a16:creationId xmlns:a16="http://schemas.microsoft.com/office/drawing/2014/main" id="{9345649C-8361-BD01-EF6A-503A668463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6BDA0A-1718-1B79-D2FB-15792D571B05}"/>
              </a:ext>
            </a:extLst>
          </p:cNvPr>
          <p:cNvSpPr>
            <a:spLocks noGrp="1"/>
          </p:cNvSpPr>
          <p:nvPr>
            <p:ph type="sldNum" sz="quarter" idx="12"/>
          </p:nvPr>
        </p:nvSpPr>
        <p:spPr/>
        <p:txBody>
          <a:bodyPr/>
          <a:lstStyle/>
          <a:p>
            <a:fld id="{880F8986-4B88-403D-A119-2B6770D6693D}" type="slidenum">
              <a:rPr lang="en-IN" smtClean="0"/>
              <a:t>‹#›</a:t>
            </a:fld>
            <a:endParaRPr lang="en-IN"/>
          </a:p>
        </p:txBody>
      </p:sp>
    </p:spTree>
    <p:extLst>
      <p:ext uri="{BB962C8B-B14F-4D97-AF65-F5344CB8AC3E}">
        <p14:creationId xmlns:p14="http://schemas.microsoft.com/office/powerpoint/2010/main" val="423704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DB53-B3F5-A29F-9B8D-D012A1BE9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69F7F6-900C-6682-64EA-54C3FBA9D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7BDA70-A963-D9EB-5EA1-05E317858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B777B4-AD96-EFF3-C3B7-DB77BF832E27}"/>
              </a:ext>
            </a:extLst>
          </p:cNvPr>
          <p:cNvSpPr>
            <a:spLocks noGrp="1"/>
          </p:cNvSpPr>
          <p:nvPr>
            <p:ph type="dt" sz="half" idx="10"/>
          </p:nvPr>
        </p:nvSpPr>
        <p:spPr/>
        <p:txBody>
          <a:bodyPr/>
          <a:lstStyle/>
          <a:p>
            <a:fld id="{4661EC7F-C732-4F52-B43B-E24C29D7F520}" type="datetimeFigureOut">
              <a:rPr lang="en-IN" smtClean="0"/>
              <a:t>16-07-2023</a:t>
            </a:fld>
            <a:endParaRPr lang="en-IN"/>
          </a:p>
        </p:txBody>
      </p:sp>
      <p:sp>
        <p:nvSpPr>
          <p:cNvPr id="6" name="Footer Placeholder 5">
            <a:extLst>
              <a:ext uri="{FF2B5EF4-FFF2-40B4-BE49-F238E27FC236}">
                <a16:creationId xmlns:a16="http://schemas.microsoft.com/office/drawing/2014/main" id="{F1653708-3F08-582A-199E-B1EB63CE54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177F8C-977B-0933-5873-35D96E411ED2}"/>
              </a:ext>
            </a:extLst>
          </p:cNvPr>
          <p:cNvSpPr>
            <a:spLocks noGrp="1"/>
          </p:cNvSpPr>
          <p:nvPr>
            <p:ph type="sldNum" sz="quarter" idx="12"/>
          </p:nvPr>
        </p:nvSpPr>
        <p:spPr/>
        <p:txBody>
          <a:bodyPr/>
          <a:lstStyle/>
          <a:p>
            <a:fld id="{880F8986-4B88-403D-A119-2B6770D6693D}" type="slidenum">
              <a:rPr lang="en-IN" smtClean="0"/>
              <a:t>‹#›</a:t>
            </a:fld>
            <a:endParaRPr lang="en-IN"/>
          </a:p>
        </p:txBody>
      </p:sp>
    </p:spTree>
    <p:extLst>
      <p:ext uri="{BB962C8B-B14F-4D97-AF65-F5344CB8AC3E}">
        <p14:creationId xmlns:p14="http://schemas.microsoft.com/office/powerpoint/2010/main" val="40052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879D8-5F06-8B8D-3A0C-BF5B0217E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05DA23-5499-9A39-0076-31DFC9D550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000415-72E1-5099-B059-F817DAD1D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FAF35E-B9FB-F79A-646A-E12A67570B05}"/>
              </a:ext>
            </a:extLst>
          </p:cNvPr>
          <p:cNvSpPr>
            <a:spLocks noGrp="1"/>
          </p:cNvSpPr>
          <p:nvPr>
            <p:ph type="dt" sz="half" idx="10"/>
          </p:nvPr>
        </p:nvSpPr>
        <p:spPr/>
        <p:txBody>
          <a:bodyPr/>
          <a:lstStyle/>
          <a:p>
            <a:fld id="{4661EC7F-C732-4F52-B43B-E24C29D7F520}" type="datetimeFigureOut">
              <a:rPr lang="en-IN" smtClean="0"/>
              <a:t>16-07-2023</a:t>
            </a:fld>
            <a:endParaRPr lang="en-IN"/>
          </a:p>
        </p:txBody>
      </p:sp>
      <p:sp>
        <p:nvSpPr>
          <p:cNvPr id="6" name="Footer Placeholder 5">
            <a:extLst>
              <a:ext uri="{FF2B5EF4-FFF2-40B4-BE49-F238E27FC236}">
                <a16:creationId xmlns:a16="http://schemas.microsoft.com/office/drawing/2014/main" id="{4B8BD608-BC46-9F48-12C5-8C3794FBF6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BA92F8-5DBA-3B78-B4A7-508D7548118D}"/>
              </a:ext>
            </a:extLst>
          </p:cNvPr>
          <p:cNvSpPr>
            <a:spLocks noGrp="1"/>
          </p:cNvSpPr>
          <p:nvPr>
            <p:ph type="sldNum" sz="quarter" idx="12"/>
          </p:nvPr>
        </p:nvSpPr>
        <p:spPr/>
        <p:txBody>
          <a:bodyPr/>
          <a:lstStyle/>
          <a:p>
            <a:fld id="{880F8986-4B88-403D-A119-2B6770D6693D}" type="slidenum">
              <a:rPr lang="en-IN" smtClean="0"/>
              <a:t>‹#›</a:t>
            </a:fld>
            <a:endParaRPr lang="en-IN"/>
          </a:p>
        </p:txBody>
      </p:sp>
    </p:spTree>
    <p:extLst>
      <p:ext uri="{BB962C8B-B14F-4D97-AF65-F5344CB8AC3E}">
        <p14:creationId xmlns:p14="http://schemas.microsoft.com/office/powerpoint/2010/main" val="180477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384D01-FFC0-FE5E-510D-74066CDD08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348267-590C-E96E-747D-8B06DA0B9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93A124-78B8-C4CC-01BB-F621C7CEEE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1EC7F-C732-4F52-B43B-E24C29D7F520}" type="datetimeFigureOut">
              <a:rPr lang="en-IN" smtClean="0"/>
              <a:t>16-07-2023</a:t>
            </a:fld>
            <a:endParaRPr lang="en-IN"/>
          </a:p>
        </p:txBody>
      </p:sp>
      <p:sp>
        <p:nvSpPr>
          <p:cNvPr id="5" name="Footer Placeholder 4">
            <a:extLst>
              <a:ext uri="{FF2B5EF4-FFF2-40B4-BE49-F238E27FC236}">
                <a16:creationId xmlns:a16="http://schemas.microsoft.com/office/drawing/2014/main" id="{8AD1785B-CAC0-60DF-D879-D7E1EB5BCC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653CF5-C226-FFCE-84D9-E41659F8F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0F8986-4B88-403D-A119-2B6770D6693D}" type="slidenum">
              <a:rPr lang="en-IN" smtClean="0"/>
              <a:t>‹#›</a:t>
            </a:fld>
            <a:endParaRPr lang="en-IN"/>
          </a:p>
        </p:txBody>
      </p:sp>
    </p:spTree>
    <p:extLst>
      <p:ext uri="{BB962C8B-B14F-4D97-AF65-F5344CB8AC3E}">
        <p14:creationId xmlns:p14="http://schemas.microsoft.com/office/powerpoint/2010/main" val="174274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10.xml"/><Relationship Id="rId16"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s://towardsdatascience.com/under-the-hood-of-neural-networks-part-1-fully-connected-5223b7f78528"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under-the-hood-of-neural-networks-part-1-fully-connected-5223b7f78528"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customXml" Target="../ink/ink1.xml"/><Relationship Id="rId1" Type="http://schemas.openxmlformats.org/officeDocument/2006/relationships/slideLayout" Target="../slideLayouts/slideLayout12.xml"/><Relationship Id="rId6" Type="http://schemas.openxmlformats.org/officeDocument/2006/relationships/customXml" Target="../ink/ink3.xml"/><Relationship Id="rId5" Type="http://schemas.openxmlformats.org/officeDocument/2006/relationships/image" Target="../media/image28.png"/><Relationship Id="rId4" Type="http://schemas.openxmlformats.org/officeDocument/2006/relationships/customXml" Target="../ink/ink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4.xml"/><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customXml" Target="../ink/ink5.xml"/></Relationships>
</file>

<file path=ppt/slides/_rels/slide16.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customXml" Target="../ink/ink6.xml"/><Relationship Id="rId1" Type="http://schemas.openxmlformats.org/officeDocument/2006/relationships/slideLayout" Target="../slideLayouts/slideLayout12.xml"/><Relationship Id="rId6" Type="http://schemas.openxmlformats.org/officeDocument/2006/relationships/customXml" Target="../ink/ink8.xml"/><Relationship Id="rId11" Type="http://schemas.openxmlformats.org/officeDocument/2006/relationships/image" Target="../media/image35.png"/><Relationship Id="rId5" Type="http://schemas.openxmlformats.org/officeDocument/2006/relationships/image" Target="../media/image33.png"/><Relationship Id="rId10" Type="http://schemas.openxmlformats.org/officeDocument/2006/relationships/customXml" Target="../ink/ink10.xml"/><Relationship Id="rId4" Type="http://schemas.openxmlformats.org/officeDocument/2006/relationships/customXml" Target="../ink/ink7.xml"/><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39.png"/><Relationship Id="rId4" Type="http://schemas.openxmlformats.org/officeDocument/2006/relationships/customXml" Target="../ink/ink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41.png"/><Relationship Id="rId4" Type="http://schemas.openxmlformats.org/officeDocument/2006/relationships/customXml" Target="../ink/ink14.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cs231n.github.io/neural-networks-1/"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upload.wikimedia.org/wikipedia/commons/thumb/5/53/Sigmoid-function-2.svg/2000px-Sigmoid-function-2.svg.p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www.librow.com/articles/article-11/appendix-a-3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dn-images-1.medium.com/max/800/1*DfMRHwxY1gyyDmrIAd-gjQ.png"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cdn-images-1.medium.com/max/800/1*DfMRHwxY1gyyDmrIAd-gjQ.png"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cdn-images-1.medium.com/max/800/1*DfMRHwxY1gyyDmrIAd-gjQ.png"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874E2-A7DD-1B0D-65CA-A822DF35343D}"/>
              </a:ext>
            </a:extLst>
          </p:cNvPr>
          <p:cNvSpPr>
            <a:spLocks noGrp="1"/>
          </p:cNvSpPr>
          <p:nvPr>
            <p:ph type="ctrTitle"/>
          </p:nvPr>
        </p:nvSpPr>
        <p:spPr/>
        <p:txBody>
          <a:bodyPr/>
          <a:lstStyle/>
          <a:p>
            <a:r>
              <a:rPr lang="en-IN" dirty="0"/>
              <a:t>Neural Networks</a:t>
            </a:r>
          </a:p>
        </p:txBody>
      </p:sp>
    </p:spTree>
    <p:extLst>
      <p:ext uri="{BB962C8B-B14F-4D97-AF65-F5344CB8AC3E}">
        <p14:creationId xmlns:p14="http://schemas.microsoft.com/office/powerpoint/2010/main" val="87797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 b="1">
                <a:solidFill>
                  <a:srgbClr val="365F91"/>
                </a:solidFill>
              </a:rPr>
              <a:t>Fully-connected</a:t>
            </a:r>
            <a:r>
              <a:rPr lang="en"/>
              <a:t> </a:t>
            </a:r>
            <a:r>
              <a:rPr lang="en">
                <a:solidFill>
                  <a:srgbClr val="039BE5"/>
                </a:solidFill>
                <a:latin typeface="Helvetica Neue Light"/>
                <a:ea typeface="Helvetica Neue Light"/>
                <a:cs typeface="Helvetica Neue Light"/>
                <a:sym typeface="Helvetica Neue Light"/>
              </a:rPr>
              <a:t>layer</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Fully connected layer</a:t>
            </a:r>
            <a:endParaRPr/>
          </a:p>
        </p:txBody>
      </p:sp>
      <p:grpSp>
        <p:nvGrpSpPr>
          <p:cNvPr id="208" name="Google Shape;208;p33"/>
          <p:cNvGrpSpPr/>
          <p:nvPr/>
        </p:nvGrpSpPr>
        <p:grpSpPr>
          <a:xfrm>
            <a:off x="3373840" y="2175935"/>
            <a:ext cx="3588409" cy="4014423"/>
            <a:chOff x="3384773" y="2453042"/>
            <a:chExt cx="1943884" cy="2174660"/>
          </a:xfrm>
        </p:grpSpPr>
        <p:grpSp>
          <p:nvGrpSpPr>
            <p:cNvPr id="209" name="Google Shape;209;p33"/>
            <p:cNvGrpSpPr/>
            <p:nvPr/>
          </p:nvGrpSpPr>
          <p:grpSpPr>
            <a:xfrm>
              <a:off x="3384773" y="2453042"/>
              <a:ext cx="287700" cy="2174660"/>
              <a:chOff x="3384773" y="2453042"/>
              <a:chExt cx="287700" cy="2174660"/>
            </a:xfrm>
          </p:grpSpPr>
          <p:sp>
            <p:nvSpPr>
              <p:cNvPr id="210" name="Google Shape;210;p33"/>
              <p:cNvSpPr/>
              <p:nvPr/>
            </p:nvSpPr>
            <p:spPr>
              <a:xfrm>
                <a:off x="3384773" y="2453042"/>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121900" tIns="60933" rIns="121900" bIns="60933" anchor="t" anchorCtr="0">
                <a:noAutofit/>
              </a:bodyPr>
              <a:lstStyle/>
              <a:p>
                <a:pPr algn="ctr">
                  <a:lnSpc>
                    <a:spcPct val="108000"/>
                  </a:lnSpc>
                </a:pPr>
                <a:endParaRPr sz="2667">
                  <a:solidFill>
                    <a:srgbClr val="000000"/>
                  </a:solidFill>
                  <a:latin typeface="Arial"/>
                  <a:ea typeface="Arial"/>
                  <a:cs typeface="Arial"/>
                  <a:sym typeface="Arial"/>
                </a:endParaRPr>
              </a:p>
            </p:txBody>
          </p:sp>
          <p:sp>
            <p:nvSpPr>
              <p:cNvPr id="211" name="Google Shape;211;p33"/>
              <p:cNvSpPr/>
              <p:nvPr/>
            </p:nvSpPr>
            <p:spPr>
              <a:xfrm>
                <a:off x="3384773" y="2906707"/>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121900" tIns="60933" rIns="121900" bIns="60933" anchor="t" anchorCtr="0">
                <a:noAutofit/>
              </a:bodyPr>
              <a:lstStyle/>
              <a:p>
                <a:pPr algn="ctr">
                  <a:lnSpc>
                    <a:spcPct val="108000"/>
                  </a:lnSpc>
                </a:pPr>
                <a:endParaRPr sz="2667">
                  <a:solidFill>
                    <a:srgbClr val="000000"/>
                  </a:solidFill>
                  <a:latin typeface="Arial"/>
                  <a:ea typeface="Arial"/>
                  <a:cs typeface="Arial"/>
                  <a:sym typeface="Arial"/>
                </a:endParaRPr>
              </a:p>
            </p:txBody>
          </p:sp>
          <p:sp>
            <p:nvSpPr>
              <p:cNvPr id="212" name="Google Shape;212;p33"/>
              <p:cNvSpPr/>
              <p:nvPr/>
            </p:nvSpPr>
            <p:spPr>
              <a:xfrm>
                <a:off x="3384773" y="3360372"/>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121900" tIns="60933" rIns="121900" bIns="60933" anchor="t" anchorCtr="0">
                <a:noAutofit/>
              </a:bodyPr>
              <a:lstStyle/>
              <a:p>
                <a:pPr algn="ctr">
                  <a:lnSpc>
                    <a:spcPct val="108000"/>
                  </a:lnSpc>
                </a:pPr>
                <a:endParaRPr sz="2667">
                  <a:solidFill>
                    <a:srgbClr val="000000"/>
                  </a:solidFill>
                  <a:latin typeface="Arial"/>
                  <a:ea typeface="Arial"/>
                  <a:cs typeface="Arial"/>
                  <a:sym typeface="Arial"/>
                </a:endParaRPr>
              </a:p>
            </p:txBody>
          </p:sp>
          <p:sp>
            <p:nvSpPr>
              <p:cNvPr id="213" name="Google Shape;213;p33"/>
              <p:cNvSpPr/>
              <p:nvPr/>
            </p:nvSpPr>
            <p:spPr>
              <a:xfrm>
                <a:off x="3384773" y="3814037"/>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121900" tIns="60933" rIns="121900" bIns="60933" anchor="t" anchorCtr="0">
                <a:noAutofit/>
              </a:bodyPr>
              <a:lstStyle/>
              <a:p>
                <a:pPr algn="ctr">
                  <a:lnSpc>
                    <a:spcPct val="108000"/>
                  </a:lnSpc>
                </a:pPr>
                <a:endParaRPr sz="2667">
                  <a:solidFill>
                    <a:srgbClr val="000000"/>
                  </a:solidFill>
                  <a:latin typeface="Arial"/>
                  <a:ea typeface="Arial"/>
                  <a:cs typeface="Arial"/>
                  <a:sym typeface="Arial"/>
                </a:endParaRPr>
              </a:p>
            </p:txBody>
          </p:sp>
          <p:sp>
            <p:nvSpPr>
              <p:cNvPr id="214" name="Google Shape;214;p33"/>
              <p:cNvSpPr/>
              <p:nvPr/>
            </p:nvSpPr>
            <p:spPr>
              <a:xfrm>
                <a:off x="3384773" y="4267702"/>
                <a:ext cx="287700" cy="360000"/>
              </a:xfrm>
              <a:prstGeom prst="ellipse">
                <a:avLst/>
              </a:prstGeom>
              <a:solidFill>
                <a:srgbClr val="00B0F0"/>
              </a:solidFill>
              <a:ln w="9525" cap="flat" cmpd="sng">
                <a:solidFill>
                  <a:srgbClr val="333333"/>
                </a:solidFill>
                <a:prstDash val="solid"/>
                <a:round/>
                <a:headEnd type="none" w="sm" len="sm"/>
                <a:tailEnd type="none" w="sm" len="sm"/>
              </a:ln>
            </p:spPr>
            <p:txBody>
              <a:bodyPr spcFirstLastPara="1" wrap="square" lIns="121900" tIns="60933" rIns="121900" bIns="60933" anchor="t" anchorCtr="0">
                <a:noAutofit/>
              </a:bodyPr>
              <a:lstStyle/>
              <a:p>
                <a:pPr algn="ctr">
                  <a:lnSpc>
                    <a:spcPct val="108000"/>
                  </a:lnSpc>
                </a:pPr>
                <a:endParaRPr sz="2667">
                  <a:solidFill>
                    <a:srgbClr val="000000"/>
                  </a:solidFill>
                  <a:latin typeface="Arial"/>
                  <a:ea typeface="Arial"/>
                  <a:cs typeface="Arial"/>
                  <a:sym typeface="Arial"/>
                </a:endParaRPr>
              </a:p>
            </p:txBody>
          </p:sp>
        </p:grpSp>
        <p:grpSp>
          <p:nvGrpSpPr>
            <p:cNvPr id="215" name="Google Shape;215;p33"/>
            <p:cNvGrpSpPr/>
            <p:nvPr/>
          </p:nvGrpSpPr>
          <p:grpSpPr>
            <a:xfrm>
              <a:off x="5040957" y="2679875"/>
              <a:ext cx="287700" cy="1720995"/>
              <a:chOff x="5040957" y="2546667"/>
              <a:chExt cx="287700" cy="1720995"/>
            </a:xfrm>
          </p:grpSpPr>
          <p:sp>
            <p:nvSpPr>
              <p:cNvPr id="216" name="Google Shape;216;p33"/>
              <p:cNvSpPr/>
              <p:nvPr/>
            </p:nvSpPr>
            <p:spPr>
              <a:xfrm>
                <a:off x="5040957" y="2546667"/>
                <a:ext cx="287700" cy="360000"/>
              </a:xfrm>
              <a:prstGeom prst="ellipse">
                <a:avLst/>
              </a:prstGeom>
              <a:solidFill>
                <a:srgbClr val="365F91"/>
              </a:solidFill>
              <a:ln w="9525" cap="flat" cmpd="sng">
                <a:solidFill>
                  <a:srgbClr val="333333"/>
                </a:solidFill>
                <a:prstDash val="solid"/>
                <a:round/>
                <a:headEnd type="none" w="sm" len="sm"/>
                <a:tailEnd type="none" w="sm" len="sm"/>
              </a:ln>
            </p:spPr>
            <p:txBody>
              <a:bodyPr spcFirstLastPara="1" wrap="square" lIns="121900" tIns="60933" rIns="121900" bIns="60933" anchor="t" anchorCtr="0">
                <a:noAutofit/>
              </a:bodyPr>
              <a:lstStyle/>
              <a:p>
                <a:pPr algn="ctr">
                  <a:lnSpc>
                    <a:spcPct val="108000"/>
                  </a:lnSpc>
                </a:pPr>
                <a:endParaRPr sz="2667">
                  <a:solidFill>
                    <a:srgbClr val="000000"/>
                  </a:solidFill>
                  <a:latin typeface="Arial"/>
                  <a:ea typeface="Arial"/>
                  <a:cs typeface="Arial"/>
                  <a:sym typeface="Arial"/>
                </a:endParaRPr>
              </a:p>
            </p:txBody>
          </p:sp>
          <p:sp>
            <p:nvSpPr>
              <p:cNvPr id="217" name="Google Shape;217;p33"/>
              <p:cNvSpPr/>
              <p:nvPr/>
            </p:nvSpPr>
            <p:spPr>
              <a:xfrm>
                <a:off x="5040957" y="3000332"/>
                <a:ext cx="287700" cy="360000"/>
              </a:xfrm>
              <a:prstGeom prst="ellipse">
                <a:avLst/>
              </a:prstGeom>
              <a:solidFill>
                <a:srgbClr val="365F91"/>
              </a:solidFill>
              <a:ln w="9525" cap="flat" cmpd="sng">
                <a:solidFill>
                  <a:srgbClr val="333333"/>
                </a:solidFill>
                <a:prstDash val="solid"/>
                <a:round/>
                <a:headEnd type="none" w="sm" len="sm"/>
                <a:tailEnd type="none" w="sm" len="sm"/>
              </a:ln>
            </p:spPr>
            <p:txBody>
              <a:bodyPr spcFirstLastPara="1" wrap="square" lIns="121900" tIns="60933" rIns="121900" bIns="60933" anchor="t" anchorCtr="0">
                <a:noAutofit/>
              </a:bodyPr>
              <a:lstStyle/>
              <a:p>
                <a:pPr algn="ctr">
                  <a:lnSpc>
                    <a:spcPct val="108000"/>
                  </a:lnSpc>
                </a:pPr>
                <a:endParaRPr sz="2667">
                  <a:solidFill>
                    <a:srgbClr val="000000"/>
                  </a:solidFill>
                  <a:latin typeface="Arial"/>
                  <a:ea typeface="Arial"/>
                  <a:cs typeface="Arial"/>
                  <a:sym typeface="Arial"/>
                </a:endParaRPr>
              </a:p>
            </p:txBody>
          </p:sp>
          <p:sp>
            <p:nvSpPr>
              <p:cNvPr id="218" name="Google Shape;218;p33"/>
              <p:cNvSpPr/>
              <p:nvPr/>
            </p:nvSpPr>
            <p:spPr>
              <a:xfrm>
                <a:off x="5040957" y="3453997"/>
                <a:ext cx="287700" cy="360000"/>
              </a:xfrm>
              <a:prstGeom prst="ellipse">
                <a:avLst/>
              </a:prstGeom>
              <a:solidFill>
                <a:srgbClr val="365F91"/>
              </a:solidFill>
              <a:ln w="9525" cap="flat" cmpd="sng">
                <a:solidFill>
                  <a:srgbClr val="333333"/>
                </a:solidFill>
                <a:prstDash val="solid"/>
                <a:round/>
                <a:headEnd type="none" w="sm" len="sm"/>
                <a:tailEnd type="none" w="sm" len="sm"/>
              </a:ln>
            </p:spPr>
            <p:txBody>
              <a:bodyPr spcFirstLastPara="1" wrap="square" lIns="121900" tIns="60933" rIns="121900" bIns="60933" anchor="t" anchorCtr="0">
                <a:noAutofit/>
              </a:bodyPr>
              <a:lstStyle/>
              <a:p>
                <a:pPr algn="ctr">
                  <a:lnSpc>
                    <a:spcPct val="108000"/>
                  </a:lnSpc>
                </a:pPr>
                <a:endParaRPr sz="2667">
                  <a:solidFill>
                    <a:srgbClr val="000000"/>
                  </a:solidFill>
                  <a:latin typeface="Arial"/>
                  <a:ea typeface="Arial"/>
                  <a:cs typeface="Arial"/>
                  <a:sym typeface="Arial"/>
                </a:endParaRPr>
              </a:p>
            </p:txBody>
          </p:sp>
          <p:sp>
            <p:nvSpPr>
              <p:cNvPr id="219" name="Google Shape;219;p33"/>
              <p:cNvSpPr/>
              <p:nvPr/>
            </p:nvSpPr>
            <p:spPr>
              <a:xfrm>
                <a:off x="5040957" y="3907662"/>
                <a:ext cx="287700" cy="360000"/>
              </a:xfrm>
              <a:prstGeom prst="ellipse">
                <a:avLst/>
              </a:prstGeom>
              <a:solidFill>
                <a:srgbClr val="365F91"/>
              </a:solidFill>
              <a:ln w="9525" cap="flat" cmpd="sng">
                <a:solidFill>
                  <a:srgbClr val="333333"/>
                </a:solidFill>
                <a:prstDash val="solid"/>
                <a:round/>
                <a:headEnd type="none" w="sm" len="sm"/>
                <a:tailEnd type="none" w="sm" len="sm"/>
              </a:ln>
            </p:spPr>
            <p:txBody>
              <a:bodyPr spcFirstLastPara="1" wrap="square" lIns="121900" tIns="60933" rIns="121900" bIns="60933" anchor="t" anchorCtr="0">
                <a:noAutofit/>
              </a:bodyPr>
              <a:lstStyle/>
              <a:p>
                <a:pPr algn="ctr">
                  <a:lnSpc>
                    <a:spcPct val="108000"/>
                  </a:lnSpc>
                </a:pPr>
                <a:endParaRPr sz="2667">
                  <a:solidFill>
                    <a:srgbClr val="000000"/>
                  </a:solidFill>
                  <a:latin typeface="Arial"/>
                  <a:ea typeface="Arial"/>
                  <a:cs typeface="Arial"/>
                  <a:sym typeface="Arial"/>
                </a:endParaRPr>
              </a:p>
            </p:txBody>
          </p:sp>
        </p:grpSp>
        <p:cxnSp>
          <p:nvCxnSpPr>
            <p:cNvPr id="220" name="Google Shape;220;p33"/>
            <p:cNvCxnSpPr>
              <a:stCxn id="210" idx="6"/>
              <a:endCxn id="216" idx="2"/>
            </p:cNvCxnSpPr>
            <p:nvPr/>
          </p:nvCxnSpPr>
          <p:spPr>
            <a:xfrm>
              <a:off x="3672473" y="2633042"/>
              <a:ext cx="1368600" cy="2268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7650"/>
                </a:srgbClr>
              </a:outerShdw>
            </a:effectLst>
          </p:spPr>
        </p:cxnSp>
        <p:cxnSp>
          <p:nvCxnSpPr>
            <p:cNvPr id="221" name="Google Shape;221;p33"/>
            <p:cNvCxnSpPr>
              <a:stCxn id="210" idx="6"/>
              <a:endCxn id="217" idx="2"/>
            </p:cNvCxnSpPr>
            <p:nvPr/>
          </p:nvCxnSpPr>
          <p:spPr>
            <a:xfrm>
              <a:off x="3672473" y="2633042"/>
              <a:ext cx="1368600" cy="6804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7650"/>
                </a:srgbClr>
              </a:outerShdw>
            </a:effectLst>
          </p:spPr>
        </p:cxnSp>
        <p:cxnSp>
          <p:nvCxnSpPr>
            <p:cNvPr id="222" name="Google Shape;222;p33"/>
            <p:cNvCxnSpPr>
              <a:stCxn id="210" idx="6"/>
              <a:endCxn id="218" idx="2"/>
            </p:cNvCxnSpPr>
            <p:nvPr/>
          </p:nvCxnSpPr>
          <p:spPr>
            <a:xfrm>
              <a:off x="3672473" y="2633042"/>
              <a:ext cx="1368600" cy="11340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7650"/>
                </a:srgbClr>
              </a:outerShdw>
            </a:effectLst>
          </p:spPr>
        </p:cxnSp>
        <p:cxnSp>
          <p:nvCxnSpPr>
            <p:cNvPr id="223" name="Google Shape;223;p33"/>
            <p:cNvCxnSpPr>
              <a:stCxn id="210" idx="6"/>
              <a:endCxn id="219" idx="2"/>
            </p:cNvCxnSpPr>
            <p:nvPr/>
          </p:nvCxnSpPr>
          <p:spPr>
            <a:xfrm>
              <a:off x="3672473" y="2633042"/>
              <a:ext cx="1368600" cy="1587900"/>
            </a:xfrm>
            <a:prstGeom prst="straightConnector1">
              <a:avLst/>
            </a:prstGeom>
            <a:noFill/>
            <a:ln w="25400" cap="flat" cmpd="sng">
              <a:solidFill>
                <a:srgbClr val="003366"/>
              </a:solidFill>
              <a:prstDash val="solid"/>
              <a:round/>
              <a:headEnd type="none" w="sm" len="sm"/>
              <a:tailEnd type="none" w="sm" len="sm"/>
            </a:ln>
            <a:effectLst>
              <a:outerShdw blurRad="40000" dist="20000" dir="5400000" rotWithShape="0">
                <a:srgbClr val="000000">
                  <a:alpha val="37650"/>
                </a:srgbClr>
              </a:outerShdw>
            </a:effectLst>
          </p:spPr>
        </p:cxnSp>
        <p:cxnSp>
          <p:nvCxnSpPr>
            <p:cNvPr id="224" name="Google Shape;224;p33"/>
            <p:cNvCxnSpPr>
              <a:stCxn id="211" idx="6"/>
              <a:endCxn id="216" idx="2"/>
            </p:cNvCxnSpPr>
            <p:nvPr/>
          </p:nvCxnSpPr>
          <p:spPr>
            <a:xfrm rot="10800000" flipH="1">
              <a:off x="3672473" y="2859907"/>
              <a:ext cx="1368600" cy="2268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7650"/>
                </a:srgbClr>
              </a:outerShdw>
            </a:effectLst>
          </p:spPr>
        </p:cxnSp>
        <p:cxnSp>
          <p:nvCxnSpPr>
            <p:cNvPr id="225" name="Google Shape;225;p33"/>
            <p:cNvCxnSpPr>
              <a:stCxn id="211" idx="6"/>
              <a:endCxn id="217" idx="2"/>
            </p:cNvCxnSpPr>
            <p:nvPr/>
          </p:nvCxnSpPr>
          <p:spPr>
            <a:xfrm>
              <a:off x="3672473" y="3086707"/>
              <a:ext cx="1368600" cy="2268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7650"/>
                </a:srgbClr>
              </a:outerShdw>
            </a:effectLst>
          </p:spPr>
        </p:cxnSp>
        <p:cxnSp>
          <p:nvCxnSpPr>
            <p:cNvPr id="226" name="Google Shape;226;p33"/>
            <p:cNvCxnSpPr>
              <a:stCxn id="211" idx="6"/>
              <a:endCxn id="218" idx="2"/>
            </p:cNvCxnSpPr>
            <p:nvPr/>
          </p:nvCxnSpPr>
          <p:spPr>
            <a:xfrm>
              <a:off x="3672473" y="3086707"/>
              <a:ext cx="1368600" cy="6804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7650"/>
                </a:srgbClr>
              </a:outerShdw>
            </a:effectLst>
          </p:spPr>
        </p:cxnSp>
        <p:cxnSp>
          <p:nvCxnSpPr>
            <p:cNvPr id="227" name="Google Shape;227;p33"/>
            <p:cNvCxnSpPr>
              <a:stCxn id="211" idx="6"/>
              <a:endCxn id="219" idx="2"/>
            </p:cNvCxnSpPr>
            <p:nvPr/>
          </p:nvCxnSpPr>
          <p:spPr>
            <a:xfrm>
              <a:off x="3672473" y="3086707"/>
              <a:ext cx="1368600" cy="1134000"/>
            </a:xfrm>
            <a:prstGeom prst="straightConnector1">
              <a:avLst/>
            </a:prstGeom>
            <a:noFill/>
            <a:ln w="25400" cap="flat" cmpd="sng">
              <a:solidFill>
                <a:srgbClr val="9F0002"/>
              </a:solidFill>
              <a:prstDash val="solid"/>
              <a:round/>
              <a:headEnd type="none" w="sm" len="sm"/>
              <a:tailEnd type="none" w="sm" len="sm"/>
            </a:ln>
            <a:effectLst>
              <a:outerShdw blurRad="40000" dist="20000" dir="5400000" rotWithShape="0">
                <a:srgbClr val="000000">
                  <a:alpha val="37650"/>
                </a:srgbClr>
              </a:outerShdw>
            </a:effectLst>
          </p:spPr>
        </p:cxnSp>
        <p:cxnSp>
          <p:nvCxnSpPr>
            <p:cNvPr id="228" name="Google Shape;228;p33"/>
            <p:cNvCxnSpPr>
              <a:stCxn id="212" idx="6"/>
              <a:endCxn id="216" idx="2"/>
            </p:cNvCxnSpPr>
            <p:nvPr/>
          </p:nvCxnSpPr>
          <p:spPr>
            <a:xfrm rot="10800000" flipH="1">
              <a:off x="3672473" y="2859972"/>
              <a:ext cx="1368600" cy="6804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7650"/>
                </a:srgbClr>
              </a:outerShdw>
            </a:effectLst>
          </p:spPr>
        </p:cxnSp>
        <p:cxnSp>
          <p:nvCxnSpPr>
            <p:cNvPr id="229" name="Google Shape;229;p33"/>
            <p:cNvCxnSpPr>
              <a:stCxn id="212" idx="6"/>
              <a:endCxn id="217" idx="2"/>
            </p:cNvCxnSpPr>
            <p:nvPr/>
          </p:nvCxnSpPr>
          <p:spPr>
            <a:xfrm rot="10800000" flipH="1">
              <a:off x="3672473" y="3313572"/>
              <a:ext cx="1368600" cy="2268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7650"/>
                </a:srgbClr>
              </a:outerShdw>
            </a:effectLst>
          </p:spPr>
        </p:cxnSp>
        <p:cxnSp>
          <p:nvCxnSpPr>
            <p:cNvPr id="230" name="Google Shape;230;p33"/>
            <p:cNvCxnSpPr>
              <a:stCxn id="212" idx="6"/>
              <a:endCxn id="218" idx="2"/>
            </p:cNvCxnSpPr>
            <p:nvPr/>
          </p:nvCxnSpPr>
          <p:spPr>
            <a:xfrm>
              <a:off x="3672473" y="3540372"/>
              <a:ext cx="1368600" cy="2268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7650"/>
                </a:srgbClr>
              </a:outerShdw>
            </a:effectLst>
          </p:spPr>
        </p:cxnSp>
        <p:cxnSp>
          <p:nvCxnSpPr>
            <p:cNvPr id="231" name="Google Shape;231;p33"/>
            <p:cNvCxnSpPr>
              <a:stCxn id="212" idx="6"/>
              <a:endCxn id="219" idx="2"/>
            </p:cNvCxnSpPr>
            <p:nvPr/>
          </p:nvCxnSpPr>
          <p:spPr>
            <a:xfrm>
              <a:off x="3672473" y="3540372"/>
              <a:ext cx="1368600" cy="680400"/>
            </a:xfrm>
            <a:prstGeom prst="straightConnector1">
              <a:avLst/>
            </a:prstGeom>
            <a:noFill/>
            <a:ln w="25400" cap="flat" cmpd="sng">
              <a:solidFill>
                <a:srgbClr val="00ADEF"/>
              </a:solidFill>
              <a:prstDash val="solid"/>
              <a:round/>
              <a:headEnd type="none" w="sm" len="sm"/>
              <a:tailEnd type="none" w="sm" len="sm"/>
            </a:ln>
            <a:effectLst>
              <a:outerShdw blurRad="40000" dist="20000" dir="5400000" rotWithShape="0">
                <a:srgbClr val="000000">
                  <a:alpha val="37650"/>
                </a:srgbClr>
              </a:outerShdw>
            </a:effectLst>
          </p:spPr>
        </p:cxnSp>
        <p:cxnSp>
          <p:nvCxnSpPr>
            <p:cNvPr id="232" name="Google Shape;232;p33"/>
            <p:cNvCxnSpPr>
              <a:stCxn id="213" idx="6"/>
              <a:endCxn id="216" idx="2"/>
            </p:cNvCxnSpPr>
            <p:nvPr/>
          </p:nvCxnSpPr>
          <p:spPr>
            <a:xfrm rot="10800000" flipH="1">
              <a:off x="3672473" y="2860037"/>
              <a:ext cx="1368600" cy="11340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7650"/>
                </a:srgbClr>
              </a:outerShdw>
            </a:effectLst>
          </p:spPr>
        </p:cxnSp>
        <p:cxnSp>
          <p:nvCxnSpPr>
            <p:cNvPr id="233" name="Google Shape;233;p33"/>
            <p:cNvCxnSpPr>
              <a:stCxn id="213" idx="6"/>
              <a:endCxn id="217" idx="2"/>
            </p:cNvCxnSpPr>
            <p:nvPr/>
          </p:nvCxnSpPr>
          <p:spPr>
            <a:xfrm rot="10800000" flipH="1">
              <a:off x="3672473" y="3313637"/>
              <a:ext cx="1368600" cy="6804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7650"/>
                </a:srgbClr>
              </a:outerShdw>
            </a:effectLst>
          </p:spPr>
        </p:cxnSp>
        <p:cxnSp>
          <p:nvCxnSpPr>
            <p:cNvPr id="234" name="Google Shape;234;p33"/>
            <p:cNvCxnSpPr>
              <a:stCxn id="213" idx="6"/>
              <a:endCxn id="218" idx="2"/>
            </p:cNvCxnSpPr>
            <p:nvPr/>
          </p:nvCxnSpPr>
          <p:spPr>
            <a:xfrm rot="10800000" flipH="1">
              <a:off x="3672473" y="3767237"/>
              <a:ext cx="1368600" cy="2268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7650"/>
                </a:srgbClr>
              </a:outerShdw>
            </a:effectLst>
          </p:spPr>
        </p:cxnSp>
        <p:cxnSp>
          <p:nvCxnSpPr>
            <p:cNvPr id="235" name="Google Shape;235;p33"/>
            <p:cNvCxnSpPr>
              <a:stCxn id="213" idx="6"/>
              <a:endCxn id="219" idx="2"/>
            </p:cNvCxnSpPr>
            <p:nvPr/>
          </p:nvCxnSpPr>
          <p:spPr>
            <a:xfrm>
              <a:off x="3672473" y="3994037"/>
              <a:ext cx="1368600" cy="226800"/>
            </a:xfrm>
            <a:prstGeom prst="straightConnector1">
              <a:avLst/>
            </a:prstGeom>
            <a:noFill/>
            <a:ln w="25400" cap="flat" cmpd="sng">
              <a:solidFill>
                <a:srgbClr val="FFC000"/>
              </a:solidFill>
              <a:prstDash val="solid"/>
              <a:round/>
              <a:headEnd type="none" w="sm" len="sm"/>
              <a:tailEnd type="none" w="sm" len="sm"/>
            </a:ln>
            <a:effectLst>
              <a:outerShdw blurRad="40000" dist="20000" dir="5400000" rotWithShape="0">
                <a:srgbClr val="000000">
                  <a:alpha val="37650"/>
                </a:srgbClr>
              </a:outerShdw>
            </a:effectLst>
          </p:spPr>
        </p:cxnSp>
        <p:cxnSp>
          <p:nvCxnSpPr>
            <p:cNvPr id="236" name="Google Shape;236;p33"/>
            <p:cNvCxnSpPr>
              <a:stCxn id="214" idx="6"/>
              <a:endCxn id="216" idx="2"/>
            </p:cNvCxnSpPr>
            <p:nvPr/>
          </p:nvCxnSpPr>
          <p:spPr>
            <a:xfrm rot="10800000" flipH="1">
              <a:off x="3672473" y="2859802"/>
              <a:ext cx="1368600" cy="1587900"/>
            </a:xfrm>
            <a:prstGeom prst="straightConnector1">
              <a:avLst/>
            </a:prstGeom>
            <a:noFill/>
            <a:ln w="25400" cap="flat" cmpd="sng">
              <a:solidFill>
                <a:srgbClr val="999999"/>
              </a:solidFill>
              <a:prstDash val="solid"/>
              <a:round/>
              <a:headEnd type="none" w="sm" len="sm"/>
              <a:tailEnd type="none" w="sm" len="sm"/>
            </a:ln>
            <a:effectLst>
              <a:outerShdw blurRad="40000" dist="20000" dir="5400000" rotWithShape="0">
                <a:srgbClr val="000000">
                  <a:alpha val="37650"/>
                </a:srgbClr>
              </a:outerShdw>
            </a:effectLst>
          </p:spPr>
        </p:cxnSp>
        <p:cxnSp>
          <p:nvCxnSpPr>
            <p:cNvPr id="237" name="Google Shape;237;p33"/>
            <p:cNvCxnSpPr>
              <a:stCxn id="214" idx="6"/>
              <a:endCxn id="217" idx="2"/>
            </p:cNvCxnSpPr>
            <p:nvPr/>
          </p:nvCxnSpPr>
          <p:spPr>
            <a:xfrm rot="10800000" flipH="1">
              <a:off x="3672473" y="3313702"/>
              <a:ext cx="1368600" cy="1134000"/>
            </a:xfrm>
            <a:prstGeom prst="straightConnector1">
              <a:avLst/>
            </a:prstGeom>
            <a:noFill/>
            <a:ln w="25400" cap="flat" cmpd="sng">
              <a:solidFill>
                <a:srgbClr val="999999"/>
              </a:solidFill>
              <a:prstDash val="solid"/>
              <a:round/>
              <a:headEnd type="none" w="sm" len="sm"/>
              <a:tailEnd type="none" w="sm" len="sm"/>
            </a:ln>
            <a:effectLst>
              <a:outerShdw blurRad="40000" dist="20000" dir="5400000" rotWithShape="0">
                <a:srgbClr val="000000">
                  <a:alpha val="37650"/>
                </a:srgbClr>
              </a:outerShdw>
            </a:effectLst>
          </p:spPr>
        </p:cxnSp>
        <p:cxnSp>
          <p:nvCxnSpPr>
            <p:cNvPr id="238" name="Google Shape;238;p33"/>
            <p:cNvCxnSpPr>
              <a:stCxn id="214" idx="6"/>
              <a:endCxn id="218" idx="2"/>
            </p:cNvCxnSpPr>
            <p:nvPr/>
          </p:nvCxnSpPr>
          <p:spPr>
            <a:xfrm rot="10800000" flipH="1">
              <a:off x="3672473" y="3767302"/>
              <a:ext cx="1368600" cy="680400"/>
            </a:xfrm>
            <a:prstGeom prst="straightConnector1">
              <a:avLst/>
            </a:prstGeom>
            <a:noFill/>
            <a:ln w="25400" cap="flat" cmpd="sng">
              <a:solidFill>
                <a:srgbClr val="999999"/>
              </a:solidFill>
              <a:prstDash val="solid"/>
              <a:round/>
              <a:headEnd type="none" w="sm" len="sm"/>
              <a:tailEnd type="none" w="sm" len="sm"/>
            </a:ln>
            <a:effectLst>
              <a:outerShdw blurRad="40000" dist="20000" dir="5400000" rotWithShape="0">
                <a:srgbClr val="000000">
                  <a:alpha val="37650"/>
                </a:srgbClr>
              </a:outerShdw>
            </a:effectLst>
          </p:spPr>
        </p:cxnSp>
        <p:cxnSp>
          <p:nvCxnSpPr>
            <p:cNvPr id="239" name="Google Shape;239;p33"/>
            <p:cNvCxnSpPr>
              <a:stCxn id="214" idx="6"/>
              <a:endCxn id="219" idx="2"/>
            </p:cNvCxnSpPr>
            <p:nvPr/>
          </p:nvCxnSpPr>
          <p:spPr>
            <a:xfrm rot="10800000" flipH="1">
              <a:off x="3672473" y="4220902"/>
              <a:ext cx="1368600" cy="226800"/>
            </a:xfrm>
            <a:prstGeom prst="straightConnector1">
              <a:avLst/>
            </a:prstGeom>
            <a:noFill/>
            <a:ln w="25400" cap="flat" cmpd="sng">
              <a:solidFill>
                <a:srgbClr val="999999"/>
              </a:solidFill>
              <a:prstDash val="solid"/>
              <a:round/>
              <a:headEnd type="none" w="sm" len="sm"/>
              <a:tailEnd type="none" w="sm" len="sm"/>
            </a:ln>
            <a:effectLst>
              <a:outerShdw blurRad="40000" dist="20000" dir="5400000" rotWithShape="0">
                <a:srgbClr val="000000">
                  <a:alpha val="37650"/>
                </a:srgbClr>
              </a:outerShdw>
            </a:effectLst>
          </p:spPr>
        </p:cxnSp>
      </p:grpSp>
      <p:sp>
        <p:nvSpPr>
          <p:cNvPr id="240" name="Google Shape;240;p33"/>
          <p:cNvSpPr txBox="1"/>
          <p:nvPr/>
        </p:nvSpPr>
        <p:spPr>
          <a:xfrm>
            <a:off x="1903871" y="3901463"/>
            <a:ext cx="1266800" cy="563200"/>
          </a:xfrm>
          <a:prstGeom prst="rect">
            <a:avLst/>
          </a:prstGeom>
          <a:blipFill rotWithShape="1">
            <a:blip r:embed="rId3">
              <a:alphaModFix/>
            </a:blip>
            <a:stretch>
              <a:fillRect/>
            </a:stretch>
          </a:blipFill>
          <a:ln>
            <a:noFill/>
          </a:ln>
        </p:spPr>
        <p:txBody>
          <a:bodyPr spcFirstLastPara="1" wrap="square" lIns="121900" tIns="60933" rIns="121900" bIns="60933" anchor="t" anchorCtr="0">
            <a:noAutofit/>
          </a:bodyPr>
          <a:lstStyle/>
          <a:p>
            <a:r>
              <a:rPr lang="en" sz="3067">
                <a:latin typeface="Arial"/>
                <a:ea typeface="Arial"/>
                <a:cs typeface="Arial"/>
                <a:sym typeface="Arial"/>
              </a:rPr>
              <a:t> </a:t>
            </a:r>
            <a:endParaRPr sz="2400"/>
          </a:p>
        </p:txBody>
      </p:sp>
      <p:sp>
        <p:nvSpPr>
          <p:cNvPr id="241" name="Google Shape;241;p33"/>
          <p:cNvSpPr txBox="1"/>
          <p:nvPr/>
        </p:nvSpPr>
        <p:spPr>
          <a:xfrm>
            <a:off x="7045468" y="3901463"/>
            <a:ext cx="1266800" cy="563200"/>
          </a:xfrm>
          <a:prstGeom prst="rect">
            <a:avLst/>
          </a:prstGeom>
          <a:blipFill rotWithShape="1">
            <a:blip r:embed="rId4">
              <a:alphaModFix/>
            </a:blip>
            <a:stretch>
              <a:fillRect/>
            </a:stretch>
          </a:blipFill>
          <a:ln>
            <a:noFill/>
          </a:ln>
        </p:spPr>
        <p:txBody>
          <a:bodyPr spcFirstLastPara="1" wrap="square" lIns="121900" tIns="60933" rIns="121900" bIns="60933" anchor="t" anchorCtr="0">
            <a:noAutofit/>
          </a:bodyPr>
          <a:lstStyle/>
          <a:p>
            <a:r>
              <a:rPr lang="en" sz="3067">
                <a:latin typeface="Arial"/>
                <a:ea typeface="Arial"/>
                <a:cs typeface="Arial"/>
                <a:sym typeface="Arial"/>
              </a:rPr>
              <a:t> </a:t>
            </a:r>
            <a:endParaRPr sz="2400"/>
          </a:p>
        </p:txBody>
      </p:sp>
      <p:sp>
        <p:nvSpPr>
          <p:cNvPr id="242" name="Google Shape;242;p33"/>
          <p:cNvSpPr txBox="1"/>
          <p:nvPr/>
        </p:nvSpPr>
        <p:spPr>
          <a:xfrm>
            <a:off x="4530873" y="1979196"/>
            <a:ext cx="2228000" cy="442400"/>
          </a:xfrm>
          <a:prstGeom prst="rect">
            <a:avLst/>
          </a:prstGeom>
          <a:blipFill rotWithShape="1">
            <a:blip r:embed="rId5">
              <a:alphaModFix/>
            </a:blip>
            <a:stretch>
              <a:fillRect t="-22078" r="-509" b="-37657"/>
            </a:stretch>
          </a:blipFill>
          <a:ln>
            <a:noFill/>
          </a:ln>
        </p:spPr>
        <p:txBody>
          <a:bodyPr spcFirstLastPara="1" wrap="square" lIns="121900" tIns="60933" rIns="121900" bIns="60933" anchor="t" anchorCtr="0">
            <a:noAutofit/>
          </a:bodyPr>
          <a:lstStyle/>
          <a:p>
            <a:r>
              <a:rPr lang="en" sz="3067">
                <a:latin typeface="Arial"/>
                <a:ea typeface="Arial"/>
                <a:cs typeface="Arial"/>
                <a:sym typeface="Arial"/>
              </a:rPr>
              <a:t> </a:t>
            </a:r>
            <a:endParaRPr sz="2400"/>
          </a:p>
        </p:txBody>
      </p:sp>
      <p:sp>
        <p:nvSpPr>
          <p:cNvPr id="243" name="Google Shape;243;p33"/>
          <p:cNvSpPr/>
          <p:nvPr/>
        </p:nvSpPr>
        <p:spPr>
          <a:xfrm>
            <a:off x="5201659" y="2627829"/>
            <a:ext cx="374800" cy="231600"/>
          </a:xfrm>
          <a:prstGeom prst="rect">
            <a:avLst/>
          </a:prstGeom>
          <a:blipFill rotWithShape="1">
            <a:blip r:embed="rId6">
              <a:alphaModFix/>
            </a:blip>
            <a:stretch>
              <a:fillRect/>
            </a:stretch>
          </a:blipFill>
          <a:ln>
            <a:noFill/>
          </a:ln>
        </p:spPr>
        <p:txBody>
          <a:bodyPr spcFirstLastPara="1" wrap="square" lIns="121900" tIns="60933" rIns="121900" bIns="60933" anchor="t" anchorCtr="0">
            <a:noAutofit/>
          </a:bodyPr>
          <a:lstStyle/>
          <a:p>
            <a:r>
              <a:rPr lang="en" sz="3067">
                <a:latin typeface="Arial"/>
                <a:ea typeface="Arial"/>
                <a:cs typeface="Arial"/>
                <a:sym typeface="Arial"/>
              </a:rPr>
              <a:t> </a:t>
            </a:r>
            <a:endParaRPr sz="2400"/>
          </a:p>
        </p:txBody>
      </p:sp>
      <p:sp>
        <p:nvSpPr>
          <p:cNvPr id="244" name="Google Shape;244;p33"/>
          <p:cNvSpPr/>
          <p:nvPr/>
        </p:nvSpPr>
        <p:spPr>
          <a:xfrm>
            <a:off x="5200440" y="2993000"/>
            <a:ext cx="377600" cy="231600"/>
          </a:xfrm>
          <a:prstGeom prst="rect">
            <a:avLst/>
          </a:prstGeom>
          <a:blipFill rotWithShape="1">
            <a:blip r:embed="rId7">
              <a:alphaModFix/>
            </a:blip>
            <a:stretch>
              <a:fillRect/>
            </a:stretch>
          </a:blipFill>
          <a:ln>
            <a:noFill/>
          </a:ln>
        </p:spPr>
        <p:txBody>
          <a:bodyPr spcFirstLastPara="1" wrap="square" lIns="121900" tIns="60933" rIns="121900" bIns="60933" anchor="t" anchorCtr="0">
            <a:noAutofit/>
          </a:bodyPr>
          <a:lstStyle/>
          <a:p>
            <a:r>
              <a:rPr lang="en" sz="3067">
                <a:latin typeface="Arial"/>
                <a:ea typeface="Arial"/>
                <a:cs typeface="Arial"/>
                <a:sym typeface="Arial"/>
              </a:rPr>
              <a:t> </a:t>
            </a:r>
            <a:endParaRPr sz="2400"/>
          </a:p>
        </p:txBody>
      </p:sp>
      <p:sp>
        <p:nvSpPr>
          <p:cNvPr id="245" name="Google Shape;245;p33"/>
          <p:cNvSpPr/>
          <p:nvPr/>
        </p:nvSpPr>
        <p:spPr>
          <a:xfrm>
            <a:off x="5200440" y="3358171"/>
            <a:ext cx="377600" cy="231600"/>
          </a:xfrm>
          <a:prstGeom prst="rect">
            <a:avLst/>
          </a:prstGeom>
          <a:blipFill rotWithShape="1">
            <a:blip r:embed="rId8">
              <a:alphaModFix/>
            </a:blip>
            <a:stretch>
              <a:fillRect/>
            </a:stretch>
          </a:blipFill>
          <a:ln>
            <a:noFill/>
          </a:ln>
        </p:spPr>
        <p:txBody>
          <a:bodyPr spcFirstLastPara="1" wrap="square" lIns="121900" tIns="60933" rIns="121900" bIns="60933" anchor="t" anchorCtr="0">
            <a:noAutofit/>
          </a:bodyPr>
          <a:lstStyle/>
          <a:p>
            <a:r>
              <a:rPr lang="en" sz="3067">
                <a:latin typeface="Arial"/>
                <a:ea typeface="Arial"/>
                <a:cs typeface="Arial"/>
                <a:sym typeface="Arial"/>
              </a:rPr>
              <a:t> </a:t>
            </a:r>
            <a:endParaRPr sz="2400"/>
          </a:p>
        </p:txBody>
      </p:sp>
      <p:sp>
        <p:nvSpPr>
          <p:cNvPr id="246" name="Google Shape;246;p33"/>
          <p:cNvSpPr/>
          <p:nvPr/>
        </p:nvSpPr>
        <p:spPr>
          <a:xfrm>
            <a:off x="5202719" y="3723343"/>
            <a:ext cx="372400" cy="231600"/>
          </a:xfrm>
          <a:prstGeom prst="rect">
            <a:avLst/>
          </a:prstGeom>
          <a:blipFill rotWithShape="1">
            <a:blip r:embed="rId9">
              <a:alphaModFix/>
            </a:blip>
            <a:stretch>
              <a:fillRect/>
            </a:stretch>
          </a:blipFill>
          <a:ln>
            <a:noFill/>
          </a:ln>
        </p:spPr>
        <p:txBody>
          <a:bodyPr spcFirstLastPara="1" wrap="square" lIns="121900" tIns="60933" rIns="121900" bIns="60933" anchor="t" anchorCtr="0">
            <a:noAutofit/>
          </a:bodyPr>
          <a:lstStyle/>
          <a:p>
            <a:r>
              <a:rPr lang="en" sz="3067">
                <a:latin typeface="Arial"/>
                <a:ea typeface="Arial"/>
                <a:cs typeface="Arial"/>
                <a:sym typeface="Arial"/>
              </a:rPr>
              <a:t> </a:t>
            </a:r>
            <a:endParaRPr sz="2400"/>
          </a:p>
        </p:txBody>
      </p:sp>
      <p:sp>
        <p:nvSpPr>
          <p:cNvPr id="247" name="Google Shape;247;p33"/>
          <p:cNvSpPr/>
          <p:nvPr/>
        </p:nvSpPr>
        <p:spPr>
          <a:xfrm>
            <a:off x="5200440" y="4088515"/>
            <a:ext cx="377600" cy="231600"/>
          </a:xfrm>
          <a:prstGeom prst="rect">
            <a:avLst/>
          </a:prstGeom>
          <a:blipFill rotWithShape="1">
            <a:blip r:embed="rId10">
              <a:alphaModFix/>
            </a:blip>
            <a:stretch>
              <a:fillRect/>
            </a:stretch>
          </a:blipFill>
          <a:ln>
            <a:noFill/>
          </a:ln>
        </p:spPr>
        <p:txBody>
          <a:bodyPr spcFirstLastPara="1" wrap="square" lIns="121900" tIns="60933" rIns="121900" bIns="60933" anchor="t" anchorCtr="0">
            <a:noAutofit/>
          </a:bodyPr>
          <a:lstStyle/>
          <a:p>
            <a:r>
              <a:rPr lang="en" sz="3067">
                <a:latin typeface="Arial"/>
                <a:ea typeface="Arial"/>
                <a:cs typeface="Arial"/>
                <a:sym typeface="Arial"/>
              </a:rPr>
              <a:t> </a:t>
            </a:r>
            <a:endParaRPr sz="2400"/>
          </a:p>
        </p:txBody>
      </p:sp>
      <p:sp>
        <p:nvSpPr>
          <p:cNvPr id="248" name="Google Shape;248;p33"/>
          <p:cNvSpPr txBox="1"/>
          <p:nvPr/>
        </p:nvSpPr>
        <p:spPr>
          <a:xfrm>
            <a:off x="6696416" y="1584267"/>
            <a:ext cx="2200400" cy="1173600"/>
          </a:xfrm>
          <a:prstGeom prst="rect">
            <a:avLst/>
          </a:prstGeom>
          <a:blipFill rotWithShape="1">
            <a:blip r:embed="rId11">
              <a:alphaModFix/>
            </a:blip>
            <a:stretch>
              <a:fillRect/>
            </a:stretch>
          </a:blipFill>
          <a:ln>
            <a:noFill/>
          </a:ln>
        </p:spPr>
        <p:txBody>
          <a:bodyPr spcFirstLastPara="1" wrap="square" lIns="121900" tIns="60933" rIns="121900" bIns="60933" anchor="t" anchorCtr="0">
            <a:noAutofit/>
          </a:bodyPr>
          <a:lstStyle/>
          <a:p>
            <a:r>
              <a:rPr lang="en" sz="3067">
                <a:latin typeface="Arial"/>
                <a:ea typeface="Arial"/>
                <a:cs typeface="Arial"/>
                <a:sym typeface="Arial"/>
              </a:rPr>
              <a:t> </a:t>
            </a:r>
            <a:endParaRPr sz="2400"/>
          </a:p>
        </p:txBody>
      </p:sp>
      <p:sp>
        <p:nvSpPr>
          <p:cNvPr id="249" name="Google Shape;249;p33"/>
          <p:cNvSpPr/>
          <p:nvPr/>
        </p:nvSpPr>
        <p:spPr>
          <a:xfrm>
            <a:off x="5200599" y="2622419"/>
            <a:ext cx="374800" cy="231600"/>
          </a:xfrm>
          <a:prstGeom prst="rect">
            <a:avLst/>
          </a:prstGeom>
          <a:blipFill rotWithShape="1">
            <a:blip r:embed="rId12">
              <a:alphaModFix/>
            </a:blip>
            <a:stretch>
              <a:fillRect/>
            </a:stretch>
          </a:blipFill>
          <a:ln>
            <a:noFill/>
          </a:ln>
        </p:spPr>
        <p:txBody>
          <a:bodyPr spcFirstLastPara="1" wrap="square" lIns="121900" tIns="60933" rIns="121900" bIns="60933" anchor="t" anchorCtr="0">
            <a:noAutofit/>
          </a:bodyPr>
          <a:lstStyle/>
          <a:p>
            <a:r>
              <a:rPr lang="en" sz="3067">
                <a:latin typeface="Arial"/>
                <a:ea typeface="Arial"/>
                <a:cs typeface="Arial"/>
                <a:sym typeface="Arial"/>
              </a:rPr>
              <a:t> </a:t>
            </a:r>
            <a:endParaRPr sz="2400"/>
          </a:p>
        </p:txBody>
      </p:sp>
      <p:sp>
        <p:nvSpPr>
          <p:cNvPr id="250" name="Google Shape;250;p33"/>
          <p:cNvSpPr/>
          <p:nvPr/>
        </p:nvSpPr>
        <p:spPr>
          <a:xfrm>
            <a:off x="5199380" y="2987591"/>
            <a:ext cx="377600" cy="231600"/>
          </a:xfrm>
          <a:prstGeom prst="rect">
            <a:avLst/>
          </a:prstGeom>
          <a:blipFill rotWithShape="1">
            <a:blip r:embed="rId7">
              <a:alphaModFix/>
            </a:blip>
            <a:stretch>
              <a:fillRect/>
            </a:stretch>
          </a:blipFill>
          <a:ln>
            <a:noFill/>
          </a:ln>
        </p:spPr>
        <p:txBody>
          <a:bodyPr spcFirstLastPara="1" wrap="square" lIns="121900" tIns="60933" rIns="121900" bIns="60933" anchor="t" anchorCtr="0">
            <a:noAutofit/>
          </a:bodyPr>
          <a:lstStyle/>
          <a:p>
            <a:r>
              <a:rPr lang="en" sz="3067">
                <a:latin typeface="Arial"/>
                <a:ea typeface="Arial"/>
                <a:cs typeface="Arial"/>
                <a:sym typeface="Arial"/>
              </a:rPr>
              <a:t> </a:t>
            </a:r>
            <a:endParaRPr sz="2400"/>
          </a:p>
        </p:txBody>
      </p:sp>
      <p:sp>
        <p:nvSpPr>
          <p:cNvPr id="251" name="Google Shape;251;p33"/>
          <p:cNvSpPr/>
          <p:nvPr/>
        </p:nvSpPr>
        <p:spPr>
          <a:xfrm>
            <a:off x="5199380" y="3352761"/>
            <a:ext cx="377600" cy="231600"/>
          </a:xfrm>
          <a:prstGeom prst="rect">
            <a:avLst/>
          </a:prstGeom>
          <a:blipFill rotWithShape="1">
            <a:blip r:embed="rId13">
              <a:alphaModFix/>
            </a:blip>
            <a:stretch>
              <a:fillRect/>
            </a:stretch>
          </a:blipFill>
          <a:ln>
            <a:noFill/>
          </a:ln>
        </p:spPr>
        <p:txBody>
          <a:bodyPr spcFirstLastPara="1" wrap="square" lIns="121900" tIns="60933" rIns="121900" bIns="60933" anchor="t" anchorCtr="0">
            <a:noAutofit/>
          </a:bodyPr>
          <a:lstStyle/>
          <a:p>
            <a:r>
              <a:rPr lang="en" sz="3067">
                <a:latin typeface="Arial"/>
                <a:ea typeface="Arial"/>
                <a:cs typeface="Arial"/>
                <a:sym typeface="Arial"/>
              </a:rPr>
              <a:t> </a:t>
            </a:r>
            <a:endParaRPr sz="2400"/>
          </a:p>
        </p:txBody>
      </p:sp>
      <p:sp>
        <p:nvSpPr>
          <p:cNvPr id="252" name="Google Shape;252;p33"/>
          <p:cNvSpPr/>
          <p:nvPr/>
        </p:nvSpPr>
        <p:spPr>
          <a:xfrm>
            <a:off x="5201659" y="3717932"/>
            <a:ext cx="372400" cy="231600"/>
          </a:xfrm>
          <a:prstGeom prst="rect">
            <a:avLst/>
          </a:prstGeom>
          <a:blipFill rotWithShape="1">
            <a:blip r:embed="rId9">
              <a:alphaModFix/>
            </a:blip>
            <a:stretch>
              <a:fillRect/>
            </a:stretch>
          </a:blipFill>
          <a:ln>
            <a:noFill/>
          </a:ln>
        </p:spPr>
        <p:txBody>
          <a:bodyPr spcFirstLastPara="1" wrap="square" lIns="121900" tIns="60933" rIns="121900" bIns="60933" anchor="t" anchorCtr="0">
            <a:noAutofit/>
          </a:bodyPr>
          <a:lstStyle/>
          <a:p>
            <a:r>
              <a:rPr lang="en" sz="3067">
                <a:latin typeface="Arial"/>
                <a:ea typeface="Arial"/>
                <a:cs typeface="Arial"/>
                <a:sym typeface="Arial"/>
              </a:rPr>
              <a:t> </a:t>
            </a:r>
            <a:endParaRPr sz="2400"/>
          </a:p>
        </p:txBody>
      </p:sp>
      <p:sp>
        <p:nvSpPr>
          <p:cNvPr id="253" name="Google Shape;253;p33"/>
          <p:cNvSpPr/>
          <p:nvPr/>
        </p:nvSpPr>
        <p:spPr>
          <a:xfrm>
            <a:off x="5199380" y="4083104"/>
            <a:ext cx="377600" cy="231600"/>
          </a:xfrm>
          <a:prstGeom prst="rect">
            <a:avLst/>
          </a:prstGeom>
          <a:blipFill rotWithShape="1">
            <a:blip r:embed="rId10">
              <a:alphaModFix/>
            </a:blip>
            <a:stretch>
              <a:fillRect/>
            </a:stretch>
          </a:blipFill>
          <a:ln>
            <a:noFill/>
          </a:ln>
        </p:spPr>
        <p:txBody>
          <a:bodyPr spcFirstLastPara="1" wrap="square" lIns="121900" tIns="60933" rIns="121900" bIns="60933" anchor="t" anchorCtr="0">
            <a:noAutofit/>
          </a:bodyPr>
          <a:lstStyle/>
          <a:p>
            <a:r>
              <a:rPr lang="en" sz="3067">
                <a:latin typeface="Arial"/>
                <a:ea typeface="Arial"/>
                <a:cs typeface="Arial"/>
                <a:sym typeface="Arial"/>
              </a:rPr>
              <a:t> </a:t>
            </a:r>
            <a:endParaRPr sz="2400"/>
          </a:p>
        </p:txBody>
      </p:sp>
      <p:sp>
        <p:nvSpPr>
          <p:cNvPr id="254" name="Google Shape;254;p33"/>
          <p:cNvSpPr txBox="1"/>
          <p:nvPr/>
        </p:nvSpPr>
        <p:spPr>
          <a:xfrm>
            <a:off x="7054129" y="3589679"/>
            <a:ext cx="3234000" cy="218800"/>
          </a:xfrm>
          <a:prstGeom prst="rect">
            <a:avLst/>
          </a:prstGeom>
          <a:blipFill rotWithShape="1">
            <a:blip r:embed="rId14">
              <a:alphaModFix/>
            </a:blip>
            <a:stretch>
              <a:fillRect l="-1239" t="-57886" b="-123676"/>
            </a:stretch>
          </a:blipFill>
          <a:ln>
            <a:noFill/>
          </a:ln>
        </p:spPr>
        <p:txBody>
          <a:bodyPr spcFirstLastPara="1" wrap="square" lIns="121900" tIns="60933" rIns="121900" bIns="60933" anchor="t" anchorCtr="0">
            <a:noAutofit/>
          </a:bodyPr>
          <a:lstStyle/>
          <a:p>
            <a:r>
              <a:rPr lang="en" sz="3067">
                <a:latin typeface="Arial"/>
                <a:ea typeface="Arial"/>
                <a:cs typeface="Arial"/>
                <a:sym typeface="Arial"/>
              </a:rPr>
              <a:t> </a:t>
            </a:r>
            <a:endParaRPr sz="2400"/>
          </a:p>
        </p:txBody>
      </p:sp>
      <p:sp>
        <p:nvSpPr>
          <p:cNvPr id="255" name="Google Shape;255;p33"/>
          <p:cNvSpPr txBox="1"/>
          <p:nvPr/>
        </p:nvSpPr>
        <p:spPr>
          <a:xfrm>
            <a:off x="7054129" y="5352761"/>
            <a:ext cx="3234000" cy="218800"/>
          </a:xfrm>
          <a:prstGeom prst="rect">
            <a:avLst/>
          </a:prstGeom>
          <a:blipFill rotWithShape="1">
            <a:blip r:embed="rId15">
              <a:alphaModFix/>
            </a:blip>
            <a:stretch>
              <a:fillRect l="-1239" t="-56407" b="-117933"/>
            </a:stretch>
          </a:blipFill>
          <a:ln>
            <a:noFill/>
          </a:ln>
        </p:spPr>
        <p:txBody>
          <a:bodyPr spcFirstLastPara="1" wrap="square" lIns="121900" tIns="60933" rIns="121900" bIns="60933" anchor="t" anchorCtr="0">
            <a:noAutofit/>
          </a:bodyPr>
          <a:lstStyle/>
          <a:p>
            <a:r>
              <a:rPr lang="en" sz="3067">
                <a:latin typeface="Arial"/>
                <a:ea typeface="Arial"/>
                <a:cs typeface="Arial"/>
                <a:sym typeface="Arial"/>
              </a:rPr>
              <a:t> </a:t>
            </a:r>
            <a:endParaRPr sz="2400"/>
          </a:p>
        </p:txBody>
      </p:sp>
      <p:sp>
        <p:nvSpPr>
          <p:cNvPr id="256" name="Google Shape;256;p33"/>
          <p:cNvSpPr txBox="1"/>
          <p:nvPr/>
        </p:nvSpPr>
        <p:spPr>
          <a:xfrm>
            <a:off x="7054129" y="4578752"/>
            <a:ext cx="3234000" cy="218800"/>
          </a:xfrm>
          <a:prstGeom prst="rect">
            <a:avLst/>
          </a:prstGeom>
          <a:blipFill rotWithShape="1">
            <a:blip r:embed="rId16">
              <a:alphaModFix/>
            </a:blip>
            <a:stretch>
              <a:fillRect l="-1239" t="-56407" b="-117933"/>
            </a:stretch>
          </a:blipFill>
          <a:ln>
            <a:noFill/>
          </a:ln>
        </p:spPr>
        <p:txBody>
          <a:bodyPr spcFirstLastPara="1" wrap="square" lIns="121900" tIns="60933" rIns="121900" bIns="60933" anchor="t" anchorCtr="0">
            <a:noAutofit/>
          </a:bodyPr>
          <a:lstStyle/>
          <a:p>
            <a:r>
              <a:rPr lang="en" sz="3067">
                <a:latin typeface="Arial"/>
                <a:ea typeface="Arial"/>
                <a:cs typeface="Arial"/>
                <a:sym typeface="Arial"/>
              </a:rPr>
              <a:t> </a:t>
            </a:r>
            <a:endParaRPr sz="2400"/>
          </a:p>
        </p:txBody>
      </p:sp>
      <p:sp>
        <p:nvSpPr>
          <p:cNvPr id="257" name="Google Shape;257;p33"/>
          <p:cNvSpPr txBox="1"/>
          <p:nvPr/>
        </p:nvSpPr>
        <p:spPr>
          <a:xfrm>
            <a:off x="7045468" y="2769873"/>
            <a:ext cx="3234000" cy="218800"/>
          </a:xfrm>
          <a:prstGeom prst="rect">
            <a:avLst/>
          </a:prstGeom>
          <a:blipFill rotWithShape="1">
            <a:blip r:embed="rId17">
              <a:alphaModFix/>
            </a:blip>
            <a:stretch>
              <a:fillRect l="-1419" t="-57886" b="-123676"/>
            </a:stretch>
          </a:blipFill>
          <a:ln>
            <a:noFill/>
          </a:ln>
        </p:spPr>
        <p:txBody>
          <a:bodyPr spcFirstLastPara="1" wrap="square" lIns="121900" tIns="60933" rIns="121900" bIns="60933" anchor="t" anchorCtr="0">
            <a:noAutofit/>
          </a:bodyPr>
          <a:lstStyle/>
          <a:p>
            <a:r>
              <a:rPr lang="en" sz="3067">
                <a:latin typeface="Arial"/>
                <a:ea typeface="Arial"/>
                <a:cs typeface="Arial"/>
                <a:sym typeface="Arial"/>
              </a:rPr>
              <a:t>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FC layer - forward pass</a:t>
            </a:r>
            <a:endParaRPr/>
          </a:p>
        </p:txBody>
      </p:sp>
      <p:pic>
        <p:nvPicPr>
          <p:cNvPr id="263" name="Google Shape;263;p34"/>
          <p:cNvPicPr preferRelativeResize="0"/>
          <p:nvPr/>
        </p:nvPicPr>
        <p:blipFill>
          <a:blip r:embed="rId3">
            <a:alphaModFix/>
          </a:blip>
          <a:stretch>
            <a:fillRect/>
          </a:stretch>
        </p:blipFill>
        <p:spPr>
          <a:xfrm>
            <a:off x="6221301" y="1736501"/>
            <a:ext cx="4422999" cy="3671767"/>
          </a:xfrm>
          <a:prstGeom prst="rect">
            <a:avLst/>
          </a:prstGeom>
          <a:noFill/>
          <a:ln>
            <a:noFill/>
          </a:ln>
        </p:spPr>
      </p:pic>
      <p:sp>
        <p:nvSpPr>
          <p:cNvPr id="264" name="Google Shape;264;p34"/>
          <p:cNvSpPr txBox="1"/>
          <p:nvPr/>
        </p:nvSpPr>
        <p:spPr>
          <a:xfrm>
            <a:off x="917667" y="1834967"/>
            <a:ext cx="4254800" cy="1946400"/>
          </a:xfrm>
          <a:prstGeom prst="rect">
            <a:avLst/>
          </a:prstGeom>
          <a:noFill/>
          <a:ln>
            <a:noFill/>
          </a:ln>
        </p:spPr>
        <p:txBody>
          <a:bodyPr spcFirstLastPara="1" wrap="square" lIns="121900" tIns="121900" rIns="121900" bIns="121900" anchor="t" anchorCtr="0">
            <a:noAutofit/>
          </a:bodyPr>
          <a:lstStyle/>
          <a:p>
            <a:pPr>
              <a:lnSpc>
                <a:spcPct val="115000"/>
              </a:lnSpc>
            </a:pPr>
            <a:r>
              <a:rPr lang="en" sz="2400">
                <a:solidFill>
                  <a:srgbClr val="434343"/>
                </a:solidFill>
                <a:latin typeface="Helvetica Neue"/>
                <a:ea typeface="Helvetica Neue"/>
                <a:cs typeface="Helvetica Neue"/>
                <a:sym typeface="Helvetica Neue"/>
              </a:rPr>
              <a:t>Forward pass is basically a set of operations which transform network input into the output space. During the inference stage neural network relies solely on the forward pass.</a:t>
            </a:r>
            <a:endParaRPr sz="2400">
              <a:solidFill>
                <a:srgbClr val="434343"/>
              </a:solidFill>
              <a:latin typeface="Helvetica Neue"/>
              <a:ea typeface="Helvetica Neue"/>
              <a:cs typeface="Helvetica Neue"/>
              <a:sym typeface="Helvetica Neue"/>
            </a:endParaRPr>
          </a:p>
        </p:txBody>
      </p:sp>
      <p:sp>
        <p:nvSpPr>
          <p:cNvPr id="265" name="Google Shape;265;p34"/>
          <p:cNvSpPr txBox="1"/>
          <p:nvPr/>
        </p:nvSpPr>
        <p:spPr>
          <a:xfrm>
            <a:off x="61377" y="6500400"/>
            <a:ext cx="4515200" cy="357600"/>
          </a:xfrm>
          <a:prstGeom prst="rect">
            <a:avLst/>
          </a:prstGeom>
          <a:noFill/>
          <a:ln>
            <a:noFill/>
          </a:ln>
        </p:spPr>
        <p:txBody>
          <a:bodyPr spcFirstLastPara="1" wrap="square" lIns="121900" tIns="121900" rIns="121900" bIns="121900" anchor="t" anchorCtr="0">
            <a:noAutofit/>
          </a:bodyPr>
          <a:lstStyle/>
          <a:p>
            <a:r>
              <a:rPr lang="en" sz="800" i="1">
                <a:latin typeface="Helvetica Neue"/>
                <a:ea typeface="Helvetica Neue"/>
                <a:cs typeface="Helvetica Neue"/>
                <a:sym typeface="Helvetica Neue"/>
              </a:rPr>
              <a:t>Images and text source: </a:t>
            </a:r>
            <a:r>
              <a:rPr lang="en" sz="800" i="1" u="sng">
                <a:solidFill>
                  <a:srgbClr val="365F91"/>
                </a:solidFill>
                <a:latin typeface="Helvetica Neue"/>
                <a:ea typeface="Helvetica Neue"/>
                <a:cs typeface="Helvetica Neue"/>
                <a:sym typeface="Helvetica Neue"/>
                <a:hlinkClick r:id="rId4"/>
              </a:rPr>
              <a:t>towardsdatascience</a:t>
            </a:r>
            <a:endParaRPr sz="800" i="1">
              <a:solidFill>
                <a:srgbClr val="365F9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FC layer - backward pass</a:t>
            </a:r>
            <a:endParaRPr/>
          </a:p>
        </p:txBody>
      </p:sp>
      <p:sp>
        <p:nvSpPr>
          <p:cNvPr id="271" name="Google Shape;271;p35"/>
          <p:cNvSpPr txBox="1"/>
          <p:nvPr/>
        </p:nvSpPr>
        <p:spPr>
          <a:xfrm>
            <a:off x="917667" y="1834967"/>
            <a:ext cx="4254800" cy="3002000"/>
          </a:xfrm>
          <a:prstGeom prst="rect">
            <a:avLst/>
          </a:prstGeom>
          <a:noFill/>
          <a:ln>
            <a:noFill/>
          </a:ln>
        </p:spPr>
        <p:txBody>
          <a:bodyPr spcFirstLastPara="1" wrap="square" lIns="121900" tIns="121900" rIns="121900" bIns="121900" anchor="t" anchorCtr="0">
            <a:noAutofit/>
          </a:bodyPr>
          <a:lstStyle/>
          <a:p>
            <a:r>
              <a:rPr lang="en" sz="2400">
                <a:solidFill>
                  <a:srgbClr val="434343"/>
                </a:solidFill>
                <a:latin typeface="Helvetica Neue"/>
                <a:ea typeface="Helvetica Neue"/>
                <a:cs typeface="Helvetica Neue"/>
                <a:sym typeface="Helvetica Neue"/>
              </a:rPr>
              <a:t>Backpropagation is an algorithm which calculates error gradients with respect to each network variable (neuron weights and biases). Those gradients are later used in optimization algorithms, such as Gradient Descent, which updates them correspondingly. The process of weights and biases update is called Backward Pass.</a:t>
            </a:r>
            <a:endParaRPr sz="2400">
              <a:solidFill>
                <a:srgbClr val="434343"/>
              </a:solidFill>
              <a:latin typeface="Helvetica Neue"/>
              <a:ea typeface="Helvetica Neue"/>
              <a:cs typeface="Helvetica Neue"/>
              <a:sym typeface="Helvetica Neue"/>
            </a:endParaRPr>
          </a:p>
        </p:txBody>
      </p:sp>
      <p:sp>
        <p:nvSpPr>
          <p:cNvPr id="272" name="Google Shape;272;p35"/>
          <p:cNvSpPr txBox="1"/>
          <p:nvPr/>
        </p:nvSpPr>
        <p:spPr>
          <a:xfrm>
            <a:off x="61377" y="6500400"/>
            <a:ext cx="4515200" cy="357600"/>
          </a:xfrm>
          <a:prstGeom prst="rect">
            <a:avLst/>
          </a:prstGeom>
          <a:noFill/>
          <a:ln>
            <a:noFill/>
          </a:ln>
        </p:spPr>
        <p:txBody>
          <a:bodyPr spcFirstLastPara="1" wrap="square" lIns="121900" tIns="121900" rIns="121900" bIns="121900" anchor="t" anchorCtr="0">
            <a:noAutofit/>
          </a:bodyPr>
          <a:lstStyle/>
          <a:p>
            <a:r>
              <a:rPr lang="en" sz="800" i="1">
                <a:latin typeface="Helvetica Neue"/>
                <a:ea typeface="Helvetica Neue"/>
                <a:cs typeface="Helvetica Neue"/>
                <a:sym typeface="Helvetica Neue"/>
              </a:rPr>
              <a:t>Images and text source: </a:t>
            </a:r>
            <a:r>
              <a:rPr lang="en" sz="800" i="1" u="sng">
                <a:solidFill>
                  <a:srgbClr val="365F91"/>
                </a:solidFill>
                <a:latin typeface="Helvetica Neue"/>
                <a:ea typeface="Helvetica Neue"/>
                <a:cs typeface="Helvetica Neue"/>
                <a:sym typeface="Helvetica Neue"/>
                <a:hlinkClick r:id="rId3"/>
              </a:rPr>
              <a:t>towardsdatascience</a:t>
            </a:r>
            <a:endParaRPr sz="800" i="1">
              <a:solidFill>
                <a:srgbClr val="365F91"/>
              </a:solidFill>
              <a:latin typeface="Helvetica Neue"/>
              <a:ea typeface="Helvetica Neue"/>
              <a:cs typeface="Helvetica Neue"/>
              <a:sym typeface="Helvetica Neue"/>
            </a:endParaRPr>
          </a:p>
        </p:txBody>
      </p:sp>
      <p:pic>
        <p:nvPicPr>
          <p:cNvPr id="273" name="Google Shape;273;p35"/>
          <p:cNvPicPr preferRelativeResize="0"/>
          <p:nvPr/>
        </p:nvPicPr>
        <p:blipFill>
          <a:blip r:embed="rId4">
            <a:alphaModFix/>
          </a:blip>
          <a:stretch>
            <a:fillRect/>
          </a:stretch>
        </p:blipFill>
        <p:spPr>
          <a:xfrm>
            <a:off x="5680468" y="1661767"/>
            <a:ext cx="5393433" cy="36185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84F10F5-DBBE-D5AB-3699-47165A6B016C}"/>
                  </a:ext>
                </a:extLst>
              </p14:cNvPr>
              <p14:cNvContentPartPr/>
              <p14:nvPr/>
            </p14:nvContentPartPr>
            <p14:xfrm>
              <a:off x="577800" y="235080"/>
              <a:ext cx="11608200" cy="6178680"/>
            </p14:xfrm>
          </p:contentPart>
        </mc:Choice>
        <mc:Fallback>
          <p:pic>
            <p:nvPicPr>
              <p:cNvPr id="4" name="Ink 3">
                <a:extLst>
                  <a:ext uri="{FF2B5EF4-FFF2-40B4-BE49-F238E27FC236}">
                    <a16:creationId xmlns:a16="http://schemas.microsoft.com/office/drawing/2014/main" id="{E84F10F5-DBBE-D5AB-3699-47165A6B016C}"/>
                  </a:ext>
                </a:extLst>
              </p:cNvPr>
              <p:cNvPicPr/>
              <p:nvPr/>
            </p:nvPicPr>
            <p:blipFill>
              <a:blip r:embed="rId3"/>
              <a:stretch>
                <a:fillRect/>
              </a:stretch>
            </p:blipFill>
            <p:spPr>
              <a:xfrm>
                <a:off x="568440" y="225720"/>
                <a:ext cx="11626920" cy="6197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CAA817F-CF9B-7F61-4D35-C9CDDD5E182A}"/>
                  </a:ext>
                </a:extLst>
              </p14:cNvPr>
              <p14:cNvContentPartPr/>
              <p14:nvPr/>
            </p14:nvContentPartPr>
            <p14:xfrm>
              <a:off x="0" y="1136520"/>
              <a:ext cx="360" cy="360"/>
            </p14:xfrm>
          </p:contentPart>
        </mc:Choice>
        <mc:Fallback>
          <p:pic>
            <p:nvPicPr>
              <p:cNvPr id="5" name="Ink 4">
                <a:extLst>
                  <a:ext uri="{FF2B5EF4-FFF2-40B4-BE49-F238E27FC236}">
                    <a16:creationId xmlns:a16="http://schemas.microsoft.com/office/drawing/2014/main" id="{ACAA817F-CF9B-7F61-4D35-C9CDDD5E182A}"/>
                  </a:ext>
                </a:extLst>
              </p:cNvPr>
              <p:cNvPicPr/>
              <p:nvPr/>
            </p:nvPicPr>
            <p:blipFill>
              <a:blip r:embed="rId5"/>
              <a:stretch>
                <a:fillRect/>
              </a:stretch>
            </p:blipFill>
            <p:spPr>
              <a:xfrm>
                <a:off x="-9360" y="112716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779F752F-B9FA-8B12-E2C1-A1E43DD730F4}"/>
                  </a:ext>
                </a:extLst>
              </p14:cNvPr>
              <p14:cNvContentPartPr/>
              <p14:nvPr/>
            </p14:nvContentPartPr>
            <p14:xfrm>
              <a:off x="7620120" y="1549440"/>
              <a:ext cx="2730600" cy="2165760"/>
            </p14:xfrm>
          </p:contentPart>
        </mc:Choice>
        <mc:Fallback>
          <p:pic>
            <p:nvPicPr>
              <p:cNvPr id="6" name="Ink 5">
                <a:extLst>
                  <a:ext uri="{FF2B5EF4-FFF2-40B4-BE49-F238E27FC236}">
                    <a16:creationId xmlns:a16="http://schemas.microsoft.com/office/drawing/2014/main" id="{779F752F-B9FA-8B12-E2C1-A1E43DD730F4}"/>
                  </a:ext>
                </a:extLst>
              </p:cNvPr>
              <p:cNvPicPr/>
              <p:nvPr/>
            </p:nvPicPr>
            <p:blipFill>
              <a:blip r:embed="rId7"/>
              <a:stretch>
                <a:fillRect/>
              </a:stretch>
            </p:blipFill>
            <p:spPr>
              <a:xfrm>
                <a:off x="7610760" y="1540080"/>
                <a:ext cx="2749320" cy="2184480"/>
              </a:xfrm>
              <a:prstGeom prst="rect">
                <a:avLst/>
              </a:prstGeom>
            </p:spPr>
          </p:pic>
        </mc:Fallback>
      </mc:AlternateContent>
    </p:spTree>
    <p:extLst>
      <p:ext uri="{BB962C8B-B14F-4D97-AF65-F5344CB8AC3E}">
        <p14:creationId xmlns:p14="http://schemas.microsoft.com/office/powerpoint/2010/main" val="1210952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3683BC1-321E-38A0-CCCA-554D5F4E6E42}"/>
                  </a:ext>
                </a:extLst>
              </p14:cNvPr>
              <p14:cNvContentPartPr/>
              <p14:nvPr/>
            </p14:nvContentPartPr>
            <p14:xfrm>
              <a:off x="1606680" y="444600"/>
              <a:ext cx="10331640" cy="6191640"/>
            </p14:xfrm>
          </p:contentPart>
        </mc:Choice>
        <mc:Fallback>
          <p:pic>
            <p:nvPicPr>
              <p:cNvPr id="4" name="Ink 3">
                <a:extLst>
                  <a:ext uri="{FF2B5EF4-FFF2-40B4-BE49-F238E27FC236}">
                    <a16:creationId xmlns:a16="http://schemas.microsoft.com/office/drawing/2014/main" id="{A3683BC1-321E-38A0-CCCA-554D5F4E6E42}"/>
                  </a:ext>
                </a:extLst>
              </p:cNvPr>
              <p:cNvPicPr/>
              <p:nvPr/>
            </p:nvPicPr>
            <p:blipFill>
              <a:blip r:embed="rId3"/>
              <a:stretch>
                <a:fillRect/>
              </a:stretch>
            </p:blipFill>
            <p:spPr>
              <a:xfrm>
                <a:off x="1597320" y="435240"/>
                <a:ext cx="10350360" cy="6210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F5A930E-772F-738E-48A4-F00F8F794755}"/>
                  </a:ext>
                </a:extLst>
              </p14:cNvPr>
              <p14:cNvContentPartPr/>
              <p14:nvPr/>
            </p14:nvContentPartPr>
            <p14:xfrm>
              <a:off x="6794640" y="6451560"/>
              <a:ext cx="140040" cy="51120"/>
            </p14:xfrm>
          </p:contentPart>
        </mc:Choice>
        <mc:Fallback>
          <p:pic>
            <p:nvPicPr>
              <p:cNvPr id="5" name="Ink 4">
                <a:extLst>
                  <a:ext uri="{FF2B5EF4-FFF2-40B4-BE49-F238E27FC236}">
                    <a16:creationId xmlns:a16="http://schemas.microsoft.com/office/drawing/2014/main" id="{4F5A930E-772F-738E-48A4-F00F8F794755}"/>
                  </a:ext>
                </a:extLst>
              </p:cNvPr>
              <p:cNvPicPr/>
              <p:nvPr/>
            </p:nvPicPr>
            <p:blipFill>
              <a:blip r:embed="rId5"/>
              <a:stretch>
                <a:fillRect/>
              </a:stretch>
            </p:blipFill>
            <p:spPr>
              <a:xfrm>
                <a:off x="6785280" y="6442200"/>
                <a:ext cx="158760" cy="69840"/>
              </a:xfrm>
              <a:prstGeom prst="rect">
                <a:avLst/>
              </a:prstGeom>
            </p:spPr>
          </p:pic>
        </mc:Fallback>
      </mc:AlternateContent>
    </p:spTree>
    <p:extLst>
      <p:ext uri="{BB962C8B-B14F-4D97-AF65-F5344CB8AC3E}">
        <p14:creationId xmlns:p14="http://schemas.microsoft.com/office/powerpoint/2010/main" val="1244353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DA7DB89-3209-CA83-3EB7-879CB1A4BA42}"/>
                  </a:ext>
                </a:extLst>
              </p14:cNvPr>
              <p14:cNvContentPartPr/>
              <p14:nvPr/>
            </p14:nvContentPartPr>
            <p14:xfrm>
              <a:off x="1562040" y="692280"/>
              <a:ext cx="8973000" cy="2883240"/>
            </p14:xfrm>
          </p:contentPart>
        </mc:Choice>
        <mc:Fallback>
          <p:pic>
            <p:nvPicPr>
              <p:cNvPr id="4" name="Ink 3">
                <a:extLst>
                  <a:ext uri="{FF2B5EF4-FFF2-40B4-BE49-F238E27FC236}">
                    <a16:creationId xmlns:a16="http://schemas.microsoft.com/office/drawing/2014/main" id="{5DA7DB89-3209-CA83-3EB7-879CB1A4BA42}"/>
                  </a:ext>
                </a:extLst>
              </p:cNvPr>
              <p:cNvPicPr/>
              <p:nvPr/>
            </p:nvPicPr>
            <p:blipFill>
              <a:blip r:embed="rId3"/>
              <a:stretch>
                <a:fillRect/>
              </a:stretch>
            </p:blipFill>
            <p:spPr>
              <a:xfrm>
                <a:off x="1552680" y="682920"/>
                <a:ext cx="8991720" cy="2901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EC003D71-4091-0C1A-2F8A-CF7015596510}"/>
                  </a:ext>
                </a:extLst>
              </p14:cNvPr>
              <p14:cNvContentPartPr/>
              <p14:nvPr/>
            </p14:nvContentPartPr>
            <p14:xfrm>
              <a:off x="1600200" y="2444760"/>
              <a:ext cx="10191960" cy="2870640"/>
            </p14:xfrm>
          </p:contentPart>
        </mc:Choice>
        <mc:Fallback>
          <p:pic>
            <p:nvPicPr>
              <p:cNvPr id="5" name="Ink 4">
                <a:extLst>
                  <a:ext uri="{FF2B5EF4-FFF2-40B4-BE49-F238E27FC236}">
                    <a16:creationId xmlns:a16="http://schemas.microsoft.com/office/drawing/2014/main" id="{EC003D71-4091-0C1A-2F8A-CF7015596510}"/>
                  </a:ext>
                </a:extLst>
              </p:cNvPr>
              <p:cNvPicPr/>
              <p:nvPr/>
            </p:nvPicPr>
            <p:blipFill>
              <a:blip r:embed="rId5"/>
              <a:stretch>
                <a:fillRect/>
              </a:stretch>
            </p:blipFill>
            <p:spPr>
              <a:xfrm>
                <a:off x="1590840" y="2435400"/>
                <a:ext cx="10210680" cy="2889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71A3285C-A7B2-0D43-05C6-44A3F70C7975}"/>
                  </a:ext>
                </a:extLst>
              </p14:cNvPr>
              <p14:cNvContentPartPr/>
              <p14:nvPr/>
            </p14:nvContentPartPr>
            <p14:xfrm>
              <a:off x="1549440" y="4794120"/>
              <a:ext cx="10547640" cy="1734120"/>
            </p14:xfrm>
          </p:contentPart>
        </mc:Choice>
        <mc:Fallback>
          <p:pic>
            <p:nvPicPr>
              <p:cNvPr id="6" name="Ink 5">
                <a:extLst>
                  <a:ext uri="{FF2B5EF4-FFF2-40B4-BE49-F238E27FC236}">
                    <a16:creationId xmlns:a16="http://schemas.microsoft.com/office/drawing/2014/main" id="{71A3285C-A7B2-0D43-05C6-44A3F70C7975}"/>
                  </a:ext>
                </a:extLst>
              </p:cNvPr>
              <p:cNvPicPr/>
              <p:nvPr/>
            </p:nvPicPr>
            <p:blipFill>
              <a:blip r:embed="rId7"/>
              <a:stretch>
                <a:fillRect/>
              </a:stretch>
            </p:blipFill>
            <p:spPr>
              <a:xfrm>
                <a:off x="1540080" y="4784760"/>
                <a:ext cx="10566360" cy="1752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EB96D354-DFBC-31F4-CB54-97976CB9AF7E}"/>
                  </a:ext>
                </a:extLst>
              </p14:cNvPr>
              <p14:cNvContentPartPr/>
              <p14:nvPr/>
            </p14:nvContentPartPr>
            <p14:xfrm>
              <a:off x="3517920" y="3009960"/>
              <a:ext cx="360" cy="360"/>
            </p14:xfrm>
          </p:contentPart>
        </mc:Choice>
        <mc:Fallback>
          <p:pic>
            <p:nvPicPr>
              <p:cNvPr id="7" name="Ink 6">
                <a:extLst>
                  <a:ext uri="{FF2B5EF4-FFF2-40B4-BE49-F238E27FC236}">
                    <a16:creationId xmlns:a16="http://schemas.microsoft.com/office/drawing/2014/main" id="{EB96D354-DFBC-31F4-CB54-97976CB9AF7E}"/>
                  </a:ext>
                </a:extLst>
              </p:cNvPr>
              <p:cNvPicPr/>
              <p:nvPr/>
            </p:nvPicPr>
            <p:blipFill>
              <a:blip r:embed="rId9"/>
              <a:stretch>
                <a:fillRect/>
              </a:stretch>
            </p:blipFill>
            <p:spPr>
              <a:xfrm>
                <a:off x="3508560" y="300060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0300F7C8-6E98-29CA-430C-43C142340206}"/>
                  </a:ext>
                </a:extLst>
              </p14:cNvPr>
              <p14:cNvContentPartPr/>
              <p14:nvPr/>
            </p14:nvContentPartPr>
            <p14:xfrm>
              <a:off x="7613640" y="641520"/>
              <a:ext cx="2534040" cy="1200240"/>
            </p14:xfrm>
          </p:contentPart>
        </mc:Choice>
        <mc:Fallback>
          <p:pic>
            <p:nvPicPr>
              <p:cNvPr id="8" name="Ink 7">
                <a:extLst>
                  <a:ext uri="{FF2B5EF4-FFF2-40B4-BE49-F238E27FC236}">
                    <a16:creationId xmlns:a16="http://schemas.microsoft.com/office/drawing/2014/main" id="{0300F7C8-6E98-29CA-430C-43C142340206}"/>
                  </a:ext>
                </a:extLst>
              </p:cNvPr>
              <p:cNvPicPr/>
              <p:nvPr/>
            </p:nvPicPr>
            <p:blipFill>
              <a:blip r:embed="rId11"/>
              <a:stretch>
                <a:fillRect/>
              </a:stretch>
            </p:blipFill>
            <p:spPr>
              <a:xfrm>
                <a:off x="7604280" y="632160"/>
                <a:ext cx="2552760" cy="1218960"/>
              </a:xfrm>
              <a:prstGeom prst="rect">
                <a:avLst/>
              </a:prstGeom>
            </p:spPr>
          </p:pic>
        </mc:Fallback>
      </mc:AlternateContent>
    </p:spTree>
    <p:extLst>
      <p:ext uri="{BB962C8B-B14F-4D97-AF65-F5344CB8AC3E}">
        <p14:creationId xmlns:p14="http://schemas.microsoft.com/office/powerpoint/2010/main" val="3472678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57C71F5-EB70-E176-1C29-4A88E3EDB1BC}"/>
                  </a:ext>
                </a:extLst>
              </p14:cNvPr>
              <p14:cNvContentPartPr/>
              <p14:nvPr/>
            </p14:nvContentPartPr>
            <p14:xfrm>
              <a:off x="247680" y="203040"/>
              <a:ext cx="10515960" cy="4610520"/>
            </p14:xfrm>
          </p:contentPart>
        </mc:Choice>
        <mc:Fallback>
          <p:pic>
            <p:nvPicPr>
              <p:cNvPr id="4" name="Ink 3">
                <a:extLst>
                  <a:ext uri="{FF2B5EF4-FFF2-40B4-BE49-F238E27FC236}">
                    <a16:creationId xmlns:a16="http://schemas.microsoft.com/office/drawing/2014/main" id="{657C71F5-EB70-E176-1C29-4A88E3EDB1BC}"/>
                  </a:ext>
                </a:extLst>
              </p:cNvPr>
              <p:cNvPicPr/>
              <p:nvPr/>
            </p:nvPicPr>
            <p:blipFill>
              <a:blip r:embed="rId3"/>
              <a:stretch>
                <a:fillRect/>
              </a:stretch>
            </p:blipFill>
            <p:spPr>
              <a:xfrm>
                <a:off x="238320" y="193680"/>
                <a:ext cx="10534680" cy="4629240"/>
              </a:xfrm>
              <a:prstGeom prst="rect">
                <a:avLst/>
              </a:prstGeom>
            </p:spPr>
          </p:pic>
        </mc:Fallback>
      </mc:AlternateContent>
    </p:spTree>
    <p:extLst>
      <p:ext uri="{BB962C8B-B14F-4D97-AF65-F5344CB8AC3E}">
        <p14:creationId xmlns:p14="http://schemas.microsoft.com/office/powerpoint/2010/main" val="1562796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 b="1">
                <a:solidFill>
                  <a:srgbClr val="365F91"/>
                </a:solidFill>
              </a:rPr>
              <a:t>Softmax</a:t>
            </a:r>
            <a:r>
              <a:rPr lang="en"/>
              <a:t> </a:t>
            </a:r>
            <a:r>
              <a:rPr lang="en">
                <a:solidFill>
                  <a:srgbClr val="039BE5"/>
                </a:solidFill>
                <a:latin typeface="Helvetica Neue Light"/>
                <a:ea typeface="Helvetica Neue Light"/>
                <a:cs typeface="Helvetica Neue Light"/>
                <a:sym typeface="Helvetica Neue Light"/>
              </a:rPr>
              <a:t>function</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Softmax</a:t>
            </a:r>
            <a:endParaRPr/>
          </a:p>
        </p:txBody>
      </p:sp>
      <p:sp>
        <p:nvSpPr>
          <p:cNvPr id="284" name="Google Shape;284;p3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a:lnSpc>
                <a:spcPct val="100000"/>
              </a:lnSpc>
            </a:pPr>
            <a:r>
              <a:rPr lang="en"/>
              <a:t>Softmax function is a multinomial logistic classifier, i.e. it can handle multiple classes</a:t>
            </a:r>
            <a:endParaRPr/>
          </a:p>
          <a:p>
            <a:pPr>
              <a:lnSpc>
                <a:spcPct val="100000"/>
              </a:lnSpc>
              <a:spcBef>
                <a:spcPts val="2133"/>
              </a:spcBef>
            </a:pPr>
            <a:r>
              <a:rPr lang="en"/>
              <a:t>Softmax typically the last layer of a neural network based classifier</a:t>
            </a:r>
            <a:endParaRPr/>
          </a:p>
          <a:p>
            <a:pPr>
              <a:lnSpc>
                <a:spcPct val="100000"/>
              </a:lnSpc>
              <a:spcBef>
                <a:spcPts val="2133"/>
              </a:spcBef>
              <a:spcAft>
                <a:spcPts val="2133"/>
              </a:spcAft>
            </a:pPr>
            <a:r>
              <a:rPr lang="en"/>
              <a:t>Softmax function is itself an activation function, so doesn’t need to be combined with an activation function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Backprop</a:t>
            </a:r>
            <a:endParaRPr/>
          </a:p>
        </p:txBody>
      </p:sp>
      <p:pic>
        <p:nvPicPr>
          <p:cNvPr id="128" name="Google Shape;128;p23"/>
          <p:cNvPicPr preferRelativeResize="0"/>
          <p:nvPr/>
        </p:nvPicPr>
        <p:blipFill>
          <a:blip r:embed="rId3">
            <a:alphaModFix/>
          </a:blip>
          <a:stretch>
            <a:fillRect/>
          </a:stretch>
        </p:blipFill>
        <p:spPr>
          <a:xfrm>
            <a:off x="2878917" y="1176601"/>
            <a:ext cx="6840567" cy="4759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325EF54-7C22-BC98-E9E3-4E4F0119CDBA}"/>
                  </a:ext>
                </a:extLst>
              </p14:cNvPr>
              <p14:cNvContentPartPr/>
              <p14:nvPr/>
            </p14:nvContentPartPr>
            <p14:xfrm>
              <a:off x="907920" y="298440"/>
              <a:ext cx="11278080" cy="6051960"/>
            </p14:xfrm>
          </p:contentPart>
        </mc:Choice>
        <mc:Fallback>
          <p:pic>
            <p:nvPicPr>
              <p:cNvPr id="4" name="Ink 3">
                <a:extLst>
                  <a:ext uri="{FF2B5EF4-FFF2-40B4-BE49-F238E27FC236}">
                    <a16:creationId xmlns:a16="http://schemas.microsoft.com/office/drawing/2014/main" id="{3325EF54-7C22-BC98-E9E3-4E4F0119CDBA}"/>
                  </a:ext>
                </a:extLst>
              </p:cNvPr>
              <p:cNvPicPr/>
              <p:nvPr/>
            </p:nvPicPr>
            <p:blipFill>
              <a:blip r:embed="rId3"/>
              <a:stretch>
                <a:fillRect/>
              </a:stretch>
            </p:blipFill>
            <p:spPr>
              <a:xfrm>
                <a:off x="898560" y="289080"/>
                <a:ext cx="11296800" cy="6070680"/>
              </a:xfrm>
              <a:prstGeom prst="rect">
                <a:avLst/>
              </a:prstGeom>
            </p:spPr>
          </p:pic>
        </mc:Fallback>
      </mc:AlternateContent>
    </p:spTree>
    <p:extLst>
      <p:ext uri="{BB962C8B-B14F-4D97-AF65-F5344CB8AC3E}">
        <p14:creationId xmlns:p14="http://schemas.microsoft.com/office/powerpoint/2010/main" val="3342153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Softmax</a:t>
            </a:r>
            <a:endParaRPr/>
          </a:p>
        </p:txBody>
      </p:sp>
      <p:pic>
        <p:nvPicPr>
          <p:cNvPr id="290" name="Google Shape;290;p38"/>
          <p:cNvPicPr preferRelativeResize="0"/>
          <p:nvPr/>
        </p:nvPicPr>
        <p:blipFill>
          <a:blip r:embed="rId3">
            <a:alphaModFix/>
          </a:blip>
          <a:stretch>
            <a:fillRect/>
          </a:stretch>
        </p:blipFill>
        <p:spPr>
          <a:xfrm>
            <a:off x="1240134" y="1658367"/>
            <a:ext cx="9711733" cy="4590032"/>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33B46110-DBB8-40BC-8C5F-FD79C418B6ED}"/>
                  </a:ext>
                </a:extLst>
              </p14:cNvPr>
              <p14:cNvContentPartPr/>
              <p14:nvPr/>
            </p14:nvContentPartPr>
            <p14:xfrm>
              <a:off x="965160" y="95400"/>
              <a:ext cx="11214360" cy="6007320"/>
            </p14:xfrm>
          </p:contentPart>
        </mc:Choice>
        <mc:Fallback>
          <p:pic>
            <p:nvPicPr>
              <p:cNvPr id="2" name="Ink 1">
                <a:extLst>
                  <a:ext uri="{FF2B5EF4-FFF2-40B4-BE49-F238E27FC236}">
                    <a16:creationId xmlns:a16="http://schemas.microsoft.com/office/drawing/2014/main" id="{33B46110-DBB8-40BC-8C5F-FD79C418B6ED}"/>
                  </a:ext>
                </a:extLst>
              </p:cNvPr>
              <p:cNvPicPr/>
              <p:nvPr/>
            </p:nvPicPr>
            <p:blipFill>
              <a:blip r:embed="rId5"/>
              <a:stretch>
                <a:fillRect/>
              </a:stretch>
            </p:blipFill>
            <p:spPr>
              <a:xfrm>
                <a:off x="955800" y="86040"/>
                <a:ext cx="11233080" cy="602604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9"/>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 b="1">
                <a:solidFill>
                  <a:srgbClr val="365F91"/>
                </a:solidFill>
              </a:rPr>
              <a:t>Cross-entropy</a:t>
            </a:r>
            <a:r>
              <a:rPr lang="en"/>
              <a:t> </a:t>
            </a:r>
            <a:r>
              <a:rPr lang="en">
                <a:solidFill>
                  <a:srgbClr val="039BE5"/>
                </a:solidFill>
                <a:latin typeface="Helvetica Neue Light"/>
                <a:ea typeface="Helvetica Neue Light"/>
                <a:cs typeface="Helvetica Neue Light"/>
                <a:sym typeface="Helvetica Neue Light"/>
              </a:rPr>
              <a:t>loss</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Cross-entropy loss</a:t>
            </a:r>
            <a:endParaRPr/>
          </a:p>
        </p:txBody>
      </p:sp>
      <p:sp>
        <p:nvSpPr>
          <p:cNvPr id="301" name="Google Shape;301;p4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40256">
              <a:buSzPts val="1600"/>
            </a:pPr>
            <a:r>
              <a:rPr lang="en" sz="2133"/>
              <a:t>Cross-entropy loss (often called Log loss) quantifies our unhappiness for the predicted output based on its deviation from the desired output</a:t>
            </a:r>
            <a:endParaRPr sz="2133"/>
          </a:p>
          <a:p>
            <a:pPr indent="-440256">
              <a:spcBef>
                <a:spcPts val="2133"/>
              </a:spcBef>
              <a:buSzPts val="1600"/>
            </a:pPr>
            <a:r>
              <a:rPr lang="en" sz="2133"/>
              <a:t>Perfect prediction would have a loss of 0</a:t>
            </a:r>
            <a:endParaRPr sz="2133"/>
          </a:p>
          <a:p>
            <a:pPr indent="-440256">
              <a:spcBef>
                <a:spcPts val="2133"/>
              </a:spcBef>
              <a:spcAft>
                <a:spcPts val="2133"/>
              </a:spcAft>
              <a:buSzPts val="1600"/>
            </a:pPr>
            <a:r>
              <a:rPr lang="en" sz="2133"/>
              <a:t>With gradient descent, we try to reduce this (cross-entropy) loss for a classification problem</a:t>
            </a:r>
            <a:endParaRPr sz="2133"/>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Cross-entropy loss</a:t>
            </a:r>
            <a:endParaRPr/>
          </a:p>
        </p:txBody>
      </p:sp>
      <p:pic>
        <p:nvPicPr>
          <p:cNvPr id="307" name="Google Shape;307;p41"/>
          <p:cNvPicPr preferRelativeResize="0"/>
          <p:nvPr/>
        </p:nvPicPr>
        <p:blipFill>
          <a:blip r:embed="rId3">
            <a:alphaModFix/>
          </a:blip>
          <a:stretch>
            <a:fillRect/>
          </a:stretch>
        </p:blipFill>
        <p:spPr>
          <a:xfrm>
            <a:off x="655129" y="1560167"/>
            <a:ext cx="10881743" cy="509463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9760B99C-9070-2047-0D8C-43A3707598EE}"/>
                  </a:ext>
                </a:extLst>
              </p14:cNvPr>
              <p14:cNvContentPartPr/>
              <p14:nvPr/>
            </p14:nvContentPartPr>
            <p14:xfrm>
              <a:off x="5746680" y="3587760"/>
              <a:ext cx="6210720" cy="2686320"/>
            </p14:xfrm>
          </p:contentPart>
        </mc:Choice>
        <mc:Fallback>
          <p:pic>
            <p:nvPicPr>
              <p:cNvPr id="2" name="Ink 1">
                <a:extLst>
                  <a:ext uri="{FF2B5EF4-FFF2-40B4-BE49-F238E27FC236}">
                    <a16:creationId xmlns:a16="http://schemas.microsoft.com/office/drawing/2014/main" id="{9760B99C-9070-2047-0D8C-43A3707598EE}"/>
                  </a:ext>
                </a:extLst>
              </p:cNvPr>
              <p:cNvPicPr/>
              <p:nvPr/>
            </p:nvPicPr>
            <p:blipFill>
              <a:blip r:embed="rId5"/>
              <a:stretch>
                <a:fillRect/>
              </a:stretch>
            </p:blipFill>
            <p:spPr>
              <a:xfrm>
                <a:off x="5737320" y="3578400"/>
                <a:ext cx="6229440" cy="270504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846A-FE5F-6C4C-1B3F-AD89FEB38534}"/>
              </a:ext>
            </a:extLst>
          </p:cNvPr>
          <p:cNvSpPr>
            <a:spLocks noGrp="1"/>
          </p:cNvSpPr>
          <p:nvPr>
            <p:ph type="title"/>
          </p:nvPr>
        </p:nvSpPr>
        <p:spPr/>
        <p:txBody>
          <a:bodyPr/>
          <a:lstStyle/>
          <a:p>
            <a:r>
              <a:rPr lang="en-IN" dirty="0"/>
              <a:t>Cross Entropy Loss</a:t>
            </a:r>
          </a:p>
        </p:txBody>
      </p:sp>
      <p:pic>
        <p:nvPicPr>
          <p:cNvPr id="5" name="Picture 4">
            <a:extLst>
              <a:ext uri="{FF2B5EF4-FFF2-40B4-BE49-F238E27FC236}">
                <a16:creationId xmlns:a16="http://schemas.microsoft.com/office/drawing/2014/main" id="{1EA2EA1F-60BE-8223-DA22-0B0D8376DF30}"/>
              </a:ext>
            </a:extLst>
          </p:cNvPr>
          <p:cNvPicPr>
            <a:picLocks noChangeAspect="1"/>
          </p:cNvPicPr>
          <p:nvPr/>
        </p:nvPicPr>
        <p:blipFill>
          <a:blip r:embed="rId2"/>
          <a:stretch>
            <a:fillRect/>
          </a:stretch>
        </p:blipFill>
        <p:spPr>
          <a:xfrm>
            <a:off x="1611086" y="1352711"/>
            <a:ext cx="7750628" cy="5470624"/>
          </a:xfrm>
          <a:prstGeom prst="rect">
            <a:avLst/>
          </a:prstGeom>
        </p:spPr>
      </p:pic>
    </p:spTree>
    <p:extLst>
      <p:ext uri="{BB962C8B-B14F-4D97-AF65-F5344CB8AC3E}">
        <p14:creationId xmlns:p14="http://schemas.microsoft.com/office/powerpoint/2010/main" val="807945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106F-E6F2-829E-EF55-4378385CAD38}"/>
              </a:ext>
            </a:extLst>
          </p:cNvPr>
          <p:cNvSpPr>
            <a:spLocks noGrp="1"/>
          </p:cNvSpPr>
          <p:nvPr>
            <p:ph type="title"/>
          </p:nvPr>
        </p:nvSpPr>
        <p:spPr>
          <a:xfrm>
            <a:off x="605972" y="22700"/>
            <a:ext cx="10515600" cy="1325563"/>
          </a:xfrm>
        </p:spPr>
        <p:txBody>
          <a:bodyPr/>
          <a:lstStyle/>
          <a:p>
            <a:r>
              <a:rPr lang="en-IN" dirty="0"/>
              <a:t>Cross Entropy Loss</a:t>
            </a:r>
          </a:p>
        </p:txBody>
      </p:sp>
      <p:pic>
        <p:nvPicPr>
          <p:cNvPr id="5" name="Picture 4">
            <a:extLst>
              <a:ext uri="{FF2B5EF4-FFF2-40B4-BE49-F238E27FC236}">
                <a16:creationId xmlns:a16="http://schemas.microsoft.com/office/drawing/2014/main" id="{E4E3C11F-8385-195F-8A0B-1EEEB9649023}"/>
              </a:ext>
            </a:extLst>
          </p:cNvPr>
          <p:cNvPicPr>
            <a:picLocks noChangeAspect="1"/>
          </p:cNvPicPr>
          <p:nvPr/>
        </p:nvPicPr>
        <p:blipFill>
          <a:blip r:embed="rId2"/>
          <a:stretch>
            <a:fillRect/>
          </a:stretch>
        </p:blipFill>
        <p:spPr>
          <a:xfrm>
            <a:off x="2263010" y="1348263"/>
            <a:ext cx="7201524" cy="5509737"/>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A0DBC9CB-4054-1B43-7D96-DEDF8BDFCE62}"/>
                  </a:ext>
                </a:extLst>
              </p14:cNvPr>
              <p14:cNvContentPartPr/>
              <p14:nvPr/>
            </p14:nvContentPartPr>
            <p14:xfrm>
              <a:off x="4997520" y="165240"/>
              <a:ext cx="7156800" cy="6642360"/>
            </p14:xfrm>
          </p:contentPart>
        </mc:Choice>
        <mc:Fallback>
          <p:pic>
            <p:nvPicPr>
              <p:cNvPr id="3" name="Ink 2">
                <a:extLst>
                  <a:ext uri="{FF2B5EF4-FFF2-40B4-BE49-F238E27FC236}">
                    <a16:creationId xmlns:a16="http://schemas.microsoft.com/office/drawing/2014/main" id="{A0DBC9CB-4054-1B43-7D96-DEDF8BDFCE62}"/>
                  </a:ext>
                </a:extLst>
              </p:cNvPr>
              <p:cNvPicPr/>
              <p:nvPr/>
            </p:nvPicPr>
            <p:blipFill>
              <a:blip r:embed="rId4"/>
              <a:stretch>
                <a:fillRect/>
              </a:stretch>
            </p:blipFill>
            <p:spPr>
              <a:xfrm>
                <a:off x="4988160" y="155880"/>
                <a:ext cx="7175520" cy="6661080"/>
              </a:xfrm>
              <a:prstGeom prst="rect">
                <a:avLst/>
              </a:prstGeom>
            </p:spPr>
          </p:pic>
        </mc:Fallback>
      </mc:AlternateContent>
    </p:spTree>
    <p:extLst>
      <p:ext uri="{BB962C8B-B14F-4D97-AF65-F5344CB8AC3E}">
        <p14:creationId xmlns:p14="http://schemas.microsoft.com/office/powerpoint/2010/main" val="964194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BED6-9E99-0B6A-64D8-A275BEF02E2C}"/>
              </a:ext>
            </a:extLst>
          </p:cNvPr>
          <p:cNvSpPr>
            <a:spLocks noGrp="1"/>
          </p:cNvSpPr>
          <p:nvPr>
            <p:ph type="title"/>
          </p:nvPr>
        </p:nvSpPr>
        <p:spPr/>
        <p:txBody>
          <a:bodyPr/>
          <a:lstStyle/>
          <a:p>
            <a:r>
              <a:rPr lang="en-IN" dirty="0"/>
              <a:t>Batch Normalization</a:t>
            </a:r>
          </a:p>
        </p:txBody>
      </p:sp>
      <p:pic>
        <p:nvPicPr>
          <p:cNvPr id="5" name="Picture 4">
            <a:extLst>
              <a:ext uri="{FF2B5EF4-FFF2-40B4-BE49-F238E27FC236}">
                <a16:creationId xmlns:a16="http://schemas.microsoft.com/office/drawing/2014/main" id="{0A924FBB-1573-3C1D-3623-CB8D04479CF5}"/>
              </a:ext>
            </a:extLst>
          </p:cNvPr>
          <p:cNvPicPr>
            <a:picLocks noChangeAspect="1"/>
          </p:cNvPicPr>
          <p:nvPr/>
        </p:nvPicPr>
        <p:blipFill>
          <a:blip r:embed="rId2"/>
          <a:stretch>
            <a:fillRect/>
          </a:stretch>
        </p:blipFill>
        <p:spPr>
          <a:xfrm>
            <a:off x="3310648" y="2068712"/>
            <a:ext cx="5570703" cy="2720576"/>
          </a:xfrm>
          <a:prstGeom prst="rect">
            <a:avLst/>
          </a:prstGeom>
        </p:spPr>
      </p:pic>
    </p:spTree>
    <p:extLst>
      <p:ext uri="{BB962C8B-B14F-4D97-AF65-F5344CB8AC3E}">
        <p14:creationId xmlns:p14="http://schemas.microsoft.com/office/powerpoint/2010/main" val="604527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DDF6-45FA-C53A-494C-3ACEC040AAA0}"/>
              </a:ext>
            </a:extLst>
          </p:cNvPr>
          <p:cNvSpPr>
            <a:spLocks noGrp="1"/>
          </p:cNvSpPr>
          <p:nvPr>
            <p:ph type="title"/>
          </p:nvPr>
        </p:nvSpPr>
        <p:spPr/>
        <p:txBody>
          <a:bodyPr/>
          <a:lstStyle/>
          <a:p>
            <a:r>
              <a:rPr lang="en-IN" dirty="0"/>
              <a:t>Dropout</a:t>
            </a:r>
          </a:p>
        </p:txBody>
      </p:sp>
      <p:pic>
        <p:nvPicPr>
          <p:cNvPr id="5" name="Picture 4">
            <a:extLst>
              <a:ext uri="{FF2B5EF4-FFF2-40B4-BE49-F238E27FC236}">
                <a16:creationId xmlns:a16="http://schemas.microsoft.com/office/drawing/2014/main" id="{F0741F56-7118-F119-36C2-38D09FDD7F57}"/>
              </a:ext>
            </a:extLst>
          </p:cNvPr>
          <p:cNvPicPr>
            <a:picLocks noChangeAspect="1"/>
          </p:cNvPicPr>
          <p:nvPr/>
        </p:nvPicPr>
        <p:blipFill>
          <a:blip r:embed="rId2"/>
          <a:stretch>
            <a:fillRect/>
          </a:stretch>
        </p:blipFill>
        <p:spPr>
          <a:xfrm>
            <a:off x="635832" y="2314053"/>
            <a:ext cx="10920335" cy="2446632"/>
          </a:xfrm>
          <a:prstGeom prst="rect">
            <a:avLst/>
          </a:prstGeom>
        </p:spPr>
      </p:pic>
    </p:spTree>
    <p:extLst>
      <p:ext uri="{BB962C8B-B14F-4D97-AF65-F5344CB8AC3E}">
        <p14:creationId xmlns:p14="http://schemas.microsoft.com/office/powerpoint/2010/main" val="1844941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0DCE-8DC1-1789-43AA-C08C387FFE85}"/>
              </a:ext>
            </a:extLst>
          </p:cNvPr>
          <p:cNvSpPr>
            <a:spLocks noGrp="1"/>
          </p:cNvSpPr>
          <p:nvPr>
            <p:ph type="title"/>
          </p:nvPr>
        </p:nvSpPr>
        <p:spPr/>
        <p:txBody>
          <a:bodyPr/>
          <a:lstStyle/>
          <a:p>
            <a:r>
              <a:rPr lang="en-IN" dirty="0"/>
              <a:t>Regression Metrics</a:t>
            </a:r>
          </a:p>
        </p:txBody>
      </p:sp>
      <p:pic>
        <p:nvPicPr>
          <p:cNvPr id="5" name="Picture 4">
            <a:extLst>
              <a:ext uri="{FF2B5EF4-FFF2-40B4-BE49-F238E27FC236}">
                <a16:creationId xmlns:a16="http://schemas.microsoft.com/office/drawing/2014/main" id="{AE1797CA-EE57-3C64-4FC1-66D124184853}"/>
              </a:ext>
            </a:extLst>
          </p:cNvPr>
          <p:cNvPicPr>
            <a:picLocks noChangeAspect="1"/>
          </p:cNvPicPr>
          <p:nvPr/>
        </p:nvPicPr>
        <p:blipFill>
          <a:blip r:embed="rId2"/>
          <a:stretch>
            <a:fillRect/>
          </a:stretch>
        </p:blipFill>
        <p:spPr>
          <a:xfrm>
            <a:off x="2354256" y="1824851"/>
            <a:ext cx="7483488" cy="3208298"/>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7B11CD1-C300-BF0E-DC1D-C17E4F2927BC}"/>
                  </a:ext>
                </a:extLst>
              </p14:cNvPr>
              <p14:cNvContentPartPr/>
              <p14:nvPr/>
            </p14:nvContentPartPr>
            <p14:xfrm>
              <a:off x="5708520" y="1905120"/>
              <a:ext cx="2248560" cy="2470320"/>
            </p14:xfrm>
          </p:contentPart>
        </mc:Choice>
        <mc:Fallback>
          <p:pic>
            <p:nvPicPr>
              <p:cNvPr id="3" name="Ink 2">
                <a:extLst>
                  <a:ext uri="{FF2B5EF4-FFF2-40B4-BE49-F238E27FC236}">
                    <a16:creationId xmlns:a16="http://schemas.microsoft.com/office/drawing/2014/main" id="{57B11CD1-C300-BF0E-DC1D-C17E4F2927BC}"/>
                  </a:ext>
                </a:extLst>
              </p:cNvPr>
              <p:cNvPicPr/>
              <p:nvPr/>
            </p:nvPicPr>
            <p:blipFill>
              <a:blip r:embed="rId4"/>
              <a:stretch>
                <a:fillRect/>
              </a:stretch>
            </p:blipFill>
            <p:spPr>
              <a:xfrm>
                <a:off x="5699160" y="1895760"/>
                <a:ext cx="2267280" cy="2489040"/>
              </a:xfrm>
              <a:prstGeom prst="rect">
                <a:avLst/>
              </a:prstGeom>
            </p:spPr>
          </p:pic>
        </mc:Fallback>
      </mc:AlternateContent>
    </p:spTree>
    <p:extLst>
      <p:ext uri="{BB962C8B-B14F-4D97-AF65-F5344CB8AC3E}">
        <p14:creationId xmlns:p14="http://schemas.microsoft.com/office/powerpoint/2010/main" val="339074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 b="1">
                <a:solidFill>
                  <a:srgbClr val="365F91"/>
                </a:solidFill>
              </a:rPr>
              <a:t>Activation</a:t>
            </a:r>
            <a:r>
              <a:rPr lang="en"/>
              <a:t> </a:t>
            </a:r>
            <a:r>
              <a:rPr lang="en">
                <a:solidFill>
                  <a:srgbClr val="039BE5"/>
                </a:solidFill>
                <a:latin typeface="Helvetica Neue Light"/>
                <a:ea typeface="Helvetica Neue Light"/>
                <a:cs typeface="Helvetica Neue Light"/>
                <a:sym typeface="Helvetica Neue Light"/>
              </a:rPr>
              <a:t>functions</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2"/>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 b="1">
                <a:solidFill>
                  <a:srgbClr val="365F91"/>
                </a:solidFill>
              </a:rPr>
              <a:t>Summary</a:t>
            </a:r>
            <a:endParaRPr>
              <a:solidFill>
                <a:srgbClr val="039BE5"/>
              </a:solidFill>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spcBef>
                <a:spcPts val="0"/>
              </a:spcBef>
            </a:pPr>
            <a:r>
              <a:rPr lang="en"/>
              <a:t>Types of activation function</a:t>
            </a:r>
            <a:endParaRPr/>
          </a:p>
        </p:txBody>
      </p:sp>
      <p:sp>
        <p:nvSpPr>
          <p:cNvPr id="145" name="Google Shape;145;p26"/>
          <p:cNvSpPr txBox="1"/>
          <p:nvPr/>
        </p:nvSpPr>
        <p:spPr>
          <a:xfrm>
            <a:off x="61377" y="6500400"/>
            <a:ext cx="4515200" cy="357600"/>
          </a:xfrm>
          <a:prstGeom prst="rect">
            <a:avLst/>
          </a:prstGeom>
          <a:noFill/>
          <a:ln>
            <a:noFill/>
          </a:ln>
        </p:spPr>
        <p:txBody>
          <a:bodyPr spcFirstLastPara="1" wrap="square" lIns="121900" tIns="121900" rIns="121900" bIns="121900" anchor="t" anchorCtr="0">
            <a:noAutofit/>
          </a:bodyPr>
          <a:lstStyle/>
          <a:p>
            <a:r>
              <a:rPr lang="en" sz="800" i="1">
                <a:latin typeface="Helvetica Neue"/>
                <a:ea typeface="Helvetica Neue"/>
                <a:cs typeface="Helvetica Neue"/>
                <a:sym typeface="Helvetica Neue"/>
              </a:rPr>
              <a:t>Images and text source: </a:t>
            </a:r>
            <a:r>
              <a:rPr lang="en" sz="800" i="1" u="sng">
                <a:solidFill>
                  <a:srgbClr val="365F91"/>
                </a:solidFill>
                <a:latin typeface="Helvetica Neue"/>
                <a:ea typeface="Helvetica Neue"/>
                <a:cs typeface="Helvetica Neue"/>
                <a:sym typeface="Helvetica Neue"/>
                <a:hlinkClick r:id="rId3"/>
              </a:rPr>
              <a:t>cs231n stanford</a:t>
            </a:r>
            <a:endParaRPr sz="800" i="1">
              <a:solidFill>
                <a:srgbClr val="365F91"/>
              </a:solidFill>
              <a:latin typeface="Helvetica Neue"/>
              <a:ea typeface="Helvetica Neue"/>
              <a:cs typeface="Helvetica Neue"/>
              <a:sym typeface="Helvetica Neue"/>
            </a:endParaRPr>
          </a:p>
        </p:txBody>
      </p:sp>
      <p:grpSp>
        <p:nvGrpSpPr>
          <p:cNvPr id="146" name="Google Shape;146;p26"/>
          <p:cNvGrpSpPr/>
          <p:nvPr/>
        </p:nvGrpSpPr>
        <p:grpSpPr>
          <a:xfrm>
            <a:off x="468699" y="2032759"/>
            <a:ext cx="11051403" cy="2732541"/>
            <a:chOff x="381000" y="1600769"/>
            <a:chExt cx="8288552" cy="2049406"/>
          </a:xfrm>
        </p:grpSpPr>
        <p:pic>
          <p:nvPicPr>
            <p:cNvPr id="147" name="Google Shape;147;p26"/>
            <p:cNvPicPr preferRelativeResize="0"/>
            <p:nvPr/>
          </p:nvPicPr>
          <p:blipFill>
            <a:blip r:embed="rId4">
              <a:alphaModFix/>
            </a:blip>
            <a:stretch>
              <a:fillRect/>
            </a:stretch>
          </p:blipFill>
          <p:spPr>
            <a:xfrm>
              <a:off x="381000" y="1600769"/>
              <a:ext cx="2463634" cy="1581912"/>
            </a:xfrm>
            <a:prstGeom prst="rect">
              <a:avLst/>
            </a:prstGeom>
            <a:noFill/>
            <a:ln>
              <a:noFill/>
            </a:ln>
          </p:spPr>
        </p:pic>
        <p:pic>
          <p:nvPicPr>
            <p:cNvPr id="148" name="Google Shape;148;p26"/>
            <p:cNvPicPr preferRelativeResize="0"/>
            <p:nvPr/>
          </p:nvPicPr>
          <p:blipFill>
            <a:blip r:embed="rId5">
              <a:alphaModFix/>
            </a:blip>
            <a:stretch>
              <a:fillRect/>
            </a:stretch>
          </p:blipFill>
          <p:spPr>
            <a:xfrm>
              <a:off x="3419676" y="1600769"/>
              <a:ext cx="2512449" cy="1581912"/>
            </a:xfrm>
            <a:prstGeom prst="rect">
              <a:avLst/>
            </a:prstGeom>
            <a:noFill/>
            <a:ln>
              <a:noFill/>
            </a:ln>
          </p:spPr>
        </p:pic>
        <p:pic>
          <p:nvPicPr>
            <p:cNvPr id="149" name="Google Shape;149;p26"/>
            <p:cNvPicPr preferRelativeResize="0"/>
            <p:nvPr/>
          </p:nvPicPr>
          <p:blipFill>
            <a:blip r:embed="rId6">
              <a:alphaModFix/>
            </a:blip>
            <a:stretch>
              <a:fillRect/>
            </a:stretch>
          </p:blipFill>
          <p:spPr>
            <a:xfrm>
              <a:off x="6324600" y="1600769"/>
              <a:ext cx="2344952" cy="1581912"/>
            </a:xfrm>
            <a:prstGeom prst="rect">
              <a:avLst/>
            </a:prstGeom>
            <a:noFill/>
            <a:ln>
              <a:noFill/>
            </a:ln>
          </p:spPr>
        </p:pic>
        <p:sp>
          <p:nvSpPr>
            <p:cNvPr id="150" name="Google Shape;150;p26"/>
            <p:cNvSpPr txBox="1"/>
            <p:nvPr/>
          </p:nvSpPr>
          <p:spPr>
            <a:xfrm>
              <a:off x="1186663" y="3265575"/>
              <a:ext cx="852300" cy="384600"/>
            </a:xfrm>
            <a:prstGeom prst="rect">
              <a:avLst/>
            </a:prstGeom>
            <a:noFill/>
            <a:ln>
              <a:noFill/>
            </a:ln>
          </p:spPr>
          <p:txBody>
            <a:bodyPr spcFirstLastPara="1" wrap="square" lIns="121900" tIns="121900" rIns="121900" bIns="121900" anchor="t" anchorCtr="0">
              <a:noAutofit/>
            </a:bodyPr>
            <a:lstStyle/>
            <a:p>
              <a:pPr algn="ctr"/>
              <a:r>
                <a:rPr lang="en" sz="2400">
                  <a:latin typeface="Helvetica Neue"/>
                  <a:ea typeface="Helvetica Neue"/>
                  <a:cs typeface="Helvetica Neue"/>
                  <a:sym typeface="Helvetica Neue"/>
                </a:rPr>
                <a:t>Sigmoid</a:t>
              </a:r>
              <a:endParaRPr sz="2400">
                <a:latin typeface="Helvetica Neue"/>
                <a:ea typeface="Helvetica Neue"/>
                <a:cs typeface="Helvetica Neue"/>
                <a:sym typeface="Helvetica Neue"/>
              </a:endParaRPr>
            </a:p>
          </p:txBody>
        </p:sp>
        <p:sp>
          <p:nvSpPr>
            <p:cNvPr id="151" name="Google Shape;151;p26"/>
            <p:cNvSpPr txBox="1"/>
            <p:nvPr/>
          </p:nvSpPr>
          <p:spPr>
            <a:xfrm>
              <a:off x="4249750" y="3265575"/>
              <a:ext cx="852300" cy="384600"/>
            </a:xfrm>
            <a:prstGeom prst="rect">
              <a:avLst/>
            </a:prstGeom>
            <a:noFill/>
            <a:ln>
              <a:noFill/>
            </a:ln>
          </p:spPr>
          <p:txBody>
            <a:bodyPr spcFirstLastPara="1" wrap="square" lIns="121900" tIns="121900" rIns="121900" bIns="121900" anchor="t" anchorCtr="0">
              <a:noAutofit/>
            </a:bodyPr>
            <a:lstStyle/>
            <a:p>
              <a:pPr algn="ctr"/>
              <a:r>
                <a:rPr lang="en" sz="2400">
                  <a:latin typeface="Helvetica Neue"/>
                  <a:ea typeface="Helvetica Neue"/>
                  <a:cs typeface="Helvetica Neue"/>
                  <a:sym typeface="Helvetica Neue"/>
                </a:rPr>
                <a:t>Tanh</a:t>
              </a:r>
              <a:endParaRPr sz="2400">
                <a:latin typeface="Helvetica Neue"/>
                <a:ea typeface="Helvetica Neue"/>
                <a:cs typeface="Helvetica Neue"/>
                <a:sym typeface="Helvetica Neue"/>
              </a:endParaRPr>
            </a:p>
          </p:txBody>
        </p:sp>
        <p:sp>
          <p:nvSpPr>
            <p:cNvPr id="152" name="Google Shape;152;p26"/>
            <p:cNvSpPr txBox="1"/>
            <p:nvPr/>
          </p:nvSpPr>
          <p:spPr>
            <a:xfrm>
              <a:off x="7070926" y="3265575"/>
              <a:ext cx="852300" cy="384600"/>
            </a:xfrm>
            <a:prstGeom prst="rect">
              <a:avLst/>
            </a:prstGeom>
            <a:noFill/>
            <a:ln>
              <a:noFill/>
            </a:ln>
          </p:spPr>
          <p:txBody>
            <a:bodyPr spcFirstLastPara="1" wrap="square" lIns="121900" tIns="121900" rIns="121900" bIns="121900" anchor="t" anchorCtr="0">
              <a:noAutofit/>
            </a:bodyPr>
            <a:lstStyle/>
            <a:p>
              <a:pPr algn="ctr"/>
              <a:r>
                <a:rPr lang="en" sz="2400">
                  <a:latin typeface="Helvetica Neue"/>
                  <a:ea typeface="Helvetica Neue"/>
                  <a:cs typeface="Helvetica Neue"/>
                  <a:sym typeface="Helvetica Neue"/>
                </a:rPr>
                <a:t>ReLU</a:t>
              </a:r>
              <a:endParaRPr sz="2400">
                <a:latin typeface="Helvetica Neue"/>
                <a:ea typeface="Helvetica Neue"/>
                <a:cs typeface="Helvetica Neue"/>
                <a:sym typeface="Helvetica Neue"/>
              </a:endParaRPr>
            </a:p>
          </p:txBody>
        </p:sp>
      </p:grpSp>
      <p:sp>
        <p:nvSpPr>
          <p:cNvPr id="153" name="Google Shape;153;p26"/>
          <p:cNvSpPr txBox="1"/>
          <p:nvPr/>
        </p:nvSpPr>
        <p:spPr>
          <a:xfrm>
            <a:off x="1405000" y="5071867"/>
            <a:ext cx="9382000" cy="675600"/>
          </a:xfrm>
          <a:prstGeom prst="rect">
            <a:avLst/>
          </a:prstGeom>
          <a:noFill/>
          <a:ln>
            <a:noFill/>
          </a:ln>
        </p:spPr>
        <p:txBody>
          <a:bodyPr spcFirstLastPara="1" wrap="square" lIns="121900" tIns="121900" rIns="121900" bIns="121900" anchor="t" anchorCtr="0">
            <a:noAutofit/>
          </a:bodyPr>
          <a:lstStyle/>
          <a:p>
            <a:pPr algn="ctr"/>
            <a:r>
              <a:rPr lang="en" sz="2400">
                <a:solidFill>
                  <a:srgbClr val="434343"/>
                </a:solidFill>
                <a:latin typeface="Helvetica Neue"/>
                <a:ea typeface="Helvetica Neue"/>
                <a:cs typeface="Helvetica Neue"/>
                <a:sym typeface="Helvetica Neue"/>
              </a:rPr>
              <a:t>Every activation function (or non-linearity) takes a single number and performs certain fixed mathematical operation on it.</a:t>
            </a:r>
            <a:endParaRPr sz="2400">
              <a:solidFill>
                <a:srgbClr val="434343"/>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Sigmoid function</a:t>
            </a:r>
            <a:endParaRPr/>
          </a:p>
        </p:txBody>
      </p:sp>
      <p:pic>
        <p:nvPicPr>
          <p:cNvPr id="159" name="Google Shape;159;p27"/>
          <p:cNvPicPr preferRelativeResize="0"/>
          <p:nvPr/>
        </p:nvPicPr>
        <p:blipFill>
          <a:blip r:embed="rId3">
            <a:alphaModFix/>
          </a:blip>
          <a:stretch>
            <a:fillRect/>
          </a:stretch>
        </p:blipFill>
        <p:spPr>
          <a:xfrm>
            <a:off x="6348400" y="3640900"/>
            <a:ext cx="5428000" cy="2496901"/>
          </a:xfrm>
          <a:prstGeom prst="rect">
            <a:avLst/>
          </a:prstGeom>
          <a:noFill/>
          <a:ln>
            <a:noFill/>
          </a:ln>
        </p:spPr>
      </p:pic>
      <p:sp>
        <p:nvSpPr>
          <p:cNvPr id="160" name="Google Shape;160;p27"/>
          <p:cNvSpPr txBox="1"/>
          <p:nvPr/>
        </p:nvSpPr>
        <p:spPr>
          <a:xfrm>
            <a:off x="556400" y="3539300"/>
            <a:ext cx="5792000" cy="1951200"/>
          </a:xfrm>
          <a:prstGeom prst="rect">
            <a:avLst/>
          </a:prstGeom>
          <a:noFill/>
          <a:ln>
            <a:noFill/>
          </a:ln>
        </p:spPr>
        <p:txBody>
          <a:bodyPr spcFirstLastPara="1" wrap="square" lIns="121900" tIns="121900" rIns="121900" bIns="121900" anchor="t" anchorCtr="0">
            <a:noAutofit/>
          </a:bodyPr>
          <a:lstStyle/>
          <a:p>
            <a:r>
              <a:rPr lang="en" sz="2400" b="1">
                <a:solidFill>
                  <a:srgbClr val="434343"/>
                </a:solidFill>
                <a:latin typeface="Helvetica Neue"/>
                <a:ea typeface="Helvetica Neue"/>
                <a:cs typeface="Helvetica Neue"/>
                <a:sym typeface="Helvetica Neue"/>
              </a:rPr>
              <a:t>Drawbacks</a:t>
            </a:r>
            <a:endParaRPr sz="2400">
              <a:solidFill>
                <a:srgbClr val="434343"/>
              </a:solidFill>
              <a:latin typeface="Helvetica Neue"/>
              <a:ea typeface="Helvetica Neue"/>
              <a:cs typeface="Helvetica Neue"/>
              <a:sym typeface="Helvetica Neue"/>
            </a:endParaRPr>
          </a:p>
          <a:p>
            <a:pPr marL="609585" indent="-423323">
              <a:lnSpc>
                <a:spcPct val="115000"/>
              </a:lnSpc>
              <a:spcBef>
                <a:spcPts val="1333"/>
              </a:spcBef>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Its output is not zero centered. Hence, make the gradient go too far in different directions </a:t>
            </a:r>
            <a:endParaRPr sz="2400">
              <a:solidFill>
                <a:srgbClr val="434343"/>
              </a:solidFill>
              <a:latin typeface="Helvetica Neue"/>
              <a:ea typeface="Helvetica Neue"/>
              <a:cs typeface="Helvetica Neue"/>
              <a:sym typeface="Helvetica Neue"/>
            </a:endParaRPr>
          </a:p>
          <a:p>
            <a:pPr marL="609585" indent="-423323">
              <a:lnSpc>
                <a:spcPct val="115000"/>
              </a:lnSpc>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Vanishing Gradient Problem</a:t>
            </a:r>
            <a:endParaRPr sz="2400">
              <a:solidFill>
                <a:srgbClr val="434343"/>
              </a:solidFill>
              <a:latin typeface="Helvetica Neue"/>
              <a:ea typeface="Helvetica Neue"/>
              <a:cs typeface="Helvetica Neue"/>
              <a:sym typeface="Helvetica Neue"/>
            </a:endParaRPr>
          </a:p>
          <a:p>
            <a:pPr marL="609585" indent="-423323">
              <a:lnSpc>
                <a:spcPct val="115000"/>
              </a:lnSpc>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Slow convergence</a:t>
            </a:r>
            <a:endParaRPr sz="2400">
              <a:solidFill>
                <a:srgbClr val="434343"/>
              </a:solidFill>
              <a:latin typeface="Helvetica Neue"/>
              <a:ea typeface="Helvetica Neue"/>
              <a:cs typeface="Helvetica Neue"/>
              <a:sym typeface="Helvetica Neue"/>
            </a:endParaRPr>
          </a:p>
        </p:txBody>
      </p:sp>
      <p:sp>
        <p:nvSpPr>
          <p:cNvPr id="161" name="Google Shape;161;p27"/>
          <p:cNvSpPr txBox="1"/>
          <p:nvPr/>
        </p:nvSpPr>
        <p:spPr>
          <a:xfrm>
            <a:off x="556400" y="1554400"/>
            <a:ext cx="9080400" cy="1654800"/>
          </a:xfrm>
          <a:prstGeom prst="rect">
            <a:avLst/>
          </a:prstGeom>
          <a:noFill/>
          <a:ln>
            <a:noFill/>
          </a:ln>
        </p:spPr>
        <p:txBody>
          <a:bodyPr spcFirstLastPara="1" wrap="square" lIns="121900" tIns="121900" rIns="121900" bIns="121900" anchor="t" anchorCtr="0">
            <a:noAutofit/>
          </a:bodyPr>
          <a:lstStyle/>
          <a:p>
            <a:pPr marL="609585" indent="-423323">
              <a:lnSpc>
                <a:spcPct val="115000"/>
              </a:lnSpc>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Activation function of form </a:t>
            </a:r>
            <a:r>
              <a:rPr lang="en" sz="2400" b="1">
                <a:solidFill>
                  <a:srgbClr val="434343"/>
                </a:solidFill>
                <a:latin typeface="Helvetica Neue"/>
                <a:ea typeface="Helvetica Neue"/>
                <a:cs typeface="Helvetica Neue"/>
                <a:sym typeface="Helvetica Neue"/>
              </a:rPr>
              <a:t>f(x) = 1 / 1 + exp(-x)</a:t>
            </a:r>
            <a:endParaRPr sz="2400">
              <a:solidFill>
                <a:srgbClr val="434343"/>
              </a:solidFill>
              <a:latin typeface="Helvetica Neue"/>
              <a:ea typeface="Helvetica Neue"/>
              <a:cs typeface="Helvetica Neue"/>
              <a:sym typeface="Helvetica Neue"/>
            </a:endParaRPr>
          </a:p>
          <a:p>
            <a:pPr marL="609585" indent="-423323">
              <a:lnSpc>
                <a:spcPct val="115000"/>
              </a:lnSpc>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Ranges from 0-1</a:t>
            </a:r>
            <a:endParaRPr sz="2400">
              <a:solidFill>
                <a:srgbClr val="434343"/>
              </a:solidFill>
              <a:latin typeface="Helvetica Neue"/>
              <a:ea typeface="Helvetica Neue"/>
              <a:cs typeface="Helvetica Neue"/>
              <a:sym typeface="Helvetica Neue"/>
            </a:endParaRPr>
          </a:p>
          <a:p>
            <a:pPr marL="609585" indent="-423323">
              <a:lnSpc>
                <a:spcPct val="115000"/>
              </a:lnSpc>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S-shaped curve</a:t>
            </a:r>
            <a:endParaRPr sz="2400">
              <a:solidFill>
                <a:srgbClr val="434343"/>
              </a:solidFill>
              <a:latin typeface="Helvetica Neue"/>
              <a:ea typeface="Helvetica Neue"/>
              <a:cs typeface="Helvetica Neue"/>
              <a:sym typeface="Helvetica Neue"/>
            </a:endParaRPr>
          </a:p>
          <a:p>
            <a:pPr marL="609585" indent="-423323">
              <a:lnSpc>
                <a:spcPct val="115000"/>
              </a:lnSpc>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Historically popular</a:t>
            </a:r>
            <a:endParaRPr sz="2400">
              <a:solidFill>
                <a:srgbClr val="434343"/>
              </a:solidFill>
              <a:latin typeface="Helvetica Neue"/>
              <a:ea typeface="Helvetica Neue"/>
              <a:cs typeface="Helvetica Neue"/>
              <a:sym typeface="Helvetica Neue"/>
            </a:endParaRPr>
          </a:p>
          <a:p>
            <a:pPr marL="1219170" lvl="1" indent="-423323">
              <a:lnSpc>
                <a:spcPct val="115000"/>
              </a:lnSpc>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Interpretation as a saturating “firing rate” of a neuron</a:t>
            </a:r>
            <a:endParaRPr sz="2400">
              <a:latin typeface="Helvetica Neue"/>
              <a:ea typeface="Helvetica Neue"/>
              <a:cs typeface="Helvetica Neue"/>
              <a:sym typeface="Helvetica Neue"/>
            </a:endParaRPr>
          </a:p>
        </p:txBody>
      </p:sp>
      <p:sp>
        <p:nvSpPr>
          <p:cNvPr id="162" name="Google Shape;162;p27"/>
          <p:cNvSpPr txBox="1"/>
          <p:nvPr/>
        </p:nvSpPr>
        <p:spPr>
          <a:xfrm>
            <a:off x="61377" y="6500400"/>
            <a:ext cx="4515200" cy="357600"/>
          </a:xfrm>
          <a:prstGeom prst="rect">
            <a:avLst/>
          </a:prstGeom>
          <a:noFill/>
          <a:ln>
            <a:noFill/>
          </a:ln>
        </p:spPr>
        <p:txBody>
          <a:bodyPr spcFirstLastPara="1" wrap="square" lIns="121900" tIns="121900" rIns="121900" bIns="121900" anchor="t" anchorCtr="0">
            <a:noAutofit/>
          </a:bodyPr>
          <a:lstStyle/>
          <a:p>
            <a:r>
              <a:rPr lang="en" sz="800" i="1">
                <a:latin typeface="Helvetica Neue"/>
                <a:ea typeface="Helvetica Neue"/>
                <a:cs typeface="Helvetica Neue"/>
                <a:sym typeface="Helvetica Neue"/>
              </a:rPr>
              <a:t>Image source: </a:t>
            </a:r>
            <a:r>
              <a:rPr lang="en" sz="800" i="1" u="sng">
                <a:solidFill>
                  <a:srgbClr val="365F91"/>
                </a:solidFill>
                <a:latin typeface="Helvetica Neue"/>
                <a:ea typeface="Helvetica Neue"/>
                <a:cs typeface="Helvetica Neue"/>
                <a:sym typeface="Helvetica Neue"/>
                <a:hlinkClick r:id="rId4"/>
              </a:rPr>
              <a:t>wikimedia</a:t>
            </a:r>
            <a:endParaRPr sz="800" i="1">
              <a:solidFill>
                <a:srgbClr val="365F9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Tanh function</a:t>
            </a:r>
            <a:endParaRPr/>
          </a:p>
        </p:txBody>
      </p:sp>
      <p:sp>
        <p:nvSpPr>
          <p:cNvPr id="168" name="Google Shape;168;p28"/>
          <p:cNvSpPr txBox="1"/>
          <p:nvPr/>
        </p:nvSpPr>
        <p:spPr>
          <a:xfrm>
            <a:off x="5984400" y="1452800"/>
            <a:ext cx="5792000" cy="1313200"/>
          </a:xfrm>
          <a:prstGeom prst="rect">
            <a:avLst/>
          </a:prstGeom>
          <a:noFill/>
          <a:ln>
            <a:noFill/>
          </a:ln>
        </p:spPr>
        <p:txBody>
          <a:bodyPr spcFirstLastPara="1" wrap="square" lIns="121900" tIns="121900" rIns="121900" bIns="121900" anchor="t" anchorCtr="0">
            <a:noAutofit/>
          </a:bodyPr>
          <a:lstStyle/>
          <a:p>
            <a:r>
              <a:rPr lang="en" sz="2400" b="1">
                <a:solidFill>
                  <a:srgbClr val="434343"/>
                </a:solidFill>
                <a:latin typeface="Helvetica Neue"/>
                <a:ea typeface="Helvetica Neue"/>
                <a:cs typeface="Helvetica Neue"/>
                <a:sym typeface="Helvetica Neue"/>
              </a:rPr>
              <a:t>Drawbacks</a:t>
            </a:r>
            <a:endParaRPr sz="2400">
              <a:solidFill>
                <a:srgbClr val="434343"/>
              </a:solidFill>
              <a:latin typeface="Helvetica Neue"/>
              <a:ea typeface="Helvetica Neue"/>
              <a:cs typeface="Helvetica Neue"/>
              <a:sym typeface="Helvetica Neue"/>
            </a:endParaRPr>
          </a:p>
          <a:p>
            <a:pPr marL="609585" indent="-423323">
              <a:spcBef>
                <a:spcPts val="1333"/>
              </a:spcBef>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Though optimisation is easier, it still suffers from the Vanishing Gradient Problem</a:t>
            </a:r>
            <a:endParaRPr sz="2400">
              <a:solidFill>
                <a:srgbClr val="434343"/>
              </a:solidFill>
              <a:latin typeface="Helvetica Neue"/>
              <a:ea typeface="Helvetica Neue"/>
              <a:cs typeface="Helvetica Neue"/>
              <a:sym typeface="Helvetica Neue"/>
            </a:endParaRPr>
          </a:p>
        </p:txBody>
      </p:sp>
      <p:sp>
        <p:nvSpPr>
          <p:cNvPr id="169" name="Google Shape;169;p28"/>
          <p:cNvSpPr txBox="1"/>
          <p:nvPr/>
        </p:nvSpPr>
        <p:spPr>
          <a:xfrm>
            <a:off x="556400" y="1554400"/>
            <a:ext cx="9080400" cy="1654800"/>
          </a:xfrm>
          <a:prstGeom prst="rect">
            <a:avLst/>
          </a:prstGeom>
          <a:noFill/>
          <a:ln>
            <a:noFill/>
          </a:ln>
        </p:spPr>
        <p:txBody>
          <a:bodyPr spcFirstLastPara="1" wrap="square" lIns="121900" tIns="121900" rIns="121900" bIns="121900" anchor="t" anchorCtr="0">
            <a:noAutofit/>
          </a:bodyPr>
          <a:lstStyle/>
          <a:p>
            <a:pPr marL="609585" indent="-423323">
              <a:lnSpc>
                <a:spcPct val="115000"/>
              </a:lnSpc>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Ranges between -1 to  +1</a:t>
            </a:r>
            <a:endParaRPr sz="2400">
              <a:solidFill>
                <a:srgbClr val="434343"/>
              </a:solidFill>
              <a:latin typeface="Helvetica Neue"/>
              <a:ea typeface="Helvetica Neue"/>
              <a:cs typeface="Helvetica Neue"/>
              <a:sym typeface="Helvetica Neue"/>
            </a:endParaRPr>
          </a:p>
          <a:p>
            <a:pPr marL="609585" indent="-423323">
              <a:lnSpc>
                <a:spcPct val="115000"/>
              </a:lnSpc>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Output is zero centered</a:t>
            </a:r>
            <a:endParaRPr sz="2400">
              <a:solidFill>
                <a:srgbClr val="434343"/>
              </a:solidFill>
              <a:latin typeface="Helvetica Neue"/>
              <a:ea typeface="Helvetica Neue"/>
              <a:cs typeface="Helvetica Neue"/>
              <a:sym typeface="Helvetica Neue"/>
            </a:endParaRPr>
          </a:p>
          <a:p>
            <a:pPr marL="609585" indent="-423323">
              <a:lnSpc>
                <a:spcPct val="115000"/>
              </a:lnSpc>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Generally preferred over Sigmoid function</a:t>
            </a:r>
            <a:endParaRPr sz="2400">
              <a:solidFill>
                <a:srgbClr val="434343"/>
              </a:solidFill>
              <a:latin typeface="Helvetica Neue"/>
              <a:ea typeface="Helvetica Neue"/>
              <a:cs typeface="Helvetica Neue"/>
              <a:sym typeface="Helvetica Neue"/>
            </a:endParaRPr>
          </a:p>
        </p:txBody>
      </p:sp>
      <p:pic>
        <p:nvPicPr>
          <p:cNvPr id="170" name="Google Shape;170;p28"/>
          <p:cNvPicPr preferRelativeResize="0"/>
          <p:nvPr/>
        </p:nvPicPr>
        <p:blipFill>
          <a:blip r:embed="rId3">
            <a:alphaModFix/>
          </a:blip>
          <a:stretch>
            <a:fillRect/>
          </a:stretch>
        </p:blipFill>
        <p:spPr>
          <a:xfrm>
            <a:off x="1206500" y="3310800"/>
            <a:ext cx="9779000" cy="2133600"/>
          </a:xfrm>
          <a:prstGeom prst="rect">
            <a:avLst/>
          </a:prstGeom>
          <a:noFill/>
          <a:ln>
            <a:noFill/>
          </a:ln>
        </p:spPr>
      </p:pic>
      <p:sp>
        <p:nvSpPr>
          <p:cNvPr id="171" name="Google Shape;171;p28"/>
          <p:cNvSpPr txBox="1"/>
          <p:nvPr/>
        </p:nvSpPr>
        <p:spPr>
          <a:xfrm>
            <a:off x="61377" y="6500400"/>
            <a:ext cx="4515200" cy="357600"/>
          </a:xfrm>
          <a:prstGeom prst="rect">
            <a:avLst/>
          </a:prstGeom>
          <a:noFill/>
          <a:ln>
            <a:noFill/>
          </a:ln>
        </p:spPr>
        <p:txBody>
          <a:bodyPr spcFirstLastPara="1" wrap="square" lIns="121900" tIns="121900" rIns="121900" bIns="121900" anchor="t" anchorCtr="0">
            <a:noAutofit/>
          </a:bodyPr>
          <a:lstStyle/>
          <a:p>
            <a:r>
              <a:rPr lang="en" sz="800" i="1">
                <a:latin typeface="Helvetica Neue"/>
                <a:ea typeface="Helvetica Neue"/>
                <a:cs typeface="Helvetica Neue"/>
                <a:sym typeface="Helvetica Neue"/>
              </a:rPr>
              <a:t>Image source: </a:t>
            </a:r>
            <a:r>
              <a:rPr lang="en" sz="800" i="1" u="sng">
                <a:solidFill>
                  <a:srgbClr val="365F91"/>
                </a:solidFill>
                <a:latin typeface="Helvetica Neue"/>
                <a:ea typeface="Helvetica Neue"/>
                <a:cs typeface="Helvetica Neue"/>
                <a:sym typeface="Helvetica Neue"/>
                <a:hlinkClick r:id="rId4"/>
              </a:rPr>
              <a:t>librow</a:t>
            </a:r>
            <a:endParaRPr sz="800" i="1">
              <a:solidFill>
                <a:srgbClr val="365F9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ReLU function</a:t>
            </a:r>
            <a:endParaRPr/>
          </a:p>
        </p:txBody>
      </p:sp>
      <p:sp>
        <p:nvSpPr>
          <p:cNvPr id="177" name="Google Shape;177;p29"/>
          <p:cNvSpPr txBox="1"/>
          <p:nvPr/>
        </p:nvSpPr>
        <p:spPr>
          <a:xfrm>
            <a:off x="5984400" y="1452800"/>
            <a:ext cx="5792000" cy="1604000"/>
          </a:xfrm>
          <a:prstGeom prst="rect">
            <a:avLst/>
          </a:prstGeom>
          <a:noFill/>
          <a:ln>
            <a:noFill/>
          </a:ln>
        </p:spPr>
        <p:txBody>
          <a:bodyPr spcFirstLastPara="1" wrap="square" lIns="121900" tIns="121900" rIns="121900" bIns="121900" anchor="t" anchorCtr="0">
            <a:noAutofit/>
          </a:bodyPr>
          <a:lstStyle/>
          <a:p>
            <a:r>
              <a:rPr lang="en" sz="2400" b="1">
                <a:solidFill>
                  <a:srgbClr val="434343"/>
                </a:solidFill>
                <a:latin typeface="Helvetica Neue"/>
                <a:ea typeface="Helvetica Neue"/>
                <a:cs typeface="Helvetica Neue"/>
                <a:sym typeface="Helvetica Neue"/>
              </a:rPr>
              <a:t>Drawbacks</a:t>
            </a:r>
            <a:endParaRPr sz="2400">
              <a:solidFill>
                <a:srgbClr val="434343"/>
              </a:solidFill>
              <a:latin typeface="Helvetica Neue"/>
              <a:ea typeface="Helvetica Neue"/>
              <a:cs typeface="Helvetica Neue"/>
              <a:sym typeface="Helvetica Neue"/>
            </a:endParaRPr>
          </a:p>
          <a:p>
            <a:pPr marL="609585" indent="-423323">
              <a:lnSpc>
                <a:spcPct val="115000"/>
              </a:lnSpc>
              <a:spcBef>
                <a:spcPts val="1333"/>
              </a:spcBef>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Output is not zero centered. </a:t>
            </a:r>
            <a:endParaRPr sz="2400">
              <a:solidFill>
                <a:srgbClr val="434343"/>
              </a:solidFill>
              <a:latin typeface="Helvetica Neue"/>
              <a:ea typeface="Helvetica Neue"/>
              <a:cs typeface="Helvetica Neue"/>
              <a:sym typeface="Helvetica Neue"/>
            </a:endParaRPr>
          </a:p>
          <a:p>
            <a:pPr marL="609585" indent="-423323">
              <a:lnSpc>
                <a:spcPct val="115000"/>
              </a:lnSpc>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Should only be used within hidden layers of a NN model</a:t>
            </a:r>
            <a:endParaRPr sz="2400">
              <a:solidFill>
                <a:srgbClr val="434343"/>
              </a:solidFill>
              <a:latin typeface="Helvetica Neue"/>
              <a:ea typeface="Helvetica Neue"/>
              <a:cs typeface="Helvetica Neue"/>
              <a:sym typeface="Helvetica Neue"/>
            </a:endParaRPr>
          </a:p>
        </p:txBody>
      </p:sp>
      <p:sp>
        <p:nvSpPr>
          <p:cNvPr id="178" name="Google Shape;178;p29"/>
          <p:cNvSpPr txBox="1"/>
          <p:nvPr/>
        </p:nvSpPr>
        <p:spPr>
          <a:xfrm>
            <a:off x="556400" y="1554400"/>
            <a:ext cx="5255600" cy="1313200"/>
          </a:xfrm>
          <a:prstGeom prst="rect">
            <a:avLst/>
          </a:prstGeom>
          <a:noFill/>
          <a:ln>
            <a:noFill/>
          </a:ln>
        </p:spPr>
        <p:txBody>
          <a:bodyPr spcFirstLastPara="1" wrap="square" lIns="121900" tIns="121900" rIns="121900" bIns="121900" anchor="t" anchorCtr="0">
            <a:noAutofit/>
          </a:bodyPr>
          <a:lstStyle/>
          <a:p>
            <a:pPr marL="609585" indent="-423323">
              <a:lnSpc>
                <a:spcPct val="115000"/>
              </a:lnSpc>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Very simple and efficient</a:t>
            </a:r>
            <a:endParaRPr sz="2400">
              <a:solidFill>
                <a:srgbClr val="434343"/>
              </a:solidFill>
              <a:latin typeface="Helvetica Neue"/>
              <a:ea typeface="Helvetica Neue"/>
              <a:cs typeface="Helvetica Neue"/>
              <a:sym typeface="Helvetica Neue"/>
            </a:endParaRPr>
          </a:p>
          <a:p>
            <a:pPr marL="609585" indent="-423323">
              <a:lnSpc>
                <a:spcPct val="115000"/>
              </a:lnSpc>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Have 6x times better convergence than tanh and sigmoid function.</a:t>
            </a:r>
            <a:endParaRPr sz="2400">
              <a:solidFill>
                <a:srgbClr val="434343"/>
              </a:solidFill>
              <a:latin typeface="Helvetica Neue"/>
              <a:ea typeface="Helvetica Neue"/>
              <a:cs typeface="Helvetica Neue"/>
              <a:sym typeface="Helvetica Neue"/>
            </a:endParaRPr>
          </a:p>
          <a:p>
            <a:pPr marL="609585" indent="-423323">
              <a:lnSpc>
                <a:spcPct val="115000"/>
              </a:lnSpc>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Very efficient in computation</a:t>
            </a:r>
            <a:endParaRPr sz="2400">
              <a:solidFill>
                <a:srgbClr val="434343"/>
              </a:solidFill>
              <a:latin typeface="Helvetica Neue"/>
              <a:ea typeface="Helvetica Neue"/>
              <a:cs typeface="Helvetica Neue"/>
              <a:sym typeface="Helvetica Neue"/>
            </a:endParaRPr>
          </a:p>
        </p:txBody>
      </p:sp>
      <p:sp>
        <p:nvSpPr>
          <p:cNvPr id="179" name="Google Shape;179;p29"/>
          <p:cNvSpPr txBox="1"/>
          <p:nvPr/>
        </p:nvSpPr>
        <p:spPr>
          <a:xfrm>
            <a:off x="61377" y="6500400"/>
            <a:ext cx="4515200" cy="357600"/>
          </a:xfrm>
          <a:prstGeom prst="rect">
            <a:avLst/>
          </a:prstGeom>
          <a:noFill/>
          <a:ln>
            <a:noFill/>
          </a:ln>
        </p:spPr>
        <p:txBody>
          <a:bodyPr spcFirstLastPara="1" wrap="square" lIns="121900" tIns="121900" rIns="121900" bIns="121900" anchor="t" anchorCtr="0">
            <a:noAutofit/>
          </a:bodyPr>
          <a:lstStyle/>
          <a:p>
            <a:r>
              <a:rPr lang="en" sz="800" i="1">
                <a:latin typeface="Helvetica Neue"/>
                <a:ea typeface="Helvetica Neue"/>
                <a:cs typeface="Helvetica Neue"/>
                <a:sym typeface="Helvetica Neue"/>
              </a:rPr>
              <a:t>Image source: </a:t>
            </a:r>
            <a:r>
              <a:rPr lang="en" sz="800" i="1" u="sng">
                <a:solidFill>
                  <a:srgbClr val="365F91"/>
                </a:solidFill>
                <a:latin typeface="Helvetica Neue"/>
                <a:ea typeface="Helvetica Neue"/>
                <a:cs typeface="Helvetica Neue"/>
                <a:sym typeface="Helvetica Neue"/>
                <a:hlinkClick r:id="rId3"/>
              </a:rPr>
              <a:t>medium</a:t>
            </a:r>
            <a:endParaRPr sz="800" i="1">
              <a:solidFill>
                <a:srgbClr val="365F91"/>
              </a:solidFill>
              <a:latin typeface="Helvetica Neue"/>
              <a:ea typeface="Helvetica Neue"/>
              <a:cs typeface="Helvetica Neue"/>
              <a:sym typeface="Helvetica Neue"/>
            </a:endParaRPr>
          </a:p>
        </p:txBody>
      </p:sp>
      <p:pic>
        <p:nvPicPr>
          <p:cNvPr id="180" name="Google Shape;180;p29"/>
          <p:cNvPicPr preferRelativeResize="0"/>
          <p:nvPr/>
        </p:nvPicPr>
        <p:blipFill rotWithShape="1">
          <a:blip r:embed="rId4">
            <a:alphaModFix/>
          </a:blip>
          <a:srcRect/>
          <a:stretch/>
        </p:blipFill>
        <p:spPr>
          <a:xfrm>
            <a:off x="3027850" y="3443301"/>
            <a:ext cx="6136301" cy="279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Leaky ReLU function</a:t>
            </a:r>
            <a:endParaRPr/>
          </a:p>
        </p:txBody>
      </p:sp>
      <p:sp>
        <p:nvSpPr>
          <p:cNvPr id="186" name="Google Shape;186;p30"/>
          <p:cNvSpPr txBox="1"/>
          <p:nvPr/>
        </p:nvSpPr>
        <p:spPr>
          <a:xfrm>
            <a:off x="556400" y="1554400"/>
            <a:ext cx="10213200" cy="1313200"/>
          </a:xfrm>
          <a:prstGeom prst="rect">
            <a:avLst/>
          </a:prstGeom>
          <a:noFill/>
          <a:ln>
            <a:noFill/>
          </a:ln>
        </p:spPr>
        <p:txBody>
          <a:bodyPr spcFirstLastPara="1" wrap="square" lIns="121900" tIns="121900" rIns="121900" bIns="121900" anchor="t" anchorCtr="0">
            <a:noAutofit/>
          </a:bodyPr>
          <a:lstStyle/>
          <a:p>
            <a:pPr marL="609585" indent="-423323">
              <a:lnSpc>
                <a:spcPct val="115000"/>
              </a:lnSpc>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Leaky ReLU was introduced to overcome the problem of dying neurons. </a:t>
            </a:r>
            <a:endParaRPr sz="2400">
              <a:solidFill>
                <a:srgbClr val="434343"/>
              </a:solidFill>
              <a:latin typeface="Helvetica Neue"/>
              <a:ea typeface="Helvetica Neue"/>
              <a:cs typeface="Helvetica Neue"/>
              <a:sym typeface="Helvetica Neue"/>
            </a:endParaRPr>
          </a:p>
          <a:p>
            <a:pPr marL="609585" indent="-423323">
              <a:lnSpc>
                <a:spcPct val="115000"/>
              </a:lnSpc>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Leaky ReLU introduces a small slope to keep the neurons alive</a:t>
            </a:r>
            <a:endParaRPr sz="2400">
              <a:solidFill>
                <a:srgbClr val="434343"/>
              </a:solidFill>
              <a:latin typeface="Helvetica Neue"/>
              <a:ea typeface="Helvetica Neue"/>
              <a:cs typeface="Helvetica Neue"/>
              <a:sym typeface="Helvetica Neue"/>
            </a:endParaRPr>
          </a:p>
          <a:p>
            <a:pPr marL="609585" indent="-423323">
              <a:lnSpc>
                <a:spcPct val="115000"/>
              </a:lnSpc>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Does not saturate (in +region)</a:t>
            </a:r>
            <a:endParaRPr sz="2400">
              <a:solidFill>
                <a:srgbClr val="434343"/>
              </a:solidFill>
              <a:latin typeface="Helvetica Neue"/>
              <a:ea typeface="Helvetica Neue"/>
              <a:cs typeface="Helvetica Neue"/>
              <a:sym typeface="Helvetica Neue"/>
            </a:endParaRPr>
          </a:p>
        </p:txBody>
      </p:sp>
      <p:sp>
        <p:nvSpPr>
          <p:cNvPr id="187" name="Google Shape;187;p30"/>
          <p:cNvSpPr txBox="1"/>
          <p:nvPr/>
        </p:nvSpPr>
        <p:spPr>
          <a:xfrm>
            <a:off x="61377" y="6500400"/>
            <a:ext cx="4515200" cy="357600"/>
          </a:xfrm>
          <a:prstGeom prst="rect">
            <a:avLst/>
          </a:prstGeom>
          <a:noFill/>
          <a:ln>
            <a:noFill/>
          </a:ln>
        </p:spPr>
        <p:txBody>
          <a:bodyPr spcFirstLastPara="1" wrap="square" lIns="121900" tIns="121900" rIns="121900" bIns="121900" anchor="t" anchorCtr="0">
            <a:noAutofit/>
          </a:bodyPr>
          <a:lstStyle/>
          <a:p>
            <a:r>
              <a:rPr lang="en" sz="800" i="1">
                <a:latin typeface="Helvetica Neue"/>
                <a:ea typeface="Helvetica Neue"/>
                <a:cs typeface="Helvetica Neue"/>
                <a:sym typeface="Helvetica Neue"/>
              </a:rPr>
              <a:t>Image source: </a:t>
            </a:r>
            <a:r>
              <a:rPr lang="en" sz="800" i="1" u="sng">
                <a:solidFill>
                  <a:srgbClr val="365F91"/>
                </a:solidFill>
                <a:latin typeface="Helvetica Neue"/>
                <a:ea typeface="Helvetica Neue"/>
                <a:cs typeface="Helvetica Neue"/>
                <a:sym typeface="Helvetica Neue"/>
                <a:hlinkClick r:id="rId3"/>
              </a:rPr>
              <a:t>medium</a:t>
            </a:r>
            <a:endParaRPr sz="800" i="1">
              <a:solidFill>
                <a:srgbClr val="365F91"/>
              </a:solidFill>
              <a:latin typeface="Helvetica Neue"/>
              <a:ea typeface="Helvetica Neue"/>
              <a:cs typeface="Helvetica Neue"/>
              <a:sym typeface="Helvetica Neue"/>
            </a:endParaRPr>
          </a:p>
        </p:txBody>
      </p:sp>
      <p:pic>
        <p:nvPicPr>
          <p:cNvPr id="188" name="Google Shape;188;p30"/>
          <p:cNvPicPr preferRelativeResize="0"/>
          <p:nvPr/>
        </p:nvPicPr>
        <p:blipFill rotWithShape="1">
          <a:blip r:embed="rId4">
            <a:alphaModFix/>
          </a:blip>
          <a:srcRect t="7475" b="7475"/>
          <a:stretch/>
        </p:blipFill>
        <p:spPr>
          <a:xfrm>
            <a:off x="3027850" y="3341701"/>
            <a:ext cx="6136301" cy="279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ELU function</a:t>
            </a:r>
            <a:endParaRPr/>
          </a:p>
        </p:txBody>
      </p:sp>
      <p:sp>
        <p:nvSpPr>
          <p:cNvPr id="194" name="Google Shape;194;p31"/>
          <p:cNvSpPr txBox="1"/>
          <p:nvPr/>
        </p:nvSpPr>
        <p:spPr>
          <a:xfrm>
            <a:off x="5984400" y="1554400"/>
            <a:ext cx="5792000" cy="1111200"/>
          </a:xfrm>
          <a:prstGeom prst="rect">
            <a:avLst/>
          </a:prstGeom>
          <a:noFill/>
          <a:ln>
            <a:noFill/>
          </a:ln>
        </p:spPr>
        <p:txBody>
          <a:bodyPr spcFirstLastPara="1" wrap="square" lIns="121900" tIns="121900" rIns="121900" bIns="121900" anchor="t" anchorCtr="0">
            <a:noAutofit/>
          </a:bodyPr>
          <a:lstStyle/>
          <a:p>
            <a:r>
              <a:rPr lang="en" sz="2400" b="1">
                <a:solidFill>
                  <a:srgbClr val="434343"/>
                </a:solidFill>
                <a:latin typeface="Helvetica Neue"/>
                <a:ea typeface="Helvetica Neue"/>
                <a:cs typeface="Helvetica Neue"/>
                <a:sym typeface="Helvetica Neue"/>
              </a:rPr>
              <a:t>Drawbacks</a:t>
            </a:r>
            <a:endParaRPr sz="2400">
              <a:solidFill>
                <a:srgbClr val="434343"/>
              </a:solidFill>
              <a:latin typeface="Helvetica Neue"/>
              <a:ea typeface="Helvetica Neue"/>
              <a:cs typeface="Helvetica Neue"/>
              <a:sym typeface="Helvetica Neue"/>
            </a:endParaRPr>
          </a:p>
          <a:p>
            <a:pPr marL="609585" indent="-423323">
              <a:lnSpc>
                <a:spcPct val="115000"/>
              </a:lnSpc>
              <a:spcBef>
                <a:spcPts val="1333"/>
              </a:spcBef>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Computation requires exp()</a:t>
            </a:r>
            <a:endParaRPr sz="2400">
              <a:solidFill>
                <a:srgbClr val="434343"/>
              </a:solidFill>
              <a:latin typeface="Helvetica Neue"/>
              <a:ea typeface="Helvetica Neue"/>
              <a:cs typeface="Helvetica Neue"/>
              <a:sym typeface="Helvetica Neue"/>
            </a:endParaRPr>
          </a:p>
        </p:txBody>
      </p:sp>
      <p:sp>
        <p:nvSpPr>
          <p:cNvPr id="195" name="Google Shape;195;p31"/>
          <p:cNvSpPr txBox="1"/>
          <p:nvPr/>
        </p:nvSpPr>
        <p:spPr>
          <a:xfrm>
            <a:off x="556400" y="1554400"/>
            <a:ext cx="5255600" cy="2729200"/>
          </a:xfrm>
          <a:prstGeom prst="rect">
            <a:avLst/>
          </a:prstGeom>
          <a:noFill/>
          <a:ln>
            <a:noFill/>
          </a:ln>
        </p:spPr>
        <p:txBody>
          <a:bodyPr spcFirstLastPara="1" wrap="square" lIns="121900" tIns="121900" rIns="121900" bIns="121900" anchor="t" anchorCtr="0">
            <a:noAutofit/>
          </a:bodyPr>
          <a:lstStyle/>
          <a:p>
            <a:pPr marL="609585" indent="-423323">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ELU function tend to converge cost to zero faster and produce more accurate results</a:t>
            </a:r>
            <a:endParaRPr sz="2400">
              <a:solidFill>
                <a:srgbClr val="434343"/>
              </a:solidFill>
              <a:latin typeface="Helvetica Neue"/>
              <a:ea typeface="Helvetica Neue"/>
              <a:cs typeface="Helvetica Neue"/>
              <a:sym typeface="Helvetica Neue"/>
            </a:endParaRPr>
          </a:p>
          <a:p>
            <a:pPr marL="609585" indent="-423323">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Closer to zero mean outputs</a:t>
            </a:r>
            <a:endParaRPr sz="2400">
              <a:solidFill>
                <a:srgbClr val="434343"/>
              </a:solidFill>
              <a:latin typeface="Helvetica Neue"/>
              <a:ea typeface="Helvetica Neue"/>
              <a:cs typeface="Helvetica Neue"/>
              <a:sym typeface="Helvetica Neue"/>
            </a:endParaRPr>
          </a:p>
          <a:p>
            <a:pPr marL="609585" indent="-423323">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Has a extra alpha constant which should be positive number</a:t>
            </a:r>
            <a:endParaRPr sz="2400">
              <a:solidFill>
                <a:srgbClr val="434343"/>
              </a:solidFill>
              <a:latin typeface="Helvetica Neue"/>
              <a:ea typeface="Helvetica Neue"/>
              <a:cs typeface="Helvetica Neue"/>
              <a:sym typeface="Helvetica Neue"/>
            </a:endParaRPr>
          </a:p>
          <a:p>
            <a:pPr marL="609585" indent="-423323">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ELU is very similar to RELU except negative inputs</a:t>
            </a:r>
            <a:endParaRPr sz="2400">
              <a:solidFill>
                <a:srgbClr val="434343"/>
              </a:solidFill>
              <a:latin typeface="Helvetica Neue"/>
              <a:ea typeface="Helvetica Neue"/>
              <a:cs typeface="Helvetica Neue"/>
              <a:sym typeface="Helvetica Neue"/>
            </a:endParaRPr>
          </a:p>
          <a:p>
            <a:pPr marL="609585" indent="-423323">
              <a:buClr>
                <a:srgbClr val="434343"/>
              </a:buClr>
              <a:buSzPts val="1400"/>
              <a:buFont typeface="Helvetica Neue"/>
              <a:buChar char="●"/>
            </a:pPr>
            <a:r>
              <a:rPr lang="en" sz="2400">
                <a:solidFill>
                  <a:srgbClr val="434343"/>
                </a:solidFill>
                <a:latin typeface="Helvetica Neue"/>
                <a:ea typeface="Helvetica Neue"/>
                <a:cs typeface="Helvetica Neue"/>
                <a:sym typeface="Helvetica Neue"/>
              </a:rPr>
              <a:t>Have all advantages of ReLU</a:t>
            </a:r>
            <a:endParaRPr sz="2400">
              <a:solidFill>
                <a:srgbClr val="434343"/>
              </a:solidFill>
              <a:latin typeface="Helvetica Neue"/>
              <a:ea typeface="Helvetica Neue"/>
              <a:cs typeface="Helvetica Neue"/>
              <a:sym typeface="Helvetica Neue"/>
            </a:endParaRPr>
          </a:p>
        </p:txBody>
      </p:sp>
      <p:sp>
        <p:nvSpPr>
          <p:cNvPr id="196" name="Google Shape;196;p31"/>
          <p:cNvSpPr txBox="1"/>
          <p:nvPr/>
        </p:nvSpPr>
        <p:spPr>
          <a:xfrm>
            <a:off x="61377" y="6500400"/>
            <a:ext cx="4515200" cy="357600"/>
          </a:xfrm>
          <a:prstGeom prst="rect">
            <a:avLst/>
          </a:prstGeom>
          <a:noFill/>
          <a:ln>
            <a:noFill/>
          </a:ln>
        </p:spPr>
        <p:txBody>
          <a:bodyPr spcFirstLastPara="1" wrap="square" lIns="121900" tIns="121900" rIns="121900" bIns="121900" anchor="t" anchorCtr="0">
            <a:noAutofit/>
          </a:bodyPr>
          <a:lstStyle/>
          <a:p>
            <a:r>
              <a:rPr lang="en" sz="800" i="1">
                <a:latin typeface="Helvetica Neue"/>
                <a:ea typeface="Helvetica Neue"/>
                <a:cs typeface="Helvetica Neue"/>
                <a:sym typeface="Helvetica Neue"/>
              </a:rPr>
              <a:t>Image source: </a:t>
            </a:r>
            <a:r>
              <a:rPr lang="en" sz="800" i="1" u="sng">
                <a:solidFill>
                  <a:srgbClr val="365F91"/>
                </a:solidFill>
                <a:latin typeface="Helvetica Neue"/>
                <a:ea typeface="Helvetica Neue"/>
                <a:cs typeface="Helvetica Neue"/>
                <a:sym typeface="Helvetica Neue"/>
                <a:hlinkClick r:id="rId3"/>
              </a:rPr>
              <a:t>medium</a:t>
            </a:r>
            <a:endParaRPr sz="800" i="1">
              <a:solidFill>
                <a:srgbClr val="365F91"/>
              </a:solidFill>
              <a:latin typeface="Helvetica Neue"/>
              <a:ea typeface="Helvetica Neue"/>
              <a:cs typeface="Helvetica Neue"/>
              <a:sym typeface="Helvetica Neue"/>
            </a:endParaRPr>
          </a:p>
        </p:txBody>
      </p:sp>
      <p:pic>
        <p:nvPicPr>
          <p:cNvPr id="197" name="Google Shape;197;p31"/>
          <p:cNvPicPr preferRelativeResize="0"/>
          <p:nvPr/>
        </p:nvPicPr>
        <p:blipFill rotWithShape="1">
          <a:blip r:embed="rId4">
            <a:alphaModFix/>
          </a:blip>
          <a:srcRect t="5931" b="5931"/>
          <a:stretch/>
        </p:blipFill>
        <p:spPr>
          <a:xfrm>
            <a:off x="3027850" y="3443301"/>
            <a:ext cx="6136301" cy="27920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517</Words>
  <Application>Microsoft Office PowerPoint</Application>
  <PresentationFormat>Widescreen</PresentationFormat>
  <Paragraphs>93</Paragraphs>
  <Slides>30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Helvetica Neue</vt:lpstr>
      <vt:lpstr>Helvetica Neue Light</vt:lpstr>
      <vt:lpstr>Office Theme</vt:lpstr>
      <vt:lpstr>Neural Networks</vt:lpstr>
      <vt:lpstr>Backprop</vt:lpstr>
      <vt:lpstr>Activation functions</vt:lpstr>
      <vt:lpstr>Types of activation function</vt:lpstr>
      <vt:lpstr>Sigmoid function</vt:lpstr>
      <vt:lpstr>Tanh function</vt:lpstr>
      <vt:lpstr>ReLU function</vt:lpstr>
      <vt:lpstr>Leaky ReLU function</vt:lpstr>
      <vt:lpstr>ELU function</vt:lpstr>
      <vt:lpstr>Fully-connected layer</vt:lpstr>
      <vt:lpstr>Fully connected layer</vt:lpstr>
      <vt:lpstr>FC layer - forward pass</vt:lpstr>
      <vt:lpstr>FC layer - backward pass</vt:lpstr>
      <vt:lpstr>PowerPoint Presentation</vt:lpstr>
      <vt:lpstr>PowerPoint Presentation</vt:lpstr>
      <vt:lpstr>PowerPoint Presentation</vt:lpstr>
      <vt:lpstr>PowerPoint Presentation</vt:lpstr>
      <vt:lpstr>Softmax function</vt:lpstr>
      <vt:lpstr>Softmax</vt:lpstr>
      <vt:lpstr>PowerPoint Presentation</vt:lpstr>
      <vt:lpstr>Softmax</vt:lpstr>
      <vt:lpstr>Cross-entropy loss</vt:lpstr>
      <vt:lpstr>Cross-entropy loss</vt:lpstr>
      <vt:lpstr>Cross-entropy loss</vt:lpstr>
      <vt:lpstr>Cross Entropy Loss</vt:lpstr>
      <vt:lpstr>Cross Entropy Loss</vt:lpstr>
      <vt:lpstr>Batch Normalization</vt:lpstr>
      <vt:lpstr>Dropout</vt:lpstr>
      <vt:lpstr>Regression Metrics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mohan raj</dc:creator>
  <cp:lastModifiedBy>mohan raj</cp:lastModifiedBy>
  <cp:revision>1</cp:revision>
  <dcterms:created xsi:type="dcterms:W3CDTF">2023-07-16T01:49:58Z</dcterms:created>
  <dcterms:modified xsi:type="dcterms:W3CDTF">2023-07-16T06:09:56Z</dcterms:modified>
</cp:coreProperties>
</file>