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1110e461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1110e461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1110e461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1110e461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1110e461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1110e461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1110e461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1110e461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1110e461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1110e461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1110e461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1110e461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1110e461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1110e461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1110e461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1110e461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1110e461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1110e461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1110e461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1110e461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1110e461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1110e461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780600" y="992850"/>
            <a:ext cx="6457200" cy="15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300">
                <a:latin typeface="Times New Roman"/>
                <a:ea typeface="Times New Roman"/>
                <a:cs typeface="Times New Roman"/>
                <a:sym typeface="Times New Roman"/>
              </a:rPr>
              <a:t>HEALTH CENTRE  MANAGEMENT SYSTEM</a:t>
            </a:r>
            <a:endParaRPr b="1" sz="23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971925" y="3761100"/>
            <a:ext cx="4734900" cy="1382400"/>
          </a:xfrm>
          <a:prstGeom prst="rect">
            <a:avLst/>
          </a:prstGeom>
        </p:spPr>
        <p:txBody>
          <a:bodyPr anchorCtr="0" anchor="t" bIns="91425" lIns="91425" spcFirstLastPara="1" rIns="91425" wrap="square" tIns="91425">
            <a:normAutofit lnSpcReduction="20000"/>
          </a:bodyPr>
          <a:lstStyle/>
          <a:p>
            <a:pPr indent="0" lvl="0" marL="0" rtl="0" algn="just">
              <a:spcBef>
                <a:spcPts val="600"/>
              </a:spcBef>
              <a:spcAft>
                <a:spcPts val="0"/>
              </a:spcAft>
              <a:buNone/>
            </a:pPr>
            <a:r>
              <a:rPr b="1" lang="en" sz="1700">
                <a:latin typeface="Times New Roman"/>
                <a:ea typeface="Times New Roman"/>
                <a:cs typeface="Times New Roman"/>
                <a:sym typeface="Times New Roman"/>
              </a:rPr>
              <a:t>TEAM MEMBERS:-</a:t>
            </a:r>
            <a:endParaRPr b="1" sz="1700">
              <a:latin typeface="Times New Roman"/>
              <a:ea typeface="Times New Roman"/>
              <a:cs typeface="Times New Roman"/>
              <a:sym typeface="Times New Roman"/>
            </a:endParaRPr>
          </a:p>
          <a:p>
            <a:pPr indent="0" lvl="0" marL="0" rtl="0" algn="just">
              <a:spcBef>
                <a:spcPts val="600"/>
              </a:spcBef>
              <a:spcAft>
                <a:spcPts val="0"/>
              </a:spcAft>
              <a:buNone/>
            </a:pPr>
            <a:r>
              <a:rPr lang="en" sz="1500">
                <a:latin typeface="Times New Roman"/>
                <a:ea typeface="Times New Roman"/>
                <a:cs typeface="Times New Roman"/>
                <a:sym typeface="Times New Roman"/>
              </a:rPr>
              <a:t>DIKCHA SINGH (RA2011027010096)</a:t>
            </a:r>
            <a:endParaRPr b="1" sz="1700">
              <a:latin typeface="Times New Roman"/>
              <a:ea typeface="Times New Roman"/>
              <a:cs typeface="Times New Roman"/>
              <a:sym typeface="Times New Roman"/>
            </a:endParaRPr>
          </a:p>
          <a:p>
            <a:pPr indent="0" lvl="0" marL="0" rtl="0" algn="just">
              <a:spcBef>
                <a:spcPts val="600"/>
              </a:spcBef>
              <a:spcAft>
                <a:spcPts val="0"/>
              </a:spcAft>
              <a:buNone/>
            </a:pPr>
            <a:r>
              <a:rPr lang="en" sz="1500">
                <a:latin typeface="Times New Roman"/>
                <a:ea typeface="Times New Roman"/>
                <a:cs typeface="Times New Roman"/>
                <a:sym typeface="Times New Roman"/>
              </a:rPr>
              <a:t>AKAASH RAM (RA2011027010126)</a:t>
            </a:r>
            <a:endParaRPr sz="1500">
              <a:latin typeface="Times New Roman"/>
              <a:ea typeface="Times New Roman"/>
              <a:cs typeface="Times New Roman"/>
              <a:sym typeface="Times New Roman"/>
            </a:endParaRPr>
          </a:p>
          <a:p>
            <a:pPr indent="0" lvl="0" marL="0" rtl="0" algn="just">
              <a:spcBef>
                <a:spcPts val="600"/>
              </a:spcBef>
              <a:spcAft>
                <a:spcPts val="0"/>
              </a:spcAft>
              <a:buNone/>
            </a:pPr>
            <a:r>
              <a:rPr lang="en" sz="1500">
                <a:latin typeface="Times New Roman"/>
                <a:ea typeface="Times New Roman"/>
                <a:cs typeface="Times New Roman"/>
                <a:sym typeface="Times New Roman"/>
              </a:rPr>
              <a:t>K SANTHANA LAKSHMI (RA2011027010129)</a:t>
            </a:r>
            <a:endParaRPr sz="5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TYPE OF CONNECTIVITY USED FOR DATABASE ACCESS:</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60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PHP mysqli_connect() function is used to connect with MySQL databases. It returns resources if connection is established or null.</a:t>
            </a:r>
            <a:endParaRPr sz="1600">
              <a:highlight>
                <a:schemeClr val="dk1"/>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Relational databases are used as a connectivity  for database access.</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is used for storing and managing data.</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Relational databases are based on the relational data model, which organizes data into tables with rows and columns. The relationships between tables are defined by foreign keys, which link records in one table to records in another. Relational databases use SQL (Structured Query Language) to access and manipulate data. </a:t>
            </a:r>
            <a:endParaRPr sz="1600">
              <a:latin typeface="Times New Roman"/>
              <a:ea typeface="Times New Roman"/>
              <a:cs typeface="Times New Roman"/>
              <a:sym typeface="Times New Roman"/>
            </a:endParaRPr>
          </a:p>
          <a:p>
            <a:pPr indent="0" lvl="0" marL="457200" rtl="0" algn="l">
              <a:spcBef>
                <a:spcPts val="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LIST OF MODULES AND FUNCTIONALITIES IN EACH MODULE:</a:t>
            </a:r>
            <a:endParaRPr sz="2700"/>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600"/>
              </a:spcBef>
              <a:spcAft>
                <a:spcPts val="0"/>
              </a:spcAft>
              <a:buNone/>
            </a:pPr>
            <a:r>
              <a:rPr b="1" lang="en" sz="2000">
                <a:latin typeface="Times New Roman"/>
                <a:ea typeface="Times New Roman"/>
                <a:cs typeface="Times New Roman"/>
                <a:sym typeface="Times New Roman"/>
              </a:rPr>
              <a:t>View module:</a:t>
            </a:r>
            <a:endParaRPr b="1" sz="20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lang="en" sz="1600">
                <a:latin typeface="Times New Roman"/>
                <a:ea typeface="Times New Roman"/>
                <a:cs typeface="Times New Roman"/>
                <a:sym typeface="Times New Roman"/>
              </a:rPr>
              <a:t>In this module the user is the patient,employees both can view the details of the availability of infrastructure in the database.</a:t>
            </a:r>
            <a:endParaRPr sz="16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b="1" lang="en" sz="2000">
                <a:latin typeface="Times New Roman"/>
                <a:ea typeface="Times New Roman"/>
                <a:cs typeface="Times New Roman"/>
                <a:sym typeface="Times New Roman"/>
              </a:rPr>
              <a:t>Database Module:</a:t>
            </a:r>
            <a:endParaRPr b="1" sz="20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lang="en" sz="1600">
                <a:latin typeface="Times New Roman"/>
                <a:ea typeface="Times New Roman"/>
                <a:cs typeface="Times New Roman"/>
                <a:sym typeface="Times New Roman"/>
              </a:rPr>
              <a:t>In this module the employees of the hospital can maintain the database information where they will do updation,deletion of database records.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768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REFERENCES</a:t>
            </a:r>
            <a:endParaRPr sz="3400">
              <a:latin typeface="Times New Roman"/>
              <a:ea typeface="Times New Roman"/>
              <a:cs typeface="Times New Roman"/>
              <a:sym typeface="Times New Roman"/>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600"/>
              </a:spcBef>
              <a:spcAft>
                <a:spcPts val="0"/>
              </a:spcAft>
              <a:buNone/>
            </a:pPr>
            <a:r>
              <a:rPr lang="en" sz="1600">
                <a:latin typeface="Times New Roman"/>
                <a:ea typeface="Times New Roman"/>
                <a:cs typeface="Times New Roman"/>
                <a:sym typeface="Times New Roman"/>
              </a:rPr>
              <a:t>[1]https://www.sciencedirect.com/topics/computer-science/database-connectivity</a:t>
            </a:r>
            <a:endParaRPr sz="16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lang="en" sz="1600">
                <a:latin typeface="Times New Roman"/>
                <a:ea typeface="Times New Roman"/>
                <a:cs typeface="Times New Roman"/>
                <a:sym typeface="Times New Roman"/>
              </a:rPr>
              <a:t>[2]https://www.adroitinfosystems.com/products/ehospital-systems</a:t>
            </a:r>
            <a:endParaRPr sz="16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lang="en" sz="1600">
                <a:latin typeface="Times New Roman"/>
                <a:ea typeface="Times New Roman"/>
                <a:cs typeface="Times New Roman"/>
                <a:sym typeface="Times New Roman"/>
              </a:rPr>
              <a:t>[3]https://www.edrawsoft.com/article/er-diagrams-for-hospital-management-system.html</a:t>
            </a:r>
            <a:endParaRPr sz="16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12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86250" y="909675"/>
            <a:ext cx="6571500" cy="481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ABSTRACT:</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600">
                <a:latin typeface="Times New Roman"/>
                <a:ea typeface="Times New Roman"/>
                <a:cs typeface="Times New Roman"/>
                <a:sym typeface="Times New Roman"/>
              </a:rPr>
              <a:t>The Project describes the healthcare management system. This report will help you to know in depth the actual work that has been done as a team work. The main objective of this application is to automate the complete operations of healthcare. They need to maintain hundreds of thousands of records. Also searching should be very fast, so they can find required details instantly. This system is intended to provide information about the availability of infrastructure required in hospitals like oxygen cylinder, beds in emergency conditions at their respective locations. Main objective is to create a system which helps the Hospital employees to complete their work faster in a simple way by using a computer, not the oldest way which is using paper.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56275"/>
            <a:ext cx="7743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700">
                <a:latin typeface="Times New Roman"/>
                <a:ea typeface="Times New Roman"/>
                <a:cs typeface="Times New Roman"/>
                <a:sym typeface="Times New Roman"/>
              </a:rPr>
              <a:t>LIST OF GENERAL AND UNIQUE SERVICES IN DATABASE APPLICATION:</a:t>
            </a:r>
            <a:endParaRPr sz="27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Hospital Employees can update,edit,delete the database and the values in the database.</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They can maintain the database up to date.</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Patients can view the details of the availability of infrastructures in the hospital by the help of a database.</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ARCHITECTURE DIAGRAM:</a:t>
            </a:r>
            <a:endParaRPr sz="2700"/>
          </a:p>
        </p:txBody>
      </p:sp>
      <p:pic>
        <p:nvPicPr>
          <p:cNvPr id="153" name="Google Shape;153;p16"/>
          <p:cNvPicPr preferRelativeResize="0"/>
          <p:nvPr/>
        </p:nvPicPr>
        <p:blipFill>
          <a:blip r:embed="rId3">
            <a:alphaModFix/>
          </a:blip>
          <a:stretch>
            <a:fillRect/>
          </a:stretch>
        </p:blipFill>
        <p:spPr>
          <a:xfrm>
            <a:off x="1481275" y="1088975"/>
            <a:ext cx="6309549" cy="373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EXPLANATION:</a:t>
            </a:r>
            <a:endParaRPr sz="27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600"/>
              </a:spcBef>
              <a:spcAft>
                <a:spcPts val="0"/>
              </a:spcAft>
              <a:buSzPts val="1600"/>
              <a:buFont typeface="Times New Roman"/>
              <a:buChar char="●"/>
            </a:pPr>
            <a:r>
              <a:rPr lang="en" sz="1600">
                <a:latin typeface="Times New Roman"/>
                <a:ea typeface="Times New Roman"/>
                <a:cs typeface="Times New Roman"/>
                <a:sym typeface="Times New Roman"/>
              </a:rPr>
              <a:t>multiple clients as users (i.e patients and hospital employees) access the front end used by patients or users for accessing the availability of beds and oxygen cylinders.</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hospital employees will update the database time to time and it will sync with the database servers and application servers.</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Access control is concerned with determining the allowed activities of legitimate users, mediating every attempt by a user to access a resource in the system</a:t>
            </a:r>
            <a:r>
              <a:rPr lang="en" sz="1600">
                <a:highlight>
                  <a:srgbClr val="FFFFFF"/>
                </a:highlight>
                <a:latin typeface="Times New Roman"/>
                <a:ea typeface="Times New Roman"/>
                <a:cs typeface="Times New Roman"/>
                <a:sym typeface="Times New Roman"/>
              </a:rPr>
              <a: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ER DIAGRAM:</a:t>
            </a:r>
            <a:endParaRPr sz="2700"/>
          </a:p>
        </p:txBody>
      </p:sp>
      <p:pic>
        <p:nvPicPr>
          <p:cNvPr id="165" name="Google Shape;165;p18"/>
          <p:cNvPicPr preferRelativeResize="0"/>
          <p:nvPr/>
        </p:nvPicPr>
        <p:blipFill>
          <a:blip r:embed="rId3">
            <a:alphaModFix/>
          </a:blip>
          <a:stretch>
            <a:fillRect/>
          </a:stretch>
        </p:blipFill>
        <p:spPr>
          <a:xfrm>
            <a:off x="1666600" y="1000500"/>
            <a:ext cx="6163600" cy="403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EXPLANATION:</a:t>
            </a:r>
            <a:endParaRPr sz="27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600"/>
              </a:spcBef>
              <a:spcAft>
                <a:spcPts val="0"/>
              </a:spcAft>
              <a:buSzPts val="1600"/>
              <a:buFont typeface="Times New Roman"/>
              <a:buChar char="●"/>
            </a:pPr>
            <a:r>
              <a:rPr lang="en" sz="1600">
                <a:latin typeface="Times New Roman"/>
                <a:ea typeface="Times New Roman"/>
                <a:cs typeface="Times New Roman"/>
                <a:sym typeface="Times New Roman"/>
              </a:rPr>
              <a:t>patient(user) and hospital employee view the website(front end) which displays the bed and oxygen cylinder availability in the hospital at the present moment.</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hospital employees that manage the database can update time to time the availability of beds and oxygen cylinders.</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highlight>
                  <a:schemeClr val="dk1"/>
                </a:highlight>
                <a:latin typeface="Times New Roman"/>
                <a:ea typeface="Times New Roman"/>
                <a:cs typeface="Times New Roman"/>
                <a:sym typeface="Times New Roman"/>
              </a:rPr>
              <a:t>The table information is updated by the employee after the patient registers at reception all the necessary details are update</a:t>
            </a:r>
            <a:r>
              <a:rPr lang="en" sz="1600">
                <a:latin typeface="Times New Roman"/>
                <a:ea typeface="Times New Roman"/>
                <a:cs typeface="Times New Roman"/>
                <a:sym typeface="Times New Roman"/>
              </a:rPr>
              <a:t>d.</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FRONT END DESIGN AND SOFTWARE USED:</a:t>
            </a:r>
            <a:endParaRPr sz="270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30200" lvl="0" marL="457200" rtl="0" algn="just">
              <a:lnSpc>
                <a:spcPct val="100000"/>
              </a:lnSpc>
              <a:spcBef>
                <a:spcPts val="600"/>
              </a:spcBef>
              <a:spcAft>
                <a:spcPts val="0"/>
              </a:spcAft>
              <a:buSzPts val="1600"/>
              <a:buFont typeface="Times New Roman"/>
              <a:buChar char="●"/>
            </a:pPr>
            <a:r>
              <a:rPr lang="en" sz="1600">
                <a:latin typeface="Times New Roman"/>
                <a:ea typeface="Times New Roman"/>
                <a:cs typeface="Times New Roman"/>
                <a:sym typeface="Times New Roman"/>
              </a:rPr>
              <a:t>HTML -  user interface page</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CSS -  Styling the page</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Software -  Visual Studio coding platform</a:t>
            </a:r>
            <a:endParaRPr sz="16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t/>
            </a:r>
            <a:endParaRPr b="1" sz="16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b="1" lang="en" sz="2700">
                <a:latin typeface="Times New Roman"/>
                <a:ea typeface="Times New Roman"/>
                <a:cs typeface="Times New Roman"/>
                <a:sym typeface="Times New Roman"/>
              </a:rPr>
              <a:t>EXPLANATION:</a:t>
            </a:r>
            <a:endParaRPr b="1" sz="27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lang="en" sz="1600">
                <a:latin typeface="Times New Roman"/>
                <a:ea typeface="Times New Roman"/>
                <a:cs typeface="Times New Roman"/>
                <a:sym typeface="Times New Roman"/>
              </a:rPr>
              <a:t>In Frontend we will create a form where patients fill in the details and in that they can see the required infrastructure  details such as bed availability,oxygen cylinder availability etc.Once they submit the form it will retrieve from the database and display it to the patients the required information.</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spcBef>
                <a:spcPts val="600"/>
              </a:spcBef>
              <a:spcAft>
                <a:spcPts val="0"/>
              </a:spcAft>
              <a:buNone/>
            </a:pPr>
            <a:r>
              <a:rPr b="1" lang="en" sz="2700">
                <a:latin typeface="Times New Roman"/>
                <a:ea typeface="Times New Roman"/>
                <a:cs typeface="Times New Roman"/>
                <a:sym typeface="Times New Roman"/>
              </a:rPr>
              <a:t>BACK END DESIGN AND SOFTWARE:</a:t>
            </a:r>
            <a:endParaRPr sz="2700"/>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600"/>
              </a:spcBef>
              <a:spcAft>
                <a:spcPts val="0"/>
              </a:spcAft>
              <a:buSzPts val="1600"/>
              <a:buFont typeface="Times New Roman"/>
              <a:buChar char="●"/>
            </a:pPr>
            <a:r>
              <a:rPr lang="en" sz="1600">
                <a:latin typeface="Times New Roman"/>
                <a:ea typeface="Times New Roman"/>
                <a:cs typeface="Times New Roman"/>
                <a:sym typeface="Times New Roman"/>
              </a:rPr>
              <a:t>Backend</a:t>
            </a:r>
            <a:r>
              <a:rPr b="1" lang="en" sz="1600">
                <a:latin typeface="Times New Roman"/>
                <a:ea typeface="Times New Roman"/>
                <a:cs typeface="Times New Roman"/>
                <a:sym typeface="Times New Roman"/>
              </a:rPr>
              <a:t> - </a:t>
            </a:r>
            <a:r>
              <a:rPr lang="en" sz="1600">
                <a:latin typeface="Times New Roman"/>
                <a:ea typeface="Times New Roman"/>
                <a:cs typeface="Times New Roman"/>
                <a:sym typeface="Times New Roman"/>
              </a:rPr>
              <a:t>sql language</a:t>
            </a:r>
            <a:endParaRPr sz="1600">
              <a:latin typeface="Times New Roman"/>
              <a:ea typeface="Times New Roman"/>
              <a:cs typeface="Times New Roman"/>
              <a:sym typeface="Times New Roman"/>
            </a:endParaRPr>
          </a:p>
          <a:p>
            <a:pPr indent="-33020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Software - mysql database</a:t>
            </a:r>
            <a:endParaRPr sz="1600">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16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b="1" lang="en" sz="2700">
                <a:latin typeface="Times New Roman"/>
                <a:ea typeface="Times New Roman"/>
                <a:cs typeface="Times New Roman"/>
                <a:sym typeface="Times New Roman"/>
              </a:rPr>
              <a:t>EXPLANATION:</a:t>
            </a:r>
            <a:endParaRPr sz="2700">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lang="en" sz="1600">
                <a:latin typeface="Times New Roman"/>
                <a:ea typeface="Times New Roman"/>
                <a:cs typeface="Times New Roman"/>
                <a:sym typeface="Times New Roman"/>
              </a:rPr>
              <a:t>In the Backend we will create a database where it collects all the information from the form which patients fill in the frontend.so that we will keep a track who searched for what details.also once the form submitted it will take to the next page where it shows the infrastructure availability to the patients by using database.</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