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87714" y="3314150"/>
            <a:ext cx="10477428" cy="2580640"/>
          </a:xfrm>
          <a:prstGeom prst="rect"/>
          <a:noFill/>
        </p:spPr>
        <p:txBody>
          <a:bodyPr anchor="t" bIns="45720" lIns="91440" rIns="91440" rtlCol="0" tIns="45720" wrap="square">
            <a:spAutoFit/>
          </a:bodyPr>
          <a:p>
            <a:r>
              <a:rPr dirty="0" sz="2400" lang="en-US"/>
              <a:t>STUDENT NAME</a:t>
            </a:r>
            <a:r>
              <a:rPr dirty="0" sz="2400" lang="en-US"/>
              <a:t>:</a:t>
            </a:r>
            <a:r>
              <a:rPr dirty="0" sz="2400" lang="en-US"/>
              <a:t>K</a:t>
            </a:r>
            <a:r>
              <a:rPr dirty="0" sz="2400" lang="en-US"/>
              <a:t>.</a:t>
            </a:r>
            <a:r>
              <a:rPr dirty="0" sz="2400" lang="en-US"/>
              <a:t>S</a:t>
            </a:r>
            <a:r>
              <a:rPr dirty="0" sz="2400" lang="en-US"/>
              <a:t>A</a:t>
            </a:r>
            <a:r>
              <a:rPr dirty="0" sz="2400" lang="en-US"/>
              <a:t>N</a:t>
            </a:r>
            <a:r>
              <a:rPr dirty="0" sz="2400" lang="en-US"/>
              <a:t>T</a:t>
            </a:r>
            <a:r>
              <a:rPr dirty="0" sz="2400" lang="en-US"/>
              <a:t>H</a:t>
            </a:r>
            <a:r>
              <a:rPr dirty="0" sz="2400" lang="en-US"/>
              <a:t>A</a:t>
            </a:r>
            <a:r>
              <a:rPr dirty="0" sz="2400" lang="en-US"/>
              <a:t>N</a:t>
            </a:r>
            <a:r>
              <a:rPr dirty="0" sz="2400" lang="en-US"/>
              <a:t>A</a:t>
            </a:r>
            <a:r>
              <a:rPr dirty="0" sz="2400" lang="en-US"/>
              <a:t>L</a:t>
            </a:r>
            <a:r>
              <a:rPr dirty="0" sz="2400" lang="en-US"/>
              <a:t>A</a:t>
            </a:r>
            <a:r>
              <a:rPr dirty="0" sz="2400" lang="en-US"/>
              <a:t>K</a:t>
            </a:r>
            <a:r>
              <a:rPr dirty="0" sz="2400" lang="en-US"/>
              <a:t>S</a:t>
            </a:r>
            <a:r>
              <a:rPr dirty="0" sz="2400" lang="en-US"/>
              <a:t>H</a:t>
            </a:r>
            <a:r>
              <a:rPr dirty="0" sz="2400" lang="en-US"/>
              <a:t>M</a:t>
            </a:r>
            <a:r>
              <a:rPr dirty="0" sz="2400" lang="en-US"/>
              <a:t>I</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4</a:t>
            </a:r>
            <a:r>
              <a:rPr dirty="0" sz="2400" lang="en-US"/>
              <a:t>0</a:t>
            </a:r>
            <a:r>
              <a:rPr dirty="0" sz="2400" lang="en-US"/>
              <a:t>6</a:t>
            </a:r>
            <a:r>
              <a:rPr dirty="0" sz="2400" lang="en-US"/>
              <a:t>0</a:t>
            </a:r>
            <a:r>
              <a:rPr dirty="0" sz="2400" lang="en-US"/>
              <a:t>5</a:t>
            </a:r>
            <a:r>
              <a:rPr dirty="0" sz="2400" lang="en-US"/>
              <a:t>0</a:t>
            </a:r>
            <a:r>
              <a:rPr dirty="0" sz="2400" lang="en-US"/>
              <a:t>0</a:t>
            </a:r>
            <a:r>
              <a:rPr dirty="0" sz="2400" lang="en-US"/>
              <a:t>1</a:t>
            </a:r>
            <a:r>
              <a:rPr dirty="0" sz="2400" lang="en-US"/>
              <a:t>2</a:t>
            </a:r>
            <a:r>
              <a:rPr dirty="0" sz="2400" lang="en-US"/>
              <a:t>2</a:t>
            </a:r>
            <a:r>
              <a:rPr dirty="0" sz="2400" lang="en-US"/>
              <a:t>0</a:t>
            </a:r>
            <a:r>
              <a:rPr dirty="0" sz="2400" lang="en-US"/>
              <a:t>4</a:t>
            </a:r>
            <a:r>
              <a:rPr dirty="0" sz="2400" lang="en-US"/>
              <a:t>2</a:t>
            </a:r>
            <a:r>
              <a:rPr dirty="0" sz="2400" lang="en-US"/>
              <a:t> </a:t>
            </a:r>
            <a:r>
              <a:rPr dirty="0" sz="2400" lang="en-US"/>
              <a:t>A</a:t>
            </a:r>
            <a:r>
              <a:rPr dirty="0" sz="2400" lang="en-US"/>
              <a:t>N</a:t>
            </a:r>
            <a:r>
              <a:rPr dirty="0" sz="2400" lang="en-US"/>
              <a:t>D</a:t>
            </a:r>
            <a:r>
              <a:rPr dirty="0" sz="2400" lang="en-US"/>
              <a:t> </a:t>
            </a:r>
            <a:r>
              <a:rPr dirty="0" sz="2400" lang="en-US"/>
              <a:t>a</a:t>
            </a:r>
            <a:r>
              <a:rPr dirty="0" sz="2400" lang="en-US"/>
              <a:t>s</a:t>
            </a:r>
            <a:r>
              <a:rPr dirty="0" sz="2400" lang="en-US"/>
              <a:t>a</a:t>
            </a:r>
            <a:r>
              <a:rPr dirty="0" sz="2400" lang="en-US"/>
              <a:t>n</a:t>
            </a:r>
            <a:r>
              <a:rPr dirty="0" sz="2400" lang="en-US"/>
              <a:t>m</a:t>
            </a:r>
            <a:r>
              <a:rPr dirty="0" sz="2400" lang="en-US"/>
              <a:t>4</a:t>
            </a:r>
            <a:r>
              <a:rPr dirty="0" sz="2400" lang="en-US"/>
              <a:t>0</a:t>
            </a:r>
            <a:r>
              <a:rPr dirty="0" sz="2400" lang="en-US"/>
              <a:t>6</a:t>
            </a:r>
            <a:r>
              <a:rPr dirty="0" sz="2400" lang="en-US"/>
              <a:t>2</a:t>
            </a:r>
            <a:r>
              <a:rPr dirty="0" sz="2400" lang="en-US"/>
              <a:t>4</a:t>
            </a:r>
            <a:r>
              <a:rPr dirty="0" sz="2400" lang="en-US"/>
              <a:t>1</a:t>
            </a:r>
            <a:r>
              <a:rPr dirty="0" sz="2400" lang="en-US"/>
              <a:t>3</a:t>
            </a:r>
            <a:r>
              <a:rPr dirty="0" sz="2400" lang="en-US"/>
              <a:t>4</a:t>
            </a:r>
            <a:r>
              <a:rPr dirty="0" sz="2400" lang="en-US"/>
              <a:t>0</a:t>
            </a:r>
            <a:r>
              <a:rPr dirty="0" sz="2400" lang="en-US"/>
              <a:t>6</a:t>
            </a:r>
            <a:r>
              <a:rPr dirty="0" sz="2400" lang="en-US"/>
              <a:t>0</a:t>
            </a:r>
            <a:r>
              <a:rPr dirty="0" sz="2400" lang="en-US"/>
              <a:t>5</a:t>
            </a:r>
            <a:r>
              <a:rPr dirty="0" sz="2400" lang="en-US"/>
              <a:t>0</a:t>
            </a:r>
            <a:r>
              <a:rPr dirty="0" sz="2400" lang="en-US"/>
              <a:t>0</a:t>
            </a:r>
            <a:r>
              <a:rPr dirty="0" sz="2400" lang="en-US"/>
              <a:t>1</a:t>
            </a:r>
            <a:r>
              <a:rPr dirty="0" sz="2400" lang="en-US"/>
              <a:t>2</a:t>
            </a:r>
            <a:r>
              <a:rPr dirty="0" sz="2400" lang="en-US"/>
              <a:t>2</a:t>
            </a:r>
            <a:r>
              <a:rPr dirty="0" sz="2400" lang="en-US"/>
              <a:t>0</a:t>
            </a:r>
            <a:r>
              <a:rPr dirty="0" sz="2400" lang="en-US"/>
              <a:t>4</a:t>
            </a:r>
            <a:r>
              <a:rPr dirty="0" sz="2400" lang="en-US"/>
              <a:t>2</a:t>
            </a:r>
            <a:endParaRPr dirty="0" sz="2400" lang="en-US">
              <a:cs typeface="Calibri"/>
            </a:endParaRPr>
          </a:p>
          <a:p>
            <a:r>
              <a:rPr dirty="0" sz="2400" lang="en-US"/>
              <a:t>DEPARTMENT: </a:t>
            </a:r>
            <a:r>
              <a:rPr dirty="0" sz="2400" lang="en-US"/>
              <a:t>B</a:t>
            </a:r>
            <a:r>
              <a:rPr dirty="0" sz="2400" lang="en-US"/>
              <a:t>C</a:t>
            </a:r>
            <a:r>
              <a:rPr dirty="0" sz="2400" lang="en-US"/>
              <a:t>A</a:t>
            </a:r>
            <a:r>
              <a:rPr dirty="0" sz="2400" lang="en-US"/>
              <a:t>(</a:t>
            </a:r>
            <a:r>
              <a:rPr dirty="0" sz="2400" lang="en-US"/>
              <a:t>I</a:t>
            </a:r>
            <a:r>
              <a:rPr dirty="0" sz="2400" lang="en-US"/>
              <a:t>I</a:t>
            </a:r>
            <a:r>
              <a:rPr dirty="0" sz="2400" lang="en-US"/>
              <a:t> </a:t>
            </a:r>
            <a:r>
              <a:rPr dirty="0" sz="2400" lang="en-US"/>
              <a:t>Y</a:t>
            </a:r>
            <a:r>
              <a:rPr dirty="0" sz="2400" lang="en-US"/>
              <a:t>E</a:t>
            </a:r>
            <a:r>
              <a:rPr dirty="0" sz="2400" lang="en-US"/>
              <a:t>A</a:t>
            </a:r>
            <a:r>
              <a:rPr dirty="0" sz="2400" lang="en-US"/>
              <a:t>R</a:t>
            </a:r>
            <a:r>
              <a:rPr dirty="0" sz="2400" lang="en-US"/>
              <a:t>)</a:t>
            </a:r>
            <a:endParaRPr altLang="en-US" lang="zh-CN"/>
          </a:p>
          <a:p>
            <a:r>
              <a:rPr dirty="0" sz="2400" lang="en-US"/>
              <a:t>COLLEGE: COLLEGE/ UNIVERSITY</a:t>
            </a:r>
            <a:r>
              <a:rPr dirty="0" sz="2400" lang="en-US"/>
              <a:t>:</a:t>
            </a:r>
            <a:r>
              <a:rPr dirty="0" sz="2400" lang="en-US"/>
              <a:t>D</a:t>
            </a:r>
            <a:r>
              <a:rPr dirty="0" sz="2400" lang="en-US"/>
              <a:t>H</a:t>
            </a:r>
            <a:r>
              <a:rPr dirty="0" sz="2400" lang="en-US"/>
              <a:t>A</a:t>
            </a:r>
            <a:r>
              <a:rPr dirty="0" sz="2400" lang="en-US"/>
              <a:t>R</a:t>
            </a:r>
            <a:r>
              <a:rPr dirty="0" sz="2400" lang="en-US"/>
              <a:t>M</a:t>
            </a:r>
            <a:r>
              <a:rPr dirty="0" sz="2400" lang="en-US"/>
              <a:t>A</a:t>
            </a:r>
            <a:r>
              <a:rPr dirty="0" sz="2400" lang="en-US"/>
              <a:t>P</a:t>
            </a:r>
            <a:r>
              <a:rPr dirty="0" sz="2400" lang="en-US"/>
              <a:t>U</a:t>
            </a:r>
            <a:r>
              <a:rPr dirty="0" sz="2400" lang="en-US"/>
              <a:t>R</a:t>
            </a:r>
            <a:r>
              <a:rPr dirty="0" sz="2400" lang="en-US"/>
              <a:t>A</a:t>
            </a:r>
            <a:r>
              <a:rPr dirty="0" sz="2400" lang="en-US"/>
              <a:t>M</a:t>
            </a:r>
            <a:r>
              <a:rPr dirty="0" sz="2400" lang="en-US"/>
              <a:t> </a:t>
            </a:r>
            <a:r>
              <a:rPr dirty="0" sz="2400" lang="en-US"/>
              <a:t>A</a:t>
            </a:r>
            <a:r>
              <a:rPr dirty="0" sz="2400" lang="en-US"/>
              <a:t>D</a:t>
            </a:r>
            <a:r>
              <a:rPr dirty="0" sz="2400" lang="en-US"/>
              <a:t>H</a:t>
            </a:r>
            <a:r>
              <a:rPr dirty="0" sz="2400" lang="en-US"/>
              <a:t>I</a:t>
            </a:r>
            <a:r>
              <a:rPr dirty="0" sz="2400" lang="en-US"/>
              <a:t>N</a:t>
            </a:r>
            <a:r>
              <a:rPr dirty="0" sz="2400" lang="en-US"/>
              <a:t>A</a:t>
            </a:r>
            <a:r>
              <a:rPr dirty="0" sz="2400" lang="en-US"/>
              <a:t>M</a:t>
            </a:r>
            <a:r>
              <a:rPr dirty="0" sz="2400" lang="en-US"/>
              <a:t> </a:t>
            </a:r>
            <a:r>
              <a:rPr dirty="0" sz="2400" lang="en-US"/>
              <a:t>A</a:t>
            </a:r>
            <a:r>
              <a:rPr dirty="0" sz="2400" lang="en-US"/>
              <a:t>R</a:t>
            </a:r>
            <a:r>
              <a:rPr dirty="0" sz="2400" lang="en-US"/>
              <a:t>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a:t>
            </a:r>
            <a:r>
              <a:rPr dirty="0" sz="2400" lang="en-US"/>
              <a:t>A</a:t>
            </a:r>
            <a:r>
              <a:rPr dirty="0" sz="2400" lang="en-US"/>
              <a:t>F</a:t>
            </a:r>
            <a:r>
              <a:rPr dirty="0" sz="2400" lang="en-US"/>
              <a:t>F</a:t>
            </a:r>
            <a:r>
              <a:rPr dirty="0" sz="2400" lang="en-US"/>
              <a:t>I</a:t>
            </a:r>
            <a:r>
              <a:rPr dirty="0" sz="2400" lang="en-US"/>
              <a:t>L</a:t>
            </a:r>
            <a:r>
              <a:rPr dirty="0" sz="2400" lang="en-US"/>
              <a:t>I</a:t>
            </a:r>
            <a:r>
              <a:rPr dirty="0" sz="2400" lang="en-US"/>
              <a:t>A</a:t>
            </a:r>
            <a:r>
              <a:rPr dirty="0" sz="2400" lang="en-US"/>
              <a:t>T</a:t>
            </a:r>
            <a:r>
              <a:rPr dirty="0" sz="2400" lang="en-US"/>
              <a:t>E</a:t>
            </a:r>
            <a:r>
              <a:rPr dirty="0" sz="2400" lang="en-US"/>
              <a:t>D</a:t>
            </a:r>
            <a:r>
              <a:rPr dirty="0" sz="2400" lang="en-US"/>
              <a:t> </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a:t>
            </a:r>
            <a:r>
              <a:rPr dirty="0" sz="2400" lang="en-US"/>
              <a:t> </a:t>
            </a:r>
            <a:r>
              <a:rPr dirty="0" sz="2400" lang="en-US"/>
              <a:t>U</a:t>
            </a:r>
            <a:r>
              <a:rPr dirty="0" sz="2400" lang="en-US"/>
              <a:t>N</a:t>
            </a:r>
            <a:r>
              <a:rPr dirty="0" sz="2400" lang="en-US"/>
              <a:t>I</a:t>
            </a:r>
            <a:r>
              <a:rPr dirty="0" sz="2400" lang="en-US"/>
              <a:t>V</a:t>
            </a:r>
            <a:r>
              <a:rPr dirty="0" sz="2400" lang="en-US"/>
              <a:t>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8341862" y="0"/>
            <a:ext cx="2519285"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rot="21600000">
            <a:off x="651617" y="1695445"/>
            <a:ext cx="7438937" cy="2186940"/>
          </a:xfrm>
          <a:prstGeom prst="rect"/>
        </p:spPr>
        <p:txBody>
          <a:bodyPr rtlCol="0" wrap="square">
            <a:spAutoFit/>
          </a:bodyPr>
          <a:p>
            <a:r>
              <a:rPr sz="2800" lang="en-US">
                <a:solidFill>
                  <a:srgbClr val="000000"/>
                </a:solidFill>
              </a:rPr>
              <a:t>The project has been a resounding success,empowering students and young laeders with the,knowledge and confidence to become innovation problem-solvers and change makers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
          <p:cNvSpPr txBox="1"/>
          <p:nvPr/>
        </p:nvSpPr>
        <p:spPr>
          <a:xfrm>
            <a:off x="890348" y="2042159"/>
            <a:ext cx="10392013" cy="510540"/>
          </a:xfrm>
          <a:prstGeom prst="rect"/>
        </p:spPr>
        <p:txBody>
          <a:bodyPr rtlCol="0" wrap="square">
            <a:spAutoFit/>
          </a:bodyPr>
          <a:p>
            <a:r>
              <a:rPr sz="2800" lang="en-US">
                <a:solidFill>
                  <a:srgbClr val="000000"/>
                </a:solidFill>
              </a:rPr>
              <a:t>*Creative Student Portfolio Using FWD</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23912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rot="57555" flipH="1">
            <a:off x="5608380" y="2633908"/>
            <a:ext cx="8707440" cy="6124158"/>
            <a:chOff x="9353550" y="2564611"/>
            <a:chExt cx="457200" cy="3512339"/>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rot="21600000" flipH="0">
              <a:off x="9463873" y="2564611"/>
              <a:ext cx="236554" cy="2160659"/>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94803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676275" y="2080258"/>
            <a:ext cx="8027174" cy="1348741"/>
          </a:xfrm>
          <a:prstGeom prst="rect"/>
        </p:spPr>
        <p:txBody>
          <a:bodyPr rtlCol="0" wrap="square">
            <a:spAutoFit/>
          </a:bodyPr>
          <a:p>
            <a:r>
              <a:rPr sz="2800" lang="en-US">
                <a:solidFill>
                  <a:srgbClr val="000000"/>
                </a:solidFill>
              </a:rPr>
              <a:t>A digital portfolio provide an interactive and accessible platform tonperform achivements,skills and experience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739775" y="2566034"/>
            <a:ext cx="7139345" cy="3025140"/>
          </a:xfrm>
          <a:prstGeom prst="rect"/>
        </p:spPr>
        <p:txBody>
          <a:bodyPr rtlCol="0" wrap="square">
            <a:spAutoFit/>
          </a:bodyPr>
          <a:p>
            <a:r>
              <a:rPr sz="2800" lang="en-US">
                <a:solidFill>
                  <a:srgbClr val="000000"/>
                </a:solidFill>
              </a:rPr>
              <a:t>The aims to empower students and young leaders with the skills, knowledge and confidence to becomes innovation problem solved and change markers. the project focuses on developing leadership qualities,fostesting creativity and promoting social responsibilities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228548" y="2019299"/>
            <a:ext cx="8582200" cy="1348741"/>
          </a:xfrm>
          <a:prstGeom prst="rect"/>
        </p:spPr>
        <p:txBody>
          <a:bodyPr rtlCol="0" wrap="square">
            <a:spAutoFit/>
          </a:bodyPr>
          <a:p>
            <a:r>
              <a:rPr sz="2800" lang="en-US">
                <a:solidFill>
                  <a:srgbClr val="000000"/>
                </a:solidFill>
              </a:rPr>
              <a:t>*students( projects,resumes)
*Job seekers(career counseling)
*young professionals(leadership skills)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049405" y="2310128"/>
            <a:ext cx="6177662" cy="1348740"/>
          </a:xfrm>
          <a:prstGeom prst="rect"/>
        </p:spPr>
        <p:txBody>
          <a:bodyPr rtlCol="0" wrap="square">
            <a:spAutoFit/>
          </a:bodyPr>
          <a:p>
            <a:r>
              <a:rPr sz="2800" lang="en-US">
                <a:solidFill>
                  <a:srgbClr val="000000"/>
                </a:solidFill>
              </a:rPr>
              <a:t>#HTML--&gt;Structure
#CSS--&gt;Styling
#JS--&gt;Interactivity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016341" y="1652405"/>
            <a:ext cx="9020510" cy="2186940"/>
          </a:xfrm>
          <a:prstGeom prst="rect"/>
        </p:spPr>
        <p:txBody>
          <a:bodyPr rtlCol="0" wrap="square">
            <a:spAutoFit/>
          </a:bodyPr>
          <a:p>
            <a:r>
              <a:rPr sz="2800" lang="en-US">
                <a:solidFill>
                  <a:srgbClr val="000000"/>
                </a:solidFill>
              </a:rPr>
              <a:t>*Home/About me
*Project
*Skills
*Contact
*Responsive layout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1043421" y="1661160"/>
            <a:ext cx="6969563" cy="1767841"/>
          </a:xfrm>
          <a:prstGeom prst="rect"/>
        </p:spPr>
        <p:txBody>
          <a:bodyPr rtlCol="0" wrap="square">
            <a:spAutoFit/>
          </a:bodyPr>
          <a:p>
            <a:r>
              <a:rPr sz="2800" lang="en-US">
                <a:solidFill>
                  <a:srgbClr val="000000"/>
                </a:solidFill>
              </a:rPr>
              <a:t>*Navigation bar-with smooth scrolling
*Project showcase with image/details
*Contact form( Valiclation)
*Respondive design for all devices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2025-08-29T05:47:53Z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71612a5aff124c2f9af074518cd32eb5</vt:lpwstr>
  </property>
</Properties>
</file>