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6" d="100"/>
          <a:sy n="56" d="100"/>
        </p:scale>
        <p:origin x="-10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0F1C26A1-DDCD-4501-92F0-47D58DC04608}" type="datetimeFigureOut">
              <a:rPr lang="en-US" smtClean="0"/>
              <a:t>9/1/2024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D78224FB-5586-42BB-B2B3-92A381F68F0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1C26A1-DDCD-4501-92F0-47D58DC04608}"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224FB-5586-42BB-B2B3-92A381F68F0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1C26A1-DDCD-4501-92F0-47D58DC04608}"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224FB-5586-42BB-B2B3-92A381F68F0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F1C26A1-DDCD-4501-92F0-47D58DC04608}" type="datetimeFigureOut">
              <a:rPr lang="en-US" smtClean="0"/>
              <a:t>9/1/2024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D78224FB-5586-42BB-B2B3-92A381F68F0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0F1C26A1-DDCD-4501-92F0-47D58DC04608}" type="datetimeFigureOut">
              <a:rPr lang="en-US" smtClean="0"/>
              <a:t>9/1/2024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D78224FB-5586-42BB-B2B3-92A381F68F04}"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0F1C26A1-DDCD-4501-92F0-47D58DC04608}" type="datetimeFigureOut">
              <a:rPr lang="en-US" smtClean="0"/>
              <a:t>9/1/2024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78224FB-5586-42BB-B2B3-92A381F68F0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0F1C26A1-DDCD-4501-92F0-47D58DC04608}"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D78224FB-5586-42BB-B2B3-92A381F68F04}"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0F1C26A1-DDCD-4501-92F0-47D58DC04608}" type="datetimeFigureOut">
              <a:rPr lang="en-US" smtClean="0"/>
              <a:t>9/1/2024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224FB-5586-42BB-B2B3-92A381F68F0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1C26A1-DDCD-4501-92F0-47D58DC04608}" type="datetimeFigureOut">
              <a:rPr lang="en-US" smtClean="0"/>
              <a:t>9/1/2024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224FB-5586-42BB-B2B3-92A381F68F0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0F1C26A1-DDCD-4501-92F0-47D58DC04608}" type="datetimeFigureOut">
              <a:rPr lang="en-US" smtClean="0"/>
              <a:t>9/1/2024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224FB-5586-42BB-B2B3-92A381F68F0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0F1C26A1-DDCD-4501-92F0-47D58DC04608}"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78224FB-5586-42BB-B2B3-92A381F68F04}"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F1C26A1-DDCD-4501-92F0-47D58DC04608}" type="datetimeFigureOut">
              <a:rPr lang="en-US" smtClean="0"/>
              <a:t>9/1/2024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78224FB-5586-42BB-B2B3-92A381F68F04}"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1470025"/>
          </a:xfrm>
        </p:spPr>
        <p:txBody>
          <a:bodyPr>
            <a:normAutofit/>
          </a:bodyPr>
          <a:lstStyle/>
          <a:p>
            <a:r>
              <a:rPr lang="en-US" i="1" u="sng" dirty="0" smtClean="0"/>
              <a:t>Employee Data Analysis using Excel</a:t>
            </a:r>
            <a:endParaRPr lang="en-US" i="1" u="sng" dirty="0"/>
          </a:p>
        </p:txBody>
      </p:sp>
      <p:sp>
        <p:nvSpPr>
          <p:cNvPr id="3" name="Subtitle 2"/>
          <p:cNvSpPr>
            <a:spLocks noGrp="1"/>
          </p:cNvSpPr>
          <p:nvPr>
            <p:ph type="subTitle" idx="1"/>
          </p:nvPr>
        </p:nvSpPr>
        <p:spPr>
          <a:xfrm>
            <a:off x="685800" y="2743200"/>
            <a:ext cx="8077200" cy="2286000"/>
          </a:xfrm>
        </p:spPr>
        <p:txBody>
          <a:bodyPr>
            <a:normAutofit/>
          </a:bodyPr>
          <a:lstStyle/>
          <a:p>
            <a:pPr algn="l"/>
            <a:r>
              <a:rPr lang="en-US" dirty="0" smtClean="0">
                <a:solidFill>
                  <a:schemeClr val="tx1"/>
                </a:solidFill>
              </a:rPr>
              <a:t>STUDENT NAME :</a:t>
            </a:r>
            <a:r>
              <a:rPr lang="en-US" dirty="0" smtClean="0"/>
              <a:t>  </a:t>
            </a:r>
            <a:r>
              <a:rPr lang="en-US" dirty="0" smtClean="0">
                <a:solidFill>
                  <a:schemeClr val="accent2">
                    <a:lumMod val="50000"/>
                  </a:schemeClr>
                </a:solidFill>
              </a:rPr>
              <a:t>SANTHANA MALATHI S</a:t>
            </a:r>
            <a:endParaRPr lang="en-US" dirty="0" smtClean="0">
              <a:solidFill>
                <a:schemeClr val="accent2">
                  <a:lumMod val="50000"/>
                </a:schemeClr>
              </a:solidFill>
            </a:endParaRPr>
          </a:p>
          <a:p>
            <a:pPr algn="l"/>
            <a:r>
              <a:rPr lang="en-US" dirty="0" smtClean="0">
                <a:solidFill>
                  <a:schemeClr val="tx1"/>
                </a:solidFill>
              </a:rPr>
              <a:t>REGISTER NO       : </a:t>
            </a:r>
            <a:r>
              <a:rPr lang="en-US" dirty="0" smtClean="0">
                <a:solidFill>
                  <a:schemeClr val="accent2">
                    <a:lumMod val="50000"/>
                  </a:schemeClr>
                </a:solidFill>
              </a:rPr>
              <a:t>312205958</a:t>
            </a:r>
            <a:endParaRPr lang="en-US" dirty="0" smtClean="0">
              <a:solidFill>
                <a:schemeClr val="accent2">
                  <a:lumMod val="50000"/>
                </a:schemeClr>
              </a:solidFill>
            </a:endParaRPr>
          </a:p>
          <a:p>
            <a:pPr algn="l"/>
            <a:r>
              <a:rPr lang="en-US" dirty="0" smtClean="0">
                <a:solidFill>
                  <a:schemeClr val="tx1"/>
                </a:solidFill>
              </a:rPr>
              <a:t>DEPARTMENT      : </a:t>
            </a:r>
            <a:r>
              <a:rPr lang="en-US" dirty="0" smtClean="0">
                <a:solidFill>
                  <a:schemeClr val="accent2">
                    <a:lumMod val="50000"/>
                  </a:schemeClr>
                </a:solidFill>
              </a:rPr>
              <a:t>COMMERCE</a:t>
            </a:r>
          </a:p>
          <a:p>
            <a:pPr algn="l"/>
            <a:r>
              <a:rPr lang="en-US" dirty="0" smtClean="0">
                <a:solidFill>
                  <a:schemeClr val="tx1"/>
                </a:solidFill>
              </a:rPr>
              <a:t>COLLEGE : </a:t>
            </a:r>
            <a:r>
              <a:rPr lang="en-US" dirty="0" smtClean="0">
                <a:solidFill>
                  <a:schemeClr val="accent2">
                    <a:lumMod val="50000"/>
                  </a:schemeClr>
                </a:solidFill>
              </a:rPr>
              <a:t>VIDHYA SAGAR WOMEN’S COLLEGE</a:t>
            </a:r>
            <a:endParaRPr lang="en-US" dirty="0">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chemeClr val="accent4">
                    <a:lumMod val="50000"/>
                  </a:schemeClr>
                </a:solidFill>
              </a:rPr>
              <a:t>MODELLING</a:t>
            </a:r>
            <a:endParaRPr lang="en-US" i="1" u="sng" dirty="0">
              <a:solidFill>
                <a:schemeClr val="accent4">
                  <a:lumMod val="50000"/>
                </a:schemeClr>
              </a:solidFill>
            </a:endParaRPr>
          </a:p>
        </p:txBody>
      </p:sp>
      <p:sp>
        <p:nvSpPr>
          <p:cNvPr id="3" name="Content Placeholder 2"/>
          <p:cNvSpPr>
            <a:spLocks noGrp="1"/>
          </p:cNvSpPr>
          <p:nvPr>
            <p:ph idx="1"/>
          </p:nvPr>
        </p:nvSpPr>
        <p:spPr>
          <a:xfrm>
            <a:off x="2209800" y="1481328"/>
            <a:ext cx="6477000" cy="4386071"/>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r>
              <a:rPr lang="en-US" dirty="0" smtClean="0">
                <a:solidFill>
                  <a:schemeClr val="accent2">
                    <a:lumMod val="50000"/>
                  </a:schemeClr>
                </a:solidFill>
              </a:rPr>
              <a:t>Modeling in the context of employee data analysis using Excel refers to the process of creating mathematical, statistical, or logical representations (models) of employee-related data to predict outcomes, identify trends, and support decision-making. </a:t>
            </a:r>
          </a:p>
          <a:p>
            <a:r>
              <a:rPr lang="en-US" dirty="0" smtClean="0">
                <a:solidFill>
                  <a:schemeClr val="accent2">
                    <a:lumMod val="50000"/>
                  </a:schemeClr>
                </a:solidFill>
              </a:rPr>
              <a:t>These models help in understanding the relationships between different variables, forecasting future performance, and optimizing workforce management strategies.</a:t>
            </a:r>
            <a:endParaRPr lang="en-US" dirty="0">
              <a:solidFill>
                <a:schemeClr val="accent2">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chemeClr val="accent3">
                    <a:lumMod val="50000"/>
                  </a:schemeClr>
                </a:solidFill>
              </a:rPr>
              <a:t>RESULTS</a:t>
            </a:r>
            <a:endParaRPr lang="en-US" i="1" u="sng" dirty="0">
              <a:solidFill>
                <a:schemeClr val="accent3">
                  <a:lumMod val="50000"/>
                </a:schemeClr>
              </a:solidFill>
            </a:endParaRPr>
          </a:p>
        </p:txBody>
      </p:sp>
      <p:sp>
        <p:nvSpPr>
          <p:cNvPr id="3" name="Content Placeholder 2"/>
          <p:cNvSpPr>
            <a:spLocks noGrp="1"/>
          </p:cNvSpPr>
          <p:nvPr>
            <p:ph idx="1"/>
          </p:nvPr>
        </p:nvSpPr>
        <p:spPr>
          <a:xfrm>
            <a:off x="1371600" y="1481328"/>
            <a:ext cx="7315200" cy="4309871"/>
          </a:xfrm>
        </p:spPr>
        <p:style>
          <a:lnRef idx="1">
            <a:schemeClr val="dk1"/>
          </a:lnRef>
          <a:fillRef idx="2">
            <a:schemeClr val="dk1"/>
          </a:fillRef>
          <a:effectRef idx="1">
            <a:schemeClr val="dk1"/>
          </a:effectRef>
          <a:fontRef idx="minor">
            <a:schemeClr val="dk1"/>
          </a:fontRef>
        </p:style>
        <p:txBody>
          <a:bodyPr>
            <a:normAutofit fontScale="92500" lnSpcReduction="10000"/>
          </a:bodyPr>
          <a:lstStyle/>
          <a:p>
            <a:r>
              <a:rPr lang="en-US" dirty="0" smtClean="0">
                <a:solidFill>
                  <a:srgbClr val="7030A0"/>
                </a:solidFill>
              </a:rPr>
              <a:t>The result in employee data analysis using Excel refers to the outcomes or findings derived from the process of analyzing employee-related data with the aid of Excel's tools and functionalities. </a:t>
            </a:r>
          </a:p>
          <a:p>
            <a:r>
              <a:rPr lang="en-US" dirty="0" smtClean="0">
                <a:solidFill>
                  <a:srgbClr val="7030A0"/>
                </a:solidFill>
              </a:rPr>
              <a:t>These results provide insights into various aspects of employee performance, behavior, and trends, which can be used to inform decision-making and improve organizational practices</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chemeClr val="accent2">
                    <a:lumMod val="75000"/>
                  </a:schemeClr>
                </a:solidFill>
              </a:rPr>
              <a:t>CONCLUSION</a:t>
            </a:r>
            <a:endParaRPr lang="en-US" i="1" u="sng" dirty="0">
              <a:solidFill>
                <a:schemeClr val="accent2">
                  <a:lumMod val="75000"/>
                </a:schemeClr>
              </a:solidFill>
            </a:endParaRPr>
          </a:p>
        </p:txBody>
      </p:sp>
      <p:sp>
        <p:nvSpPr>
          <p:cNvPr id="3" name="Content Placeholder 2"/>
          <p:cNvSpPr>
            <a:spLocks noGrp="1"/>
          </p:cNvSpPr>
          <p:nvPr>
            <p:ph idx="1"/>
          </p:nvPr>
        </p:nvSpPr>
        <p:spPr>
          <a:xfrm>
            <a:off x="1447800" y="1481329"/>
            <a:ext cx="7239000" cy="4005072"/>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r>
              <a:rPr lang="en-US" dirty="0" smtClean="0">
                <a:solidFill>
                  <a:schemeClr val="bg2">
                    <a:lumMod val="25000"/>
                  </a:schemeClr>
                </a:solidFill>
              </a:rPr>
              <a:t>The conclusion in employee data analysis using Excel refers to the final summary and interpretation of the insights and findings derived from analyzing employee-related data with Excel. </a:t>
            </a:r>
          </a:p>
          <a:p>
            <a:r>
              <a:rPr lang="en-US" dirty="0" smtClean="0">
                <a:solidFill>
                  <a:schemeClr val="bg2">
                    <a:lumMod val="25000"/>
                  </a:schemeClr>
                </a:solidFill>
              </a:rPr>
              <a:t>It synthesizes the key results, highlights significant trends and patterns, and provides actionable recommendations based on the data.</a:t>
            </a:r>
            <a:endParaRPr lang="en-US" dirty="0">
              <a:solidFill>
                <a:schemeClr val="bg2">
                  <a:lumMod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6" name="Subtitle 5"/>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228600"/>
            <a:ext cx="7924800" cy="3810000"/>
          </a:xfrm>
        </p:spPr>
        <p:txBody>
          <a:bodyPr>
            <a:normAutofit/>
          </a:bodyPr>
          <a:lstStyle/>
          <a:p>
            <a:pPr algn="ctr"/>
            <a:r>
              <a:rPr lang="en-US" i="1" dirty="0" smtClean="0">
                <a:solidFill>
                  <a:schemeClr val="accent4">
                    <a:lumMod val="75000"/>
                  </a:schemeClr>
                </a:solidFill>
              </a:rPr>
              <a:t>   </a:t>
            </a:r>
            <a:r>
              <a:rPr lang="en-US" b="1" i="1" u="sng" dirty="0" smtClean="0">
                <a:solidFill>
                  <a:schemeClr val="accent4">
                    <a:lumMod val="75000"/>
                  </a:schemeClr>
                </a:solidFill>
              </a:rPr>
              <a:t>PROJECT TITLE</a:t>
            </a:r>
            <a:br>
              <a:rPr lang="en-US" b="1" i="1" u="sng" dirty="0" smtClean="0">
                <a:solidFill>
                  <a:schemeClr val="accent4">
                    <a:lumMod val="75000"/>
                  </a:schemeClr>
                </a:solidFill>
              </a:rPr>
            </a:br>
            <a:r>
              <a:rPr lang="en-US" i="1" u="sng" dirty="0" smtClean="0">
                <a:solidFill>
                  <a:schemeClr val="accent3">
                    <a:lumMod val="50000"/>
                  </a:schemeClr>
                </a:solidFill>
              </a:rPr>
              <a:t/>
            </a:r>
            <a:br>
              <a:rPr lang="en-US" i="1" u="sng" dirty="0" smtClean="0">
                <a:solidFill>
                  <a:schemeClr val="accent3">
                    <a:lumMod val="50000"/>
                  </a:schemeClr>
                </a:solidFill>
              </a:rPr>
            </a:br>
            <a:r>
              <a:rPr lang="en-US" i="1" dirty="0" smtClean="0">
                <a:solidFill>
                  <a:schemeClr val="accent3">
                    <a:lumMod val="50000"/>
                  </a:schemeClr>
                </a:solidFill>
              </a:rPr>
              <a:t>       </a:t>
            </a:r>
            <a:r>
              <a:rPr lang="en-US" sz="3200" i="1" dirty="0" smtClean="0">
                <a:solidFill>
                  <a:schemeClr val="accent3">
                    <a:lumMod val="50000"/>
                  </a:schemeClr>
                </a:solidFill>
              </a:rPr>
              <a:t>Employee Performance Analysis Using Excel</a:t>
            </a:r>
            <a:endParaRPr lang="en-US" sz="3200" b="1" i="1" u="sng" dirty="0">
              <a:solidFill>
                <a:schemeClr val="accent3">
                  <a:lumMod val="50000"/>
                </a:schemeClr>
              </a:solidFill>
            </a:endParaRPr>
          </a:p>
        </p:txBody>
      </p:sp>
      <p:pic>
        <p:nvPicPr>
          <p:cNvPr id="14" name="Content Placeholder 13" descr="download...nan.jpg"/>
          <p:cNvPicPr>
            <a:picLocks noGrp="1" noChangeAspect="1"/>
          </p:cNvPicPr>
          <p:nvPr>
            <p:ph idx="1"/>
          </p:nvPr>
        </p:nvPicPr>
        <p:blipFill>
          <a:blip r:embed="rId2"/>
          <a:stretch>
            <a:fillRect/>
          </a:stretch>
        </p:blipFill>
        <p:spPr>
          <a:xfrm>
            <a:off x="3832225" y="3194844"/>
            <a:ext cx="1631950" cy="1244600"/>
          </a:xfrm>
        </p:spPr>
      </p:pic>
      <p:sp>
        <p:nvSpPr>
          <p:cNvPr id="49154" name="AutoShape 2" descr="Cartoon Kid Writing Vector Images (over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6" name="AutoShape 4" descr="Cartoon Kid Writing Vector Images (over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90600"/>
            <a:ext cx="8229600" cy="1066800"/>
          </a:xfrm>
        </p:spPr>
        <p:txBody>
          <a:bodyPr/>
          <a:lstStyle/>
          <a:p>
            <a:pPr algn="l"/>
            <a:r>
              <a:rPr lang="en-US" i="1" u="sng" dirty="0" smtClean="0">
                <a:solidFill>
                  <a:schemeClr val="accent2">
                    <a:lumMod val="75000"/>
                  </a:schemeClr>
                </a:solidFill>
              </a:rPr>
              <a:t>AGENDA</a:t>
            </a:r>
            <a:endParaRPr lang="en-US" i="1" u="sng" dirty="0">
              <a:solidFill>
                <a:schemeClr val="accent2">
                  <a:lumMod val="75000"/>
                </a:schemeClr>
              </a:solidFill>
            </a:endParaRPr>
          </a:p>
        </p:txBody>
      </p:sp>
      <p:sp>
        <p:nvSpPr>
          <p:cNvPr id="4" name="Content Placeholder 3"/>
          <p:cNvSpPr>
            <a:spLocks noGrp="1"/>
          </p:cNvSpPr>
          <p:nvPr>
            <p:ph idx="1"/>
          </p:nvPr>
        </p:nvSpPr>
        <p:spPr>
          <a:xfrm>
            <a:off x="1676400" y="2057400"/>
            <a:ext cx="7010400" cy="4068763"/>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algn="just">
              <a:buFont typeface="Wingdings" pitchFamily="2" charset="2"/>
              <a:buChar char="q"/>
            </a:pPr>
            <a:r>
              <a:rPr lang="en-US" dirty="0" smtClean="0">
                <a:solidFill>
                  <a:schemeClr val="tx2">
                    <a:lumMod val="75000"/>
                  </a:schemeClr>
                </a:solidFill>
              </a:rPr>
              <a:t>  Problem Statement</a:t>
            </a:r>
          </a:p>
          <a:p>
            <a:pPr>
              <a:buFont typeface="Wingdings" pitchFamily="2" charset="2"/>
              <a:buChar char="q"/>
            </a:pPr>
            <a:r>
              <a:rPr lang="en-US" dirty="0" smtClean="0">
                <a:solidFill>
                  <a:schemeClr val="tx2">
                    <a:lumMod val="75000"/>
                  </a:schemeClr>
                </a:solidFill>
              </a:rPr>
              <a:t>  Project Overview</a:t>
            </a:r>
          </a:p>
          <a:p>
            <a:pPr>
              <a:buFont typeface="Wingdings" pitchFamily="2" charset="2"/>
              <a:buChar char="q"/>
            </a:pPr>
            <a:r>
              <a:rPr lang="en-US" dirty="0">
                <a:solidFill>
                  <a:schemeClr val="tx2">
                    <a:lumMod val="75000"/>
                  </a:schemeClr>
                </a:solidFill>
              </a:rPr>
              <a:t> </a:t>
            </a:r>
            <a:r>
              <a:rPr lang="en-US" dirty="0" smtClean="0">
                <a:solidFill>
                  <a:schemeClr val="tx2">
                    <a:lumMod val="75000"/>
                  </a:schemeClr>
                </a:solidFill>
              </a:rPr>
              <a:t> End Users</a:t>
            </a:r>
          </a:p>
          <a:p>
            <a:pPr>
              <a:buFont typeface="Wingdings" pitchFamily="2" charset="2"/>
              <a:buChar char="q"/>
            </a:pPr>
            <a:r>
              <a:rPr lang="en-US" dirty="0">
                <a:solidFill>
                  <a:schemeClr val="tx2">
                    <a:lumMod val="75000"/>
                  </a:schemeClr>
                </a:solidFill>
              </a:rPr>
              <a:t> </a:t>
            </a:r>
            <a:r>
              <a:rPr lang="en-US" dirty="0" smtClean="0">
                <a:solidFill>
                  <a:schemeClr val="tx2">
                    <a:lumMod val="75000"/>
                  </a:schemeClr>
                </a:solidFill>
              </a:rPr>
              <a:t> Our Solution and Proposition</a:t>
            </a:r>
          </a:p>
          <a:p>
            <a:pPr>
              <a:buFont typeface="Wingdings" pitchFamily="2" charset="2"/>
              <a:buChar char="q"/>
            </a:pPr>
            <a:r>
              <a:rPr lang="en-US" dirty="0">
                <a:solidFill>
                  <a:schemeClr val="tx2">
                    <a:lumMod val="75000"/>
                  </a:schemeClr>
                </a:solidFill>
              </a:rPr>
              <a:t> </a:t>
            </a:r>
            <a:r>
              <a:rPr lang="en-US" dirty="0" smtClean="0">
                <a:solidFill>
                  <a:schemeClr val="tx2">
                    <a:lumMod val="75000"/>
                  </a:schemeClr>
                </a:solidFill>
              </a:rPr>
              <a:t> Dataset Description</a:t>
            </a:r>
          </a:p>
          <a:p>
            <a:pPr>
              <a:buFont typeface="Wingdings" pitchFamily="2" charset="2"/>
              <a:buChar char="q"/>
            </a:pPr>
            <a:r>
              <a:rPr lang="en-US" dirty="0">
                <a:solidFill>
                  <a:schemeClr val="tx2">
                    <a:lumMod val="75000"/>
                  </a:schemeClr>
                </a:solidFill>
              </a:rPr>
              <a:t>  </a:t>
            </a:r>
            <a:r>
              <a:rPr lang="en-US" dirty="0" smtClean="0">
                <a:solidFill>
                  <a:schemeClr val="tx2">
                    <a:lumMod val="75000"/>
                  </a:schemeClr>
                </a:solidFill>
              </a:rPr>
              <a:t>Modeling Approach</a:t>
            </a:r>
          </a:p>
          <a:p>
            <a:pPr>
              <a:buFont typeface="Wingdings" pitchFamily="2" charset="2"/>
              <a:buChar char="q"/>
            </a:pPr>
            <a:r>
              <a:rPr lang="en-US" dirty="0">
                <a:solidFill>
                  <a:schemeClr val="tx2">
                    <a:lumMod val="75000"/>
                  </a:schemeClr>
                </a:solidFill>
              </a:rPr>
              <a:t> </a:t>
            </a:r>
            <a:r>
              <a:rPr lang="en-US" dirty="0" smtClean="0">
                <a:solidFill>
                  <a:schemeClr val="tx2">
                    <a:lumMod val="75000"/>
                  </a:schemeClr>
                </a:solidFill>
              </a:rPr>
              <a:t> Results and Discussion</a:t>
            </a:r>
          </a:p>
          <a:p>
            <a:pPr>
              <a:buFont typeface="Wingdings" pitchFamily="2" charset="2"/>
              <a:buChar char="q"/>
            </a:pPr>
            <a:r>
              <a:rPr lang="en-US" dirty="0">
                <a:solidFill>
                  <a:schemeClr val="tx2">
                    <a:lumMod val="75000"/>
                  </a:schemeClr>
                </a:solidFill>
              </a:rPr>
              <a:t>  </a:t>
            </a:r>
            <a:r>
              <a:rPr lang="en-US" dirty="0" smtClean="0">
                <a:solidFill>
                  <a:schemeClr val="tx2">
                    <a:lumMod val="75000"/>
                  </a:schemeClr>
                </a:solidFill>
              </a:rPr>
              <a:t>Conclusion</a:t>
            </a:r>
          </a:p>
          <a:p>
            <a:pPr algn="ctr">
              <a:buFont typeface="Wingdings" pitchFamily="2" charset="2"/>
              <a:buChar char="q"/>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609600"/>
            <a:ext cx="8229600" cy="1143000"/>
          </a:xfrm>
        </p:spPr>
        <p:txBody>
          <a:bodyPr/>
          <a:lstStyle/>
          <a:p>
            <a:r>
              <a:rPr lang="en-US" i="1" u="sng" dirty="0" smtClean="0">
                <a:solidFill>
                  <a:schemeClr val="accent6">
                    <a:lumMod val="50000"/>
                  </a:schemeClr>
                </a:solidFill>
              </a:rPr>
              <a:t>PROBLEM SOLVING</a:t>
            </a:r>
            <a:endParaRPr lang="en-US" i="1" u="sng" dirty="0">
              <a:solidFill>
                <a:schemeClr val="accent6">
                  <a:lumMod val="50000"/>
                </a:schemeClr>
              </a:solidFill>
            </a:endParaRPr>
          </a:p>
        </p:txBody>
      </p:sp>
      <p:sp>
        <p:nvSpPr>
          <p:cNvPr id="6" name="Text Placeholder 5"/>
          <p:cNvSpPr>
            <a:spLocks noGrp="1"/>
          </p:cNvSpPr>
          <p:nvPr>
            <p:ph type="body" idx="1"/>
          </p:nvPr>
        </p:nvSpPr>
        <p:spPr>
          <a:xfrm flipV="1">
            <a:off x="457200" y="6172199"/>
            <a:ext cx="45719" cy="45719"/>
          </a:xfrm>
          <a:noFill/>
        </p:spPr>
        <p:txBody>
          <a:bodyPr>
            <a:normAutofit fontScale="25000" lnSpcReduction="20000"/>
          </a:bodyPr>
          <a:lstStyle/>
          <a:p>
            <a:r>
              <a:rPr lang="en-US" dirty="0" smtClean="0"/>
              <a:t>  </a:t>
            </a:r>
            <a:endParaRPr lang="en-US" dirty="0"/>
          </a:p>
        </p:txBody>
      </p:sp>
      <p:sp>
        <p:nvSpPr>
          <p:cNvPr id="7" name="Text Placeholder 6"/>
          <p:cNvSpPr>
            <a:spLocks noGrp="1"/>
          </p:cNvSpPr>
          <p:nvPr>
            <p:ph type="body" sz="half" idx="3"/>
          </p:nvPr>
        </p:nvSpPr>
        <p:spPr>
          <a:xfrm>
            <a:off x="838200" y="6248400"/>
            <a:ext cx="45719" cy="76200"/>
          </a:xfrm>
          <a:noFill/>
        </p:spPr>
        <p:txBody>
          <a:bodyPr>
            <a:normAutofit fontScale="25000" lnSpcReduction="20000"/>
          </a:bodyPr>
          <a:lstStyle/>
          <a:p>
            <a:r>
              <a:rPr lang="en-US" dirty="0" smtClean="0"/>
              <a:t>  </a:t>
            </a:r>
            <a:endParaRPr lang="en-US" dirty="0"/>
          </a:p>
        </p:txBody>
      </p:sp>
      <p:sp>
        <p:nvSpPr>
          <p:cNvPr id="5" name="Content Placeholder 4"/>
          <p:cNvSpPr>
            <a:spLocks noGrp="1"/>
          </p:cNvSpPr>
          <p:nvPr>
            <p:ph sz="quarter" idx="2"/>
          </p:nvPr>
        </p:nvSpPr>
        <p:spPr>
          <a:xfrm>
            <a:off x="1524000" y="2362200"/>
            <a:ext cx="7315200" cy="2286000"/>
          </a:xfrm>
        </p:spPr>
        <p:style>
          <a:lnRef idx="1">
            <a:schemeClr val="accent1"/>
          </a:lnRef>
          <a:fillRef idx="2">
            <a:schemeClr val="accent1"/>
          </a:fillRef>
          <a:effectRef idx="1">
            <a:schemeClr val="accent1"/>
          </a:effectRef>
          <a:fontRef idx="minor">
            <a:schemeClr val="dk1"/>
          </a:fontRef>
        </p:style>
        <p:txBody>
          <a:bodyPr>
            <a:normAutofit/>
          </a:bodyPr>
          <a:lstStyle/>
          <a:p>
            <a:pPr algn="just">
              <a:buNone/>
            </a:pPr>
            <a:r>
              <a:rPr lang="en-US" dirty="0" smtClean="0"/>
              <a:t>    “Analyze employee data to identify trends in employee performance, retention, and demographics, and provide recommendations to improve overall workforce efficiency and satisfaction.“</a:t>
            </a:r>
          </a:p>
          <a:p>
            <a:pPr algn="just">
              <a:buNone/>
            </a:pPr>
            <a:endParaRPr lang="en-US" dirty="0" smtClean="0"/>
          </a:p>
        </p:txBody>
      </p:sp>
      <p:pic>
        <p:nvPicPr>
          <p:cNvPr id="9" name="Content Placeholder 8" descr="download.jpg"/>
          <p:cNvPicPr>
            <a:picLocks noGrp="1" noChangeAspect="1"/>
          </p:cNvPicPr>
          <p:nvPr>
            <p:ph sz="quarter" idx="4"/>
          </p:nvPr>
        </p:nvPicPr>
        <p:blipFill>
          <a:blip r:embed="rId2"/>
          <a:stretch>
            <a:fillRect/>
          </a:stretch>
        </p:blipFill>
        <p:spPr>
          <a:xfrm>
            <a:off x="0" y="4572000"/>
            <a:ext cx="1548920" cy="194389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chemeClr val="accent4">
                    <a:lumMod val="75000"/>
                  </a:schemeClr>
                </a:solidFill>
              </a:rPr>
              <a:t>PROJECT OVERVIEW</a:t>
            </a:r>
            <a:endParaRPr lang="en-US" i="1" u="sng" dirty="0">
              <a:solidFill>
                <a:schemeClr val="accent4">
                  <a:lumMod val="75000"/>
                </a:schemeClr>
              </a:solidFill>
            </a:endParaRPr>
          </a:p>
        </p:txBody>
      </p:sp>
      <p:sp>
        <p:nvSpPr>
          <p:cNvPr id="3" name="Content Placeholder 2"/>
          <p:cNvSpPr>
            <a:spLocks noGrp="1"/>
          </p:cNvSpPr>
          <p:nvPr>
            <p:ph idx="1"/>
          </p:nvPr>
        </p:nvSpPr>
        <p:spPr>
          <a:xfrm>
            <a:off x="1371600" y="1371600"/>
            <a:ext cx="7315200" cy="4635691"/>
          </a:xfrm>
        </p:spPr>
        <p:style>
          <a:lnRef idx="1">
            <a:schemeClr val="accent1"/>
          </a:lnRef>
          <a:fillRef idx="2">
            <a:schemeClr val="accent1"/>
          </a:fillRef>
          <a:effectRef idx="1">
            <a:schemeClr val="accent1"/>
          </a:effectRef>
          <a:fontRef idx="minor">
            <a:schemeClr val="dk1"/>
          </a:fontRef>
        </p:style>
        <p:txBody>
          <a:bodyPr/>
          <a:lstStyle/>
          <a:p>
            <a:r>
              <a:rPr lang="en-US" dirty="0" smtClean="0">
                <a:solidFill>
                  <a:schemeClr val="accent2">
                    <a:lumMod val="75000"/>
                  </a:schemeClr>
                </a:solidFill>
              </a:rPr>
              <a:t>Employee performance analysis is a structured process that involves evaluating and understanding various aspects of employee productivity and effectiveness within an organization. </a:t>
            </a:r>
          </a:p>
          <a:p>
            <a:r>
              <a:rPr lang="en-US" dirty="0" smtClean="0">
                <a:solidFill>
                  <a:schemeClr val="accent2">
                    <a:lumMod val="75000"/>
                  </a:schemeClr>
                </a:solidFill>
              </a:rPr>
              <a:t>Using Excel for this analysis allows for efficient data management, calculation, visualization, and reporting of key performance metrics</a:t>
            </a:r>
            <a:r>
              <a:rPr lang="en-US" dirty="0" smtClean="0">
                <a:solidFill>
                  <a:schemeClr val="accent6">
                    <a:lumMod val="50000"/>
                  </a:schemeClr>
                </a:solidFill>
              </a:rPr>
              <a:t>.</a:t>
            </a:r>
            <a:endParaRPr lang="en-US" dirty="0">
              <a:solidFill>
                <a:schemeClr val="accent6">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0"/>
            <a:ext cx="8229600" cy="1066800"/>
          </a:xfrm>
        </p:spPr>
        <p:txBody>
          <a:bodyPr/>
          <a:lstStyle/>
          <a:p>
            <a:r>
              <a:rPr lang="en-US" i="1" u="sng" dirty="0" smtClean="0">
                <a:solidFill>
                  <a:schemeClr val="accent6">
                    <a:lumMod val="75000"/>
                  </a:schemeClr>
                </a:solidFill>
              </a:rPr>
              <a:t>WHO ARE THE END USERS ?</a:t>
            </a:r>
            <a:endParaRPr lang="en-US" dirty="0">
              <a:solidFill>
                <a:schemeClr val="accent6">
                  <a:lumMod val="75000"/>
                </a:schemeClr>
              </a:solidFill>
            </a:endParaRPr>
          </a:p>
        </p:txBody>
      </p:sp>
      <p:sp>
        <p:nvSpPr>
          <p:cNvPr id="3" name="Content Placeholder 2"/>
          <p:cNvSpPr>
            <a:spLocks noGrp="1"/>
          </p:cNvSpPr>
          <p:nvPr>
            <p:ph idx="1"/>
          </p:nvPr>
        </p:nvSpPr>
        <p:spPr>
          <a:xfrm>
            <a:off x="1676400" y="2133600"/>
            <a:ext cx="6934200" cy="2667000"/>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r>
              <a:rPr lang="en-US" dirty="0" smtClean="0">
                <a:solidFill>
                  <a:schemeClr val="tx2">
                    <a:lumMod val="75000"/>
                  </a:schemeClr>
                </a:solidFill>
              </a:rPr>
              <a:t>End users in an Employee Data Analysis using Excel project are the individuals or groups within an organization who rely on the results of the analysis to inform their decisions, actions, or strategies related to employee management and organizational performance.</a:t>
            </a:r>
          </a:p>
          <a:p>
            <a:endParaRPr lang="en-US" dirty="0" smtClean="0">
              <a:solidFill>
                <a:schemeClr val="tx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u="sng" dirty="0" smtClean="0">
                <a:solidFill>
                  <a:schemeClr val="accent3">
                    <a:lumMod val="50000"/>
                  </a:schemeClr>
                </a:solidFill>
              </a:rPr>
              <a:t>OUR</a:t>
            </a:r>
            <a:r>
              <a:rPr lang="en-US" u="sng" dirty="0" smtClean="0">
                <a:solidFill>
                  <a:schemeClr val="accent3">
                    <a:lumMod val="50000"/>
                  </a:schemeClr>
                </a:solidFill>
              </a:rPr>
              <a:t> </a:t>
            </a:r>
            <a:r>
              <a:rPr lang="en-US" i="1" u="sng" dirty="0" smtClean="0">
                <a:solidFill>
                  <a:schemeClr val="accent3">
                    <a:lumMod val="50000"/>
                  </a:schemeClr>
                </a:solidFill>
              </a:rPr>
              <a:t>SOLUTION ITS VALUE PROPOSITION</a:t>
            </a:r>
            <a:endParaRPr lang="en-US" i="1" u="sng" dirty="0">
              <a:solidFill>
                <a:schemeClr val="accent3">
                  <a:lumMod val="50000"/>
                </a:schemeClr>
              </a:solidFill>
            </a:endParaRPr>
          </a:p>
        </p:txBody>
      </p:sp>
      <p:sp>
        <p:nvSpPr>
          <p:cNvPr id="3" name="Content Placeholder 2"/>
          <p:cNvSpPr>
            <a:spLocks noGrp="1"/>
          </p:cNvSpPr>
          <p:nvPr>
            <p:ph idx="1"/>
          </p:nvPr>
        </p:nvSpPr>
        <p:spPr>
          <a:xfrm>
            <a:off x="1219200" y="1752600"/>
            <a:ext cx="7391400" cy="4191000"/>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r>
              <a:rPr lang="en-US" dirty="0" smtClean="0">
                <a:solidFill>
                  <a:schemeClr val="accent4">
                    <a:lumMod val="50000"/>
                  </a:schemeClr>
                </a:solidFill>
              </a:rPr>
              <a:t>The value proposition of an Employee Data Analyzer using Excel refers to the unique benefits and advantages that this solution offers to organizations. </a:t>
            </a:r>
          </a:p>
          <a:p>
            <a:r>
              <a:rPr lang="en-US" dirty="0" smtClean="0">
                <a:solidFill>
                  <a:schemeClr val="accent4">
                    <a:lumMod val="50000"/>
                  </a:schemeClr>
                </a:solidFill>
              </a:rPr>
              <a:t>It encompasses the specific ways in which the analysis of employee data, facilitated by Excel, adds value to the organization by enhancing decision-making, improving efficiency, and driving overall business performance.</a:t>
            </a:r>
            <a:endParaRPr lang="en-US" dirty="0">
              <a:solidFill>
                <a:schemeClr val="accent4">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solidFill>
                  <a:schemeClr val="accent5">
                    <a:lumMod val="50000"/>
                  </a:schemeClr>
                </a:solidFill>
              </a:rPr>
              <a:t>DATASET</a:t>
            </a:r>
            <a:r>
              <a:rPr lang="en-US" u="sng" dirty="0" smtClean="0">
                <a:solidFill>
                  <a:schemeClr val="accent5">
                    <a:lumMod val="50000"/>
                  </a:schemeClr>
                </a:solidFill>
              </a:rPr>
              <a:t> ANALYSIS </a:t>
            </a:r>
            <a:endParaRPr lang="en-US" u="sng" dirty="0">
              <a:solidFill>
                <a:schemeClr val="accent5">
                  <a:lumMod val="50000"/>
                </a:schemeClr>
              </a:solidFill>
            </a:endParaRPr>
          </a:p>
        </p:txBody>
      </p:sp>
      <p:sp>
        <p:nvSpPr>
          <p:cNvPr id="3" name="Content Placeholder 2"/>
          <p:cNvSpPr>
            <a:spLocks noGrp="1"/>
          </p:cNvSpPr>
          <p:nvPr>
            <p:ph idx="1"/>
          </p:nvPr>
        </p:nvSpPr>
        <p:spPr>
          <a:xfrm>
            <a:off x="1600200" y="1676400"/>
            <a:ext cx="7086600" cy="4449763"/>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r>
              <a:rPr lang="en-US" dirty="0" smtClean="0">
                <a:solidFill>
                  <a:srgbClr val="002060"/>
                </a:solidFill>
              </a:rPr>
              <a:t>The data set in an Employee Data Analysis using Excel refers to the collection of structured information related to employee performance and other relevant attributes that are used to conduct the analysis. </a:t>
            </a:r>
          </a:p>
          <a:p>
            <a:r>
              <a:rPr lang="en-US" dirty="0" smtClean="0">
                <a:solidFill>
                  <a:srgbClr val="002060"/>
                </a:solidFill>
              </a:rPr>
              <a:t>This data set is the foundation upon which the analysis is performed, enabling the extraction of insights and the generation of reports and visualizations.</a:t>
            </a:r>
            <a:endParaRPr lang="en-US" dirty="0">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i="1" u="sng" dirty="0" smtClean="0">
                <a:solidFill>
                  <a:schemeClr val="accent6"/>
                </a:solidFill>
              </a:rPr>
              <a:t>THE WOW IN OUR SOLUTION</a:t>
            </a:r>
            <a:endParaRPr lang="en-US" i="1" u="sng" dirty="0">
              <a:solidFill>
                <a:schemeClr val="accent6"/>
              </a:solidFill>
            </a:endParaRPr>
          </a:p>
        </p:txBody>
      </p:sp>
      <p:sp>
        <p:nvSpPr>
          <p:cNvPr id="4" name="Text Placeholder 3"/>
          <p:cNvSpPr>
            <a:spLocks noGrp="1"/>
          </p:cNvSpPr>
          <p:nvPr>
            <p:ph type="body" idx="1"/>
          </p:nvPr>
        </p:nvSpPr>
        <p:spPr>
          <a:xfrm flipV="1">
            <a:off x="457200" y="6172199"/>
            <a:ext cx="45719" cy="45719"/>
          </a:xfrm>
          <a:noFill/>
        </p:spPr>
        <p:txBody>
          <a:bodyPr>
            <a:normAutofit fontScale="25000" lnSpcReduction="20000"/>
          </a:bodyPr>
          <a:lstStyle/>
          <a:p>
            <a:endParaRPr lang="en-US" dirty="0"/>
          </a:p>
        </p:txBody>
      </p:sp>
      <p:sp>
        <p:nvSpPr>
          <p:cNvPr id="5" name="Text Placeholder 4"/>
          <p:cNvSpPr>
            <a:spLocks noGrp="1"/>
          </p:cNvSpPr>
          <p:nvPr>
            <p:ph type="body" sz="half" idx="3"/>
          </p:nvPr>
        </p:nvSpPr>
        <p:spPr>
          <a:xfrm flipV="1">
            <a:off x="4907281" y="6019798"/>
            <a:ext cx="45719" cy="45719"/>
          </a:xfrm>
          <a:noFill/>
        </p:spPr>
        <p:txBody>
          <a:bodyPr>
            <a:normAutofit fontScale="25000" lnSpcReduction="20000"/>
          </a:bodyPr>
          <a:lstStyle/>
          <a:p>
            <a:r>
              <a:rPr lang="en-US" dirty="0" smtClean="0"/>
              <a:t>  </a:t>
            </a:r>
            <a:endParaRPr lang="en-US" dirty="0"/>
          </a:p>
        </p:txBody>
      </p:sp>
      <p:sp>
        <p:nvSpPr>
          <p:cNvPr id="3" name="Content Placeholder 2"/>
          <p:cNvSpPr>
            <a:spLocks noGrp="1"/>
          </p:cNvSpPr>
          <p:nvPr>
            <p:ph sz="quarter" idx="2"/>
          </p:nvPr>
        </p:nvSpPr>
        <p:spPr>
          <a:xfrm>
            <a:off x="1524000" y="1219200"/>
            <a:ext cx="6858000" cy="3429000"/>
          </a:xfrm>
        </p:spPr>
        <p:style>
          <a:lnRef idx="1">
            <a:schemeClr val="accent5"/>
          </a:lnRef>
          <a:fillRef idx="2">
            <a:schemeClr val="accent5"/>
          </a:fillRef>
          <a:effectRef idx="1">
            <a:schemeClr val="accent5"/>
          </a:effectRef>
          <a:fontRef idx="minor">
            <a:schemeClr val="dk1"/>
          </a:fontRef>
        </p:style>
        <p:txBody>
          <a:bodyPr>
            <a:normAutofit/>
          </a:bodyPr>
          <a:lstStyle/>
          <a:p>
            <a:r>
              <a:rPr lang="en-US" dirty="0" smtClean="0">
                <a:solidFill>
                  <a:schemeClr val="accent6">
                    <a:lumMod val="50000"/>
                  </a:schemeClr>
                </a:solidFill>
              </a:rPr>
              <a:t>The "Wow" factor in our solution for employee data analysis using Excel refers to the unique, standout features and benefits that set our approach apart from others.</a:t>
            </a:r>
          </a:p>
          <a:p>
            <a:r>
              <a:rPr lang="en-US" dirty="0" smtClean="0">
                <a:solidFill>
                  <a:schemeClr val="accent6">
                    <a:lumMod val="50000"/>
                  </a:schemeClr>
                </a:solidFill>
              </a:rPr>
              <a:t> It encapsulates the aspects of the solution that not only meet but exceed expectations, delivering exceptional value and impact to users.</a:t>
            </a:r>
            <a:endParaRPr lang="en-US" dirty="0">
              <a:solidFill>
                <a:schemeClr val="accent6">
                  <a:lumMod val="50000"/>
                </a:schemeClr>
              </a:solidFill>
            </a:endParaRPr>
          </a:p>
        </p:txBody>
      </p:sp>
      <p:pic>
        <p:nvPicPr>
          <p:cNvPr id="7" name="Content Placeholder 6" descr="download (1).jpg"/>
          <p:cNvPicPr>
            <a:picLocks noGrp="1" noChangeAspect="1"/>
          </p:cNvPicPr>
          <p:nvPr>
            <p:ph sz="quarter" idx="4"/>
          </p:nvPr>
        </p:nvPicPr>
        <p:blipFill>
          <a:blip r:embed="rId2"/>
          <a:stretch>
            <a:fillRect/>
          </a:stretch>
        </p:blipFill>
        <p:spPr>
          <a:xfrm>
            <a:off x="228600" y="4419600"/>
            <a:ext cx="1322387" cy="1851342"/>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121</TotalTime>
  <Words>543</Words>
  <Application>Microsoft Office PowerPoint</Application>
  <PresentationFormat>On-screen Show (4:3)</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Trek</vt:lpstr>
      <vt:lpstr>Employee Data Analysis using Excel</vt:lpstr>
      <vt:lpstr>   PROJECT TITLE         Employee Performance Analysis Using Excel</vt:lpstr>
      <vt:lpstr>AGENDA</vt:lpstr>
      <vt:lpstr>PROBLEM SOLVING</vt:lpstr>
      <vt:lpstr>PROJECT OVERVIEW</vt:lpstr>
      <vt:lpstr>WHO ARE THE END USERS ?</vt:lpstr>
      <vt:lpstr>OUR SOLUTION ITS VALUE PROPOSITION</vt:lpstr>
      <vt:lpstr>DATASET ANALYSIS </vt:lpstr>
      <vt:lpstr>THE WOW IN OUR SOLUTION</vt:lpstr>
      <vt:lpstr>MODELLING</vt:lpstr>
      <vt:lpstr>RESULTS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bharathi</dc:creator>
  <cp:lastModifiedBy>admin</cp:lastModifiedBy>
  <cp:revision>13</cp:revision>
  <dcterms:created xsi:type="dcterms:W3CDTF">2024-08-30T13:59:37Z</dcterms:created>
  <dcterms:modified xsi:type="dcterms:W3CDTF">2024-09-01T10:38:11Z</dcterms:modified>
</cp:coreProperties>
</file>