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73" r:id="rId10"/>
    <p:sldId id="274" r:id="rId11"/>
    <p:sldId id="272" r:id="rId12"/>
    <p:sldId id="267" r:id="rId13"/>
    <p:sldId id="268" r:id="rId14"/>
    <p:sldId id="270" r:id="rId15"/>
    <p:sldId id="271" r:id="rId16"/>
    <p:sldId id="269"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A3EE7E-2021-4701-B356-499895635CEF}" v="31" dt="2024-12-06T05:18:56.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ana vignesh" userId="9bd0267b3561bb08" providerId="LiveId" clId="{CEA3EE7E-2021-4701-B356-499895635CEF}"/>
    <pc:docChg chg="undo custSel addSld delSld modSld sldOrd">
      <pc:chgData name="santhana vignesh" userId="9bd0267b3561bb08" providerId="LiveId" clId="{CEA3EE7E-2021-4701-B356-499895635CEF}" dt="2024-12-06T05:19:04.733" v="201" actId="14100"/>
      <pc:docMkLst>
        <pc:docMk/>
      </pc:docMkLst>
      <pc:sldChg chg="delSp modSp mod">
        <pc:chgData name="santhana vignesh" userId="9bd0267b3561bb08" providerId="LiveId" clId="{CEA3EE7E-2021-4701-B356-499895635CEF}" dt="2024-12-06T04:41:47.336" v="162" actId="20577"/>
        <pc:sldMkLst>
          <pc:docMk/>
          <pc:sldMk cId="443651439" sldId="256"/>
        </pc:sldMkLst>
        <pc:spChg chg="mod">
          <ac:chgData name="santhana vignesh" userId="9bd0267b3561bb08" providerId="LiveId" clId="{CEA3EE7E-2021-4701-B356-499895635CEF}" dt="2024-12-06T04:41:47.336" v="162" actId="20577"/>
          <ac:spMkLst>
            <pc:docMk/>
            <pc:sldMk cId="443651439" sldId="256"/>
            <ac:spMk id="2" creationId="{DC2859B5-7AFE-657B-1F91-AB70069EFB9C}"/>
          </ac:spMkLst>
        </pc:spChg>
        <pc:spChg chg="del mod">
          <ac:chgData name="santhana vignesh" userId="9bd0267b3561bb08" providerId="LiveId" clId="{CEA3EE7E-2021-4701-B356-499895635CEF}" dt="2024-12-06T04:35:30.276" v="112" actId="478"/>
          <ac:spMkLst>
            <pc:docMk/>
            <pc:sldMk cId="443651439" sldId="256"/>
            <ac:spMk id="4" creationId="{E56D63AE-F41B-FA2E-AD6E-0238E0840C95}"/>
          </ac:spMkLst>
        </pc:spChg>
      </pc:sldChg>
      <pc:sldChg chg="modSp del mod ord">
        <pc:chgData name="santhana vignesh" userId="9bd0267b3561bb08" providerId="LiveId" clId="{CEA3EE7E-2021-4701-B356-499895635CEF}" dt="2024-12-06T04:37:40.293" v="142" actId="47"/>
        <pc:sldMkLst>
          <pc:docMk/>
          <pc:sldMk cId="1261793292" sldId="257"/>
        </pc:sldMkLst>
        <pc:spChg chg="mod">
          <ac:chgData name="santhana vignesh" userId="9bd0267b3561bb08" providerId="LiveId" clId="{CEA3EE7E-2021-4701-B356-499895635CEF}" dt="2024-12-06T04:36:30.172" v="127" actId="14100"/>
          <ac:spMkLst>
            <pc:docMk/>
            <pc:sldMk cId="1261793292" sldId="257"/>
            <ac:spMk id="2" creationId="{02F46EE9-6F2A-DF84-6FDC-CAF69DDA706D}"/>
          </ac:spMkLst>
        </pc:spChg>
        <pc:spChg chg="mod">
          <ac:chgData name="santhana vignesh" userId="9bd0267b3561bb08" providerId="LiveId" clId="{CEA3EE7E-2021-4701-B356-499895635CEF}" dt="2024-12-06T04:36:31.413" v="128" actId="1076"/>
          <ac:spMkLst>
            <pc:docMk/>
            <pc:sldMk cId="1261793292" sldId="257"/>
            <ac:spMk id="3" creationId="{8C8E3204-55DD-48FB-4658-0988BCD9ABD8}"/>
          </ac:spMkLst>
        </pc:spChg>
      </pc:sldChg>
      <pc:sldChg chg="addSp modSp mod">
        <pc:chgData name="santhana vignesh" userId="9bd0267b3561bb08" providerId="LiveId" clId="{CEA3EE7E-2021-4701-B356-499895635CEF}" dt="2024-12-05T15:02:20.648" v="8" actId="14100"/>
        <pc:sldMkLst>
          <pc:docMk/>
          <pc:sldMk cId="683396300" sldId="262"/>
        </pc:sldMkLst>
        <pc:spChg chg="mod">
          <ac:chgData name="santhana vignesh" userId="9bd0267b3561bb08" providerId="LiveId" clId="{CEA3EE7E-2021-4701-B356-499895635CEF}" dt="2024-12-05T15:01:15.148" v="4" actId="5793"/>
          <ac:spMkLst>
            <pc:docMk/>
            <pc:sldMk cId="683396300" sldId="262"/>
            <ac:spMk id="4" creationId="{EDF4D5B0-8CEE-E4DD-B589-D3FCC48F12E3}"/>
          </ac:spMkLst>
        </pc:spChg>
        <pc:picChg chg="add mod">
          <ac:chgData name="santhana vignesh" userId="9bd0267b3561bb08" providerId="LiveId" clId="{CEA3EE7E-2021-4701-B356-499895635CEF}" dt="2024-12-05T15:02:20.648" v="8" actId="14100"/>
          <ac:picMkLst>
            <pc:docMk/>
            <pc:sldMk cId="683396300" sldId="262"/>
            <ac:picMk id="6" creationId="{056EF8D4-41EE-00CF-8379-D501DA327057}"/>
          </ac:picMkLst>
        </pc:picChg>
      </pc:sldChg>
      <pc:sldChg chg="addSp delSp modSp mod">
        <pc:chgData name="santhana vignesh" userId="9bd0267b3561bb08" providerId="LiveId" clId="{CEA3EE7E-2021-4701-B356-499895635CEF}" dt="2024-12-06T04:16:50.687" v="42" actId="14100"/>
        <pc:sldMkLst>
          <pc:docMk/>
          <pc:sldMk cId="3775652651" sldId="264"/>
        </pc:sldMkLst>
        <pc:spChg chg="mod">
          <ac:chgData name="santhana vignesh" userId="9bd0267b3561bb08" providerId="LiveId" clId="{CEA3EE7E-2021-4701-B356-499895635CEF}" dt="2024-12-06T04:16:23.549" v="37" actId="1076"/>
          <ac:spMkLst>
            <pc:docMk/>
            <pc:sldMk cId="3775652651" sldId="264"/>
            <ac:spMk id="2" creationId="{0346F35C-943D-D639-ADA9-0A4AE7A9928E}"/>
          </ac:spMkLst>
        </pc:spChg>
        <pc:spChg chg="del mod">
          <ac:chgData name="santhana vignesh" userId="9bd0267b3561bb08" providerId="LiveId" clId="{CEA3EE7E-2021-4701-B356-499895635CEF}" dt="2024-12-06T04:15:17.228" v="17" actId="931"/>
          <ac:spMkLst>
            <pc:docMk/>
            <pc:sldMk cId="3775652651" sldId="264"/>
            <ac:spMk id="4" creationId="{4D52F975-A44C-B607-46D1-5427BDC199F5}"/>
          </ac:spMkLst>
        </pc:spChg>
        <pc:spChg chg="add mod">
          <ac:chgData name="santhana vignesh" userId="9bd0267b3561bb08" providerId="LiveId" clId="{CEA3EE7E-2021-4701-B356-499895635CEF}" dt="2024-12-06T04:15:51.960" v="36" actId="20577"/>
          <ac:spMkLst>
            <pc:docMk/>
            <pc:sldMk cId="3775652651" sldId="264"/>
            <ac:spMk id="8" creationId="{94A75FA1-21B4-4402-7B3B-C8A5DE88252C}"/>
          </ac:spMkLst>
        </pc:spChg>
        <pc:spChg chg="add mod">
          <ac:chgData name="santhana vignesh" userId="9bd0267b3561bb08" providerId="LiveId" clId="{CEA3EE7E-2021-4701-B356-499895635CEF}" dt="2024-12-06T04:16:43.697" v="41" actId="122"/>
          <ac:spMkLst>
            <pc:docMk/>
            <pc:sldMk cId="3775652651" sldId="264"/>
            <ac:spMk id="9" creationId="{6A3684CB-56CB-DB25-A369-4F910F0E05AB}"/>
          </ac:spMkLst>
        </pc:spChg>
        <pc:picChg chg="add del mod">
          <ac:chgData name="santhana vignesh" userId="9bd0267b3561bb08" providerId="LiveId" clId="{CEA3EE7E-2021-4701-B356-499895635CEF}" dt="2024-12-06T04:13:20.048" v="12" actId="478"/>
          <ac:picMkLst>
            <pc:docMk/>
            <pc:sldMk cId="3775652651" sldId="264"/>
            <ac:picMk id="5" creationId="{E46BCF57-A3F5-625E-017A-8396435720D6}"/>
          </ac:picMkLst>
        </pc:picChg>
        <pc:picChg chg="add mod">
          <ac:chgData name="santhana vignesh" userId="9bd0267b3561bb08" providerId="LiveId" clId="{CEA3EE7E-2021-4701-B356-499895635CEF}" dt="2024-12-06T04:16:50.687" v="42" actId="14100"/>
          <ac:picMkLst>
            <pc:docMk/>
            <pc:sldMk cId="3775652651" sldId="264"/>
            <ac:picMk id="7" creationId="{4C83704A-0E12-AA89-DC4F-9469854E1F52}"/>
          </ac:picMkLst>
        </pc:picChg>
      </pc:sldChg>
      <pc:sldChg chg="addSp delSp modSp new mod">
        <pc:chgData name="santhana vignesh" userId="9bd0267b3561bb08" providerId="LiveId" clId="{CEA3EE7E-2021-4701-B356-499895635CEF}" dt="2024-12-06T05:15:16.432" v="180" actId="1076"/>
        <pc:sldMkLst>
          <pc:docMk/>
          <pc:sldMk cId="1186250820" sldId="267"/>
        </pc:sldMkLst>
        <pc:spChg chg="del mod">
          <ac:chgData name="santhana vignesh" userId="9bd0267b3561bb08" providerId="LiveId" clId="{CEA3EE7E-2021-4701-B356-499895635CEF}" dt="2024-12-06T05:15:11.680" v="178" actId="478"/>
          <ac:spMkLst>
            <pc:docMk/>
            <pc:sldMk cId="1186250820" sldId="267"/>
            <ac:spMk id="2" creationId="{E18E563B-F482-F57B-B3A6-81EBCD33DB62}"/>
          </ac:spMkLst>
        </pc:spChg>
        <pc:spChg chg="del">
          <ac:chgData name="santhana vignesh" userId="9bd0267b3561bb08" providerId="LiveId" clId="{CEA3EE7E-2021-4701-B356-499895635CEF}" dt="2024-12-06T04:17:39.487" v="48" actId="931"/>
          <ac:spMkLst>
            <pc:docMk/>
            <pc:sldMk cId="1186250820" sldId="267"/>
            <ac:spMk id="3" creationId="{5052F917-F23C-F427-82AC-7886F8D3D824}"/>
          </ac:spMkLst>
        </pc:spChg>
        <pc:spChg chg="add del mod">
          <ac:chgData name="santhana vignesh" userId="9bd0267b3561bb08" providerId="LiveId" clId="{CEA3EE7E-2021-4701-B356-499895635CEF}" dt="2024-12-06T05:12:13.699" v="165" actId="931"/>
          <ac:spMkLst>
            <pc:docMk/>
            <pc:sldMk cId="1186250820" sldId="267"/>
            <ac:spMk id="7" creationId="{27C6A458-2882-AB85-0CD1-ED6CB0446CA5}"/>
          </ac:spMkLst>
        </pc:spChg>
        <pc:spChg chg="add del mod">
          <ac:chgData name="santhana vignesh" userId="9bd0267b3561bb08" providerId="LiveId" clId="{CEA3EE7E-2021-4701-B356-499895635CEF}" dt="2024-12-06T05:14:51.178" v="174"/>
          <ac:spMkLst>
            <pc:docMk/>
            <pc:sldMk cId="1186250820" sldId="267"/>
            <ac:spMk id="11" creationId="{F84267B0-58ED-ED46-240D-866D3F6C1FDE}"/>
          </ac:spMkLst>
        </pc:spChg>
        <pc:picChg chg="add del mod">
          <ac:chgData name="santhana vignesh" userId="9bd0267b3561bb08" providerId="LiveId" clId="{CEA3EE7E-2021-4701-B356-499895635CEF}" dt="2024-12-06T05:11:27.401" v="164" actId="478"/>
          <ac:picMkLst>
            <pc:docMk/>
            <pc:sldMk cId="1186250820" sldId="267"/>
            <ac:picMk id="5" creationId="{537B44B6-96F7-8574-BF17-10629099F0D8}"/>
          </ac:picMkLst>
        </pc:picChg>
        <pc:picChg chg="add del mod">
          <ac:chgData name="santhana vignesh" userId="9bd0267b3561bb08" providerId="LiveId" clId="{CEA3EE7E-2021-4701-B356-499895635CEF}" dt="2024-12-06T05:13:22.480" v="170" actId="478"/>
          <ac:picMkLst>
            <pc:docMk/>
            <pc:sldMk cId="1186250820" sldId="267"/>
            <ac:picMk id="9" creationId="{69E7C83B-FE69-2675-6FFF-6583D6196690}"/>
          </ac:picMkLst>
        </pc:picChg>
        <pc:picChg chg="add mod">
          <ac:chgData name="santhana vignesh" userId="9bd0267b3561bb08" providerId="LiveId" clId="{CEA3EE7E-2021-4701-B356-499895635CEF}" dt="2024-12-06T05:15:16.432" v="180" actId="1076"/>
          <ac:picMkLst>
            <pc:docMk/>
            <pc:sldMk cId="1186250820" sldId="267"/>
            <ac:picMk id="13" creationId="{830144A4-003D-1A65-F5EE-CA560F6B0943}"/>
          </ac:picMkLst>
        </pc:picChg>
      </pc:sldChg>
      <pc:sldChg chg="new del">
        <pc:chgData name="santhana vignesh" userId="9bd0267b3561bb08" providerId="LiveId" clId="{CEA3EE7E-2021-4701-B356-499895635CEF}" dt="2024-12-06T04:16:59.952" v="44" actId="47"/>
        <pc:sldMkLst>
          <pc:docMk/>
          <pc:sldMk cId="2805940166" sldId="267"/>
        </pc:sldMkLst>
      </pc:sldChg>
      <pc:sldChg chg="addSp delSp modSp new mod">
        <pc:chgData name="santhana vignesh" userId="9bd0267b3561bb08" providerId="LiveId" clId="{CEA3EE7E-2021-4701-B356-499895635CEF}" dt="2024-12-06T05:16:50.693" v="186" actId="1076"/>
        <pc:sldMkLst>
          <pc:docMk/>
          <pc:sldMk cId="1272764938" sldId="268"/>
        </pc:sldMkLst>
        <pc:spChg chg="del mod">
          <ac:chgData name="santhana vignesh" userId="9bd0267b3561bb08" providerId="LiveId" clId="{CEA3EE7E-2021-4701-B356-499895635CEF}" dt="2024-12-06T04:38:26.490" v="147" actId="478"/>
          <ac:spMkLst>
            <pc:docMk/>
            <pc:sldMk cId="1272764938" sldId="268"/>
            <ac:spMk id="2" creationId="{6C5432EC-B560-E9F4-9101-7C5B6904A4C9}"/>
          </ac:spMkLst>
        </pc:spChg>
        <pc:spChg chg="del">
          <ac:chgData name="santhana vignesh" userId="9bd0267b3561bb08" providerId="LiveId" clId="{CEA3EE7E-2021-4701-B356-499895635CEF}" dt="2024-12-06T04:24:40.413" v="86" actId="931"/>
          <ac:spMkLst>
            <pc:docMk/>
            <pc:sldMk cId="1272764938" sldId="268"/>
            <ac:spMk id="3" creationId="{50566186-052C-4CBD-BA19-6B83844EA296}"/>
          </ac:spMkLst>
        </pc:spChg>
        <pc:spChg chg="add del mod">
          <ac:chgData name="santhana vignesh" userId="9bd0267b3561bb08" providerId="LiveId" clId="{CEA3EE7E-2021-4701-B356-499895635CEF}" dt="2024-12-06T05:16:46.349" v="184"/>
          <ac:spMkLst>
            <pc:docMk/>
            <pc:sldMk cId="1272764938" sldId="268"/>
            <ac:spMk id="7" creationId="{51FEC188-B25D-EEF0-43E4-4CDAF4281C06}"/>
          </ac:spMkLst>
        </pc:spChg>
        <pc:picChg chg="add del mod">
          <ac:chgData name="santhana vignesh" userId="9bd0267b3561bb08" providerId="LiveId" clId="{CEA3EE7E-2021-4701-B356-499895635CEF}" dt="2024-12-06T05:15:47.241" v="183" actId="478"/>
          <ac:picMkLst>
            <pc:docMk/>
            <pc:sldMk cId="1272764938" sldId="268"/>
            <ac:picMk id="5" creationId="{C3D0B679-EBE6-3D07-6997-47214B55CC74}"/>
          </ac:picMkLst>
        </pc:picChg>
        <pc:picChg chg="add mod">
          <ac:chgData name="santhana vignesh" userId="9bd0267b3561bb08" providerId="LiveId" clId="{CEA3EE7E-2021-4701-B356-499895635CEF}" dt="2024-12-06T05:16:50.693" v="186" actId="1076"/>
          <ac:picMkLst>
            <pc:docMk/>
            <pc:sldMk cId="1272764938" sldId="268"/>
            <ac:picMk id="9" creationId="{43C5AE66-63B0-8FC9-7A99-FEAABA994538}"/>
          </ac:picMkLst>
        </pc:picChg>
      </pc:sldChg>
      <pc:sldChg chg="addSp delSp modSp new del mod">
        <pc:chgData name="santhana vignesh" userId="9bd0267b3561bb08" providerId="LiveId" clId="{CEA3EE7E-2021-4701-B356-499895635CEF}" dt="2024-12-06T04:22:03.278" v="74" actId="2696"/>
        <pc:sldMkLst>
          <pc:docMk/>
          <pc:sldMk cId="1974788015" sldId="268"/>
        </pc:sldMkLst>
        <pc:spChg chg="del">
          <ac:chgData name="santhana vignesh" userId="9bd0267b3561bb08" providerId="LiveId" clId="{CEA3EE7E-2021-4701-B356-499895635CEF}" dt="2024-12-06T04:19:56.923" v="51" actId="478"/>
          <ac:spMkLst>
            <pc:docMk/>
            <pc:sldMk cId="1974788015" sldId="268"/>
            <ac:spMk id="2" creationId="{2783A17A-0CBC-2112-0521-8150BA9B8491}"/>
          </ac:spMkLst>
        </pc:spChg>
        <pc:spChg chg="del">
          <ac:chgData name="santhana vignesh" userId="9bd0267b3561bb08" providerId="LiveId" clId="{CEA3EE7E-2021-4701-B356-499895635CEF}" dt="2024-12-06T04:19:49.296" v="50" actId="931"/>
          <ac:spMkLst>
            <pc:docMk/>
            <pc:sldMk cId="1974788015" sldId="268"/>
            <ac:spMk id="3" creationId="{5ADF01C8-7828-2A67-3F61-0DE3D5D4E7AC}"/>
          </ac:spMkLst>
        </pc:spChg>
        <pc:spChg chg="add del mod">
          <ac:chgData name="santhana vignesh" userId="9bd0267b3561bb08" providerId="LiveId" clId="{CEA3EE7E-2021-4701-B356-499895635CEF}" dt="2024-12-06T04:21:57.257" v="69" actId="478"/>
          <ac:spMkLst>
            <pc:docMk/>
            <pc:sldMk cId="1974788015" sldId="268"/>
            <ac:spMk id="9" creationId="{FFF334A0-A494-F04E-AA62-E2119159828A}"/>
          </ac:spMkLst>
        </pc:spChg>
        <pc:picChg chg="add del mod">
          <ac:chgData name="santhana vignesh" userId="9bd0267b3561bb08" providerId="LiveId" clId="{CEA3EE7E-2021-4701-B356-499895635CEF}" dt="2024-12-06T04:21:57.257" v="69" actId="478"/>
          <ac:picMkLst>
            <pc:docMk/>
            <pc:sldMk cId="1974788015" sldId="268"/>
            <ac:picMk id="5" creationId="{BD3C895B-0408-3FC0-44C1-365622131CCE}"/>
          </ac:picMkLst>
        </pc:picChg>
        <pc:picChg chg="add del mod">
          <ac:chgData name="santhana vignesh" userId="9bd0267b3561bb08" providerId="LiveId" clId="{CEA3EE7E-2021-4701-B356-499895635CEF}" dt="2024-12-06T04:21:58.089" v="73" actId="14100"/>
          <ac:picMkLst>
            <pc:docMk/>
            <pc:sldMk cId="1974788015" sldId="268"/>
            <ac:picMk id="7" creationId="{6146F125-3E4E-FCDC-505A-99CE7573DCC1}"/>
          </ac:picMkLst>
        </pc:picChg>
      </pc:sldChg>
      <pc:sldChg chg="addSp delSp modSp new mod">
        <pc:chgData name="santhana vignesh" userId="9bd0267b3561bb08" providerId="LiveId" clId="{CEA3EE7E-2021-4701-B356-499895635CEF}" dt="2024-12-06T05:18:01.628" v="190" actId="14100"/>
        <pc:sldMkLst>
          <pc:docMk/>
          <pc:sldMk cId="1195932693" sldId="269"/>
        </pc:sldMkLst>
        <pc:spChg chg="mod">
          <ac:chgData name="santhana vignesh" userId="9bd0267b3561bb08" providerId="LiveId" clId="{CEA3EE7E-2021-4701-B356-499895635CEF}" dt="2024-12-06T04:22:53.007" v="82" actId="255"/>
          <ac:spMkLst>
            <pc:docMk/>
            <pc:sldMk cId="1195932693" sldId="269"/>
            <ac:spMk id="2" creationId="{5296CF44-60E7-5CA7-4C73-E3269BA8C879}"/>
          </ac:spMkLst>
        </pc:spChg>
        <pc:spChg chg="del">
          <ac:chgData name="santhana vignesh" userId="9bd0267b3561bb08" providerId="LiveId" clId="{CEA3EE7E-2021-4701-B356-499895635CEF}" dt="2024-12-06T04:23:04.583" v="83" actId="931"/>
          <ac:spMkLst>
            <pc:docMk/>
            <pc:sldMk cId="1195932693" sldId="269"/>
            <ac:spMk id="3" creationId="{02E98196-D218-3D6F-3FA7-A9EA3B9E8C97}"/>
          </ac:spMkLst>
        </pc:spChg>
        <pc:spChg chg="add del mod">
          <ac:chgData name="santhana vignesh" userId="9bd0267b3561bb08" providerId="LiveId" clId="{CEA3EE7E-2021-4701-B356-499895635CEF}" dt="2024-12-06T05:17:58.223" v="189" actId="22"/>
          <ac:spMkLst>
            <pc:docMk/>
            <pc:sldMk cId="1195932693" sldId="269"/>
            <ac:spMk id="7" creationId="{55AC9C85-DB60-F1F6-70F0-3E951C865BE8}"/>
          </ac:spMkLst>
        </pc:spChg>
        <pc:picChg chg="add del mod">
          <ac:chgData name="santhana vignesh" userId="9bd0267b3561bb08" providerId="LiveId" clId="{CEA3EE7E-2021-4701-B356-499895635CEF}" dt="2024-12-06T05:17:37.834" v="188" actId="478"/>
          <ac:picMkLst>
            <pc:docMk/>
            <pc:sldMk cId="1195932693" sldId="269"/>
            <ac:picMk id="5" creationId="{EA66D9DD-1684-373F-DD53-C86B7E35931A}"/>
          </ac:picMkLst>
        </pc:picChg>
        <pc:picChg chg="add mod ord">
          <ac:chgData name="santhana vignesh" userId="9bd0267b3561bb08" providerId="LiveId" clId="{CEA3EE7E-2021-4701-B356-499895635CEF}" dt="2024-12-06T05:18:01.628" v="190" actId="14100"/>
          <ac:picMkLst>
            <pc:docMk/>
            <pc:sldMk cId="1195932693" sldId="269"/>
            <ac:picMk id="9" creationId="{1D10C840-A506-53A1-E6E6-EE81BF3CE6BD}"/>
          </ac:picMkLst>
        </pc:picChg>
      </pc:sldChg>
      <pc:sldChg chg="addSp delSp modSp new mod">
        <pc:chgData name="santhana vignesh" userId="9bd0267b3561bb08" providerId="LiveId" clId="{CEA3EE7E-2021-4701-B356-499895635CEF}" dt="2024-12-06T04:25:37.787" v="97" actId="1076"/>
        <pc:sldMkLst>
          <pc:docMk/>
          <pc:sldMk cId="2043954582" sldId="270"/>
        </pc:sldMkLst>
        <pc:spChg chg="del">
          <ac:chgData name="santhana vignesh" userId="9bd0267b3561bb08" providerId="LiveId" clId="{CEA3EE7E-2021-4701-B356-499895635CEF}" dt="2024-12-06T04:25:13.293" v="89" actId="478"/>
          <ac:spMkLst>
            <pc:docMk/>
            <pc:sldMk cId="2043954582" sldId="270"/>
            <ac:spMk id="2" creationId="{9071ECF6-F9BE-3575-9F35-891494973926}"/>
          </ac:spMkLst>
        </pc:spChg>
        <pc:spChg chg="del">
          <ac:chgData name="santhana vignesh" userId="9bd0267b3561bb08" providerId="LiveId" clId="{CEA3EE7E-2021-4701-B356-499895635CEF}" dt="2024-12-06T04:24:59.174" v="88" actId="931"/>
          <ac:spMkLst>
            <pc:docMk/>
            <pc:sldMk cId="2043954582" sldId="270"/>
            <ac:spMk id="3" creationId="{2BF9E722-605C-A196-E1C2-97C6CAB83A3B}"/>
          </ac:spMkLst>
        </pc:spChg>
        <pc:picChg chg="add mod">
          <ac:chgData name="santhana vignesh" userId="9bd0267b3561bb08" providerId="LiveId" clId="{CEA3EE7E-2021-4701-B356-499895635CEF}" dt="2024-12-06T04:25:37.787" v="97" actId="1076"/>
          <ac:picMkLst>
            <pc:docMk/>
            <pc:sldMk cId="2043954582" sldId="270"/>
            <ac:picMk id="5" creationId="{E816BA0A-EF86-C08D-D6BD-AD07ADCE3F36}"/>
          </ac:picMkLst>
        </pc:picChg>
      </pc:sldChg>
      <pc:sldChg chg="new del">
        <pc:chgData name="santhana vignesh" userId="9bd0267b3561bb08" providerId="LiveId" clId="{CEA3EE7E-2021-4701-B356-499895635CEF}" dt="2024-12-06T04:23:29" v="85" actId="47"/>
        <pc:sldMkLst>
          <pc:docMk/>
          <pc:sldMk cId="2050036257" sldId="270"/>
        </pc:sldMkLst>
      </pc:sldChg>
      <pc:sldChg chg="addSp delSp modSp new mod">
        <pc:chgData name="santhana vignesh" userId="9bd0267b3561bb08" providerId="LiveId" clId="{CEA3EE7E-2021-4701-B356-499895635CEF}" dt="2024-12-06T04:26:01.586" v="101" actId="1076"/>
        <pc:sldMkLst>
          <pc:docMk/>
          <pc:sldMk cId="848695271" sldId="271"/>
        </pc:sldMkLst>
        <pc:spChg chg="del">
          <ac:chgData name="santhana vignesh" userId="9bd0267b3561bb08" providerId="LiveId" clId="{CEA3EE7E-2021-4701-B356-499895635CEF}" dt="2024-12-06T04:25:57.463" v="100" actId="478"/>
          <ac:spMkLst>
            <pc:docMk/>
            <pc:sldMk cId="848695271" sldId="271"/>
            <ac:spMk id="2" creationId="{76A81C92-176E-C19D-E0D9-BB3EB1287438}"/>
          </ac:spMkLst>
        </pc:spChg>
        <pc:spChg chg="del">
          <ac:chgData name="santhana vignesh" userId="9bd0267b3561bb08" providerId="LiveId" clId="{CEA3EE7E-2021-4701-B356-499895635CEF}" dt="2024-12-06T04:25:53.085" v="99" actId="931"/>
          <ac:spMkLst>
            <pc:docMk/>
            <pc:sldMk cId="848695271" sldId="271"/>
            <ac:spMk id="3" creationId="{1336D54B-4C38-43CE-1F3A-B9385F8B7233}"/>
          </ac:spMkLst>
        </pc:spChg>
        <pc:picChg chg="add mod">
          <ac:chgData name="santhana vignesh" userId="9bd0267b3561bb08" providerId="LiveId" clId="{CEA3EE7E-2021-4701-B356-499895635CEF}" dt="2024-12-06T04:26:01.586" v="101" actId="1076"/>
          <ac:picMkLst>
            <pc:docMk/>
            <pc:sldMk cId="848695271" sldId="271"/>
            <ac:picMk id="5" creationId="{46BEA2FB-4E55-CC9C-4867-F89296BA86DF}"/>
          </ac:picMkLst>
        </pc:picChg>
      </pc:sldChg>
      <pc:sldChg chg="new del">
        <pc:chgData name="santhana vignesh" userId="9bd0267b3561bb08" providerId="LiveId" clId="{CEA3EE7E-2021-4701-B356-499895635CEF}" dt="2024-12-06T04:40:05.192" v="151" actId="47"/>
        <pc:sldMkLst>
          <pc:docMk/>
          <pc:sldMk cId="1448741992" sldId="272"/>
        </pc:sldMkLst>
      </pc:sldChg>
      <pc:sldChg chg="addSp delSp modSp new mod ord">
        <pc:chgData name="santhana vignesh" userId="9bd0267b3561bb08" providerId="LiveId" clId="{CEA3EE7E-2021-4701-B356-499895635CEF}" dt="2024-12-06T05:15:26.800" v="182"/>
        <pc:sldMkLst>
          <pc:docMk/>
          <pc:sldMk cId="3800407548" sldId="272"/>
        </pc:sldMkLst>
        <pc:spChg chg="del">
          <ac:chgData name="santhana vignesh" userId="9bd0267b3561bb08" providerId="LiveId" clId="{CEA3EE7E-2021-4701-B356-499895635CEF}" dt="2024-12-06T05:12:38.202" v="167" actId="478"/>
          <ac:spMkLst>
            <pc:docMk/>
            <pc:sldMk cId="3800407548" sldId="272"/>
            <ac:spMk id="2" creationId="{DDA39BB9-84FF-9402-AFDF-1A142A46D311}"/>
          </ac:spMkLst>
        </pc:spChg>
        <pc:spChg chg="del">
          <ac:chgData name="santhana vignesh" userId="9bd0267b3561bb08" providerId="LiveId" clId="{CEA3EE7E-2021-4701-B356-499895635CEF}" dt="2024-12-06T05:12:32.998" v="166" actId="931"/>
          <ac:spMkLst>
            <pc:docMk/>
            <pc:sldMk cId="3800407548" sldId="272"/>
            <ac:spMk id="3" creationId="{1FAB137C-512E-D82B-721F-27B846AF4460}"/>
          </ac:spMkLst>
        </pc:spChg>
        <pc:spChg chg="add del mod">
          <ac:chgData name="santhana vignesh" userId="9bd0267b3561bb08" providerId="LiveId" clId="{CEA3EE7E-2021-4701-B356-499895635CEF}" dt="2024-12-06T05:14:28.107" v="172"/>
          <ac:spMkLst>
            <pc:docMk/>
            <pc:sldMk cId="3800407548" sldId="272"/>
            <ac:spMk id="7" creationId="{7978F04B-C3DB-D836-C408-6BD68BDF299B}"/>
          </ac:spMkLst>
        </pc:spChg>
        <pc:spChg chg="add mod">
          <ac:chgData name="santhana vignesh" userId="9bd0267b3561bb08" providerId="LiveId" clId="{CEA3EE7E-2021-4701-B356-499895635CEF}" dt="2024-12-06T05:15:26.800" v="182"/>
          <ac:spMkLst>
            <pc:docMk/>
            <pc:sldMk cId="3800407548" sldId="272"/>
            <ac:spMk id="10" creationId="{E1C09E4A-7440-7204-5A15-F5A05C66B85E}"/>
          </ac:spMkLst>
        </pc:spChg>
        <pc:picChg chg="add del mod">
          <ac:chgData name="santhana vignesh" userId="9bd0267b3561bb08" providerId="LiveId" clId="{CEA3EE7E-2021-4701-B356-499895635CEF}" dt="2024-12-06T05:13:25.658" v="171" actId="478"/>
          <ac:picMkLst>
            <pc:docMk/>
            <pc:sldMk cId="3800407548" sldId="272"/>
            <ac:picMk id="5" creationId="{69C5109C-2B7C-7B1B-85B2-2AE1522DD4D7}"/>
          </ac:picMkLst>
        </pc:picChg>
        <pc:picChg chg="add mod">
          <ac:chgData name="santhana vignesh" userId="9bd0267b3561bb08" providerId="LiveId" clId="{CEA3EE7E-2021-4701-B356-499895635CEF}" dt="2024-12-06T05:14:30.738" v="173" actId="14100"/>
          <ac:picMkLst>
            <pc:docMk/>
            <pc:sldMk cId="3800407548" sldId="272"/>
            <ac:picMk id="9" creationId="{92EDCAB9-B1D1-697B-D02A-9F29B99FE0E3}"/>
          </ac:picMkLst>
        </pc:picChg>
      </pc:sldChg>
      <pc:sldChg chg="addSp delSp modSp new mod">
        <pc:chgData name="santhana vignesh" userId="9bd0267b3561bb08" providerId="LiveId" clId="{CEA3EE7E-2021-4701-B356-499895635CEF}" dt="2024-12-06T05:18:39.973" v="195" actId="1076"/>
        <pc:sldMkLst>
          <pc:docMk/>
          <pc:sldMk cId="641859267" sldId="273"/>
        </pc:sldMkLst>
        <pc:spChg chg="del">
          <ac:chgData name="santhana vignesh" userId="9bd0267b3561bb08" providerId="LiveId" clId="{CEA3EE7E-2021-4701-B356-499895635CEF}" dt="2024-12-06T05:18:15.446" v="192" actId="478"/>
          <ac:spMkLst>
            <pc:docMk/>
            <pc:sldMk cId="641859267" sldId="273"/>
            <ac:spMk id="2" creationId="{9661E8B1-D434-ABAC-CD1C-59F052C0B703}"/>
          </ac:spMkLst>
        </pc:spChg>
        <pc:spChg chg="del">
          <ac:chgData name="santhana vignesh" userId="9bd0267b3561bb08" providerId="LiveId" clId="{CEA3EE7E-2021-4701-B356-499895635CEF}" dt="2024-12-06T05:18:34.427" v="193"/>
          <ac:spMkLst>
            <pc:docMk/>
            <pc:sldMk cId="641859267" sldId="273"/>
            <ac:spMk id="3" creationId="{D09D40AE-51F6-6CFA-9E3C-FEA1993AEE22}"/>
          </ac:spMkLst>
        </pc:spChg>
        <pc:picChg chg="add mod">
          <ac:chgData name="santhana vignesh" userId="9bd0267b3561bb08" providerId="LiveId" clId="{CEA3EE7E-2021-4701-B356-499895635CEF}" dt="2024-12-06T05:18:39.973" v="195" actId="1076"/>
          <ac:picMkLst>
            <pc:docMk/>
            <pc:sldMk cId="641859267" sldId="273"/>
            <ac:picMk id="5" creationId="{D82DD20B-F493-4A13-81A4-74503B73BCEC}"/>
          </ac:picMkLst>
        </pc:picChg>
      </pc:sldChg>
      <pc:sldChg chg="addSp delSp modSp new mod">
        <pc:chgData name="santhana vignesh" userId="9bd0267b3561bb08" providerId="LiveId" clId="{CEA3EE7E-2021-4701-B356-499895635CEF}" dt="2024-12-06T05:19:04.733" v="201" actId="14100"/>
        <pc:sldMkLst>
          <pc:docMk/>
          <pc:sldMk cId="2147986453" sldId="274"/>
        </pc:sldMkLst>
        <pc:spChg chg="del">
          <ac:chgData name="santhana vignesh" userId="9bd0267b3561bb08" providerId="LiveId" clId="{CEA3EE7E-2021-4701-B356-499895635CEF}" dt="2024-12-06T05:18:46.152" v="197" actId="478"/>
          <ac:spMkLst>
            <pc:docMk/>
            <pc:sldMk cId="2147986453" sldId="274"/>
            <ac:spMk id="2" creationId="{8FE3CEBD-D149-99EC-028D-C4BCA742BA4B}"/>
          </ac:spMkLst>
        </pc:spChg>
        <pc:spChg chg="del">
          <ac:chgData name="santhana vignesh" userId="9bd0267b3561bb08" providerId="LiveId" clId="{CEA3EE7E-2021-4701-B356-499895635CEF}" dt="2024-12-06T05:18:56.131" v="198"/>
          <ac:spMkLst>
            <pc:docMk/>
            <pc:sldMk cId="2147986453" sldId="274"/>
            <ac:spMk id="3" creationId="{F40C06F5-DA47-9885-6B16-793E90C7B5A6}"/>
          </ac:spMkLst>
        </pc:spChg>
        <pc:picChg chg="add mod">
          <ac:chgData name="santhana vignesh" userId="9bd0267b3561bb08" providerId="LiveId" clId="{CEA3EE7E-2021-4701-B356-499895635CEF}" dt="2024-12-06T05:19:04.733" v="201" actId="14100"/>
          <ac:picMkLst>
            <pc:docMk/>
            <pc:sldMk cId="2147986453" sldId="274"/>
            <ac:picMk id="5" creationId="{48DFE352-AD81-C007-78F7-D9479EB893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506E-670B-EA31-1F69-FFD070E11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65F775-1C72-AFF4-592F-C8C338BCA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6E4CF8-FFCA-EF7B-C109-736C339F192F}"/>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5" name="Footer Placeholder 4">
            <a:extLst>
              <a:ext uri="{FF2B5EF4-FFF2-40B4-BE49-F238E27FC236}">
                <a16:creationId xmlns:a16="http://schemas.microsoft.com/office/drawing/2014/main" id="{395E4D3F-645C-91BE-6A33-53F79B383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930A4-71E8-E4B3-0DAF-6F52B2651548}"/>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420247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5C9B-9F0D-D9F1-4FB7-B0A65D3931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22DC8-812E-F6EF-4A80-26F54AA3C8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D3BB9-2AA0-FBBD-49CF-EBB7A0129B87}"/>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5" name="Footer Placeholder 4">
            <a:extLst>
              <a:ext uri="{FF2B5EF4-FFF2-40B4-BE49-F238E27FC236}">
                <a16:creationId xmlns:a16="http://schemas.microsoft.com/office/drawing/2014/main" id="{A7EEBA20-8135-CC40-69BC-61946595D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56113B-DF85-F980-70FF-78A8505B9299}"/>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364938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6F4E9-DA3C-4D09-7253-8B5FEF49B5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BC37A-46E0-B3D5-C394-2785870EE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4D095-A037-FCAC-2EE0-DC747E435794}"/>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5" name="Footer Placeholder 4">
            <a:extLst>
              <a:ext uri="{FF2B5EF4-FFF2-40B4-BE49-F238E27FC236}">
                <a16:creationId xmlns:a16="http://schemas.microsoft.com/office/drawing/2014/main" id="{6D7A2B46-DF09-7892-0F04-63565C28C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440FF-4CE9-BF5E-6BBC-1D6D141D36BF}"/>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173597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7C0A-1FE7-8D13-CE7C-C4711441DB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D9EEDB-BC60-73D1-F37D-42E9292016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DDB59-FC29-74BB-1C33-0A9799834AE0}"/>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5" name="Footer Placeholder 4">
            <a:extLst>
              <a:ext uri="{FF2B5EF4-FFF2-40B4-BE49-F238E27FC236}">
                <a16:creationId xmlns:a16="http://schemas.microsoft.com/office/drawing/2014/main" id="{1F0E2779-671E-2E73-B30F-EBF09E21A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EAB62-0A2E-96F3-0FD0-3E67015C114F}"/>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3268632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C5DF-E083-E358-F446-B9E0E5542B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AFDC00-11D7-08DD-3651-6D41895C2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07BFB-6957-BC20-18DD-E804F3530024}"/>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5" name="Footer Placeholder 4">
            <a:extLst>
              <a:ext uri="{FF2B5EF4-FFF2-40B4-BE49-F238E27FC236}">
                <a16:creationId xmlns:a16="http://schemas.microsoft.com/office/drawing/2014/main" id="{3809B878-1F6F-4E00-CC07-D2AF5AEC3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3DD8B-E7F8-B68B-E713-9150415383A7}"/>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264485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27DA-ECF4-210D-EDDB-76D24A1ABC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B3E561-60BF-3B35-88CF-296BBE269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722EEB-F024-B2D6-E0D2-D2718B658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9FE1F7-E453-A793-EC72-0C0A820E523B}"/>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6" name="Footer Placeholder 5">
            <a:extLst>
              <a:ext uri="{FF2B5EF4-FFF2-40B4-BE49-F238E27FC236}">
                <a16:creationId xmlns:a16="http://schemas.microsoft.com/office/drawing/2014/main" id="{8CDB21C3-78D6-BF90-AB5F-8E4FE6D711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8662A9-C752-9BBC-5B66-32B8369A1902}"/>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242861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861F-DE44-609F-BF08-6FC9CDC8AE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1CA5A-4479-62D2-3A2A-F27FA4F05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D10CD-1F71-9560-B49E-CB2B0FEE34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188B61-B5B6-3F0D-1523-2EBDC42EE7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0488B-F53B-5F86-24A8-215811D56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31D78B-A3E7-E431-C0A0-1CD65414E4FA}"/>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8" name="Footer Placeholder 7">
            <a:extLst>
              <a:ext uri="{FF2B5EF4-FFF2-40B4-BE49-F238E27FC236}">
                <a16:creationId xmlns:a16="http://schemas.microsoft.com/office/drawing/2014/main" id="{6621DE86-1879-DEAC-2FC8-3A423993E4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DDAC65-2944-5477-CB11-57350B791811}"/>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305653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FB06-80BE-0E7C-23DC-0D76F56B6E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495A02-FB9F-5599-CFEB-D83EDE42635A}"/>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4" name="Footer Placeholder 3">
            <a:extLst>
              <a:ext uri="{FF2B5EF4-FFF2-40B4-BE49-F238E27FC236}">
                <a16:creationId xmlns:a16="http://schemas.microsoft.com/office/drawing/2014/main" id="{CB75CC97-EA31-3F50-7A18-94A02B3643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3E3AED-3BF9-268B-72C1-ECB6C283DA71}"/>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312001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E9CBC-B78A-54CD-783F-92FF24A04955}"/>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3" name="Footer Placeholder 2">
            <a:extLst>
              <a:ext uri="{FF2B5EF4-FFF2-40B4-BE49-F238E27FC236}">
                <a16:creationId xmlns:a16="http://schemas.microsoft.com/office/drawing/2014/main" id="{C8DE0CFE-F623-248B-A287-6A06EF4211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4E3066-C440-077B-039E-C63279EA9C58}"/>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3722389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8CD8-6D6C-555F-8DB4-B0D6364236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8A681F-3A1B-DB2D-690D-B64429D61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98A767-502F-201E-4E67-11EAFC916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E6CD3-1293-1A67-DE3D-16B2A9411CC6}"/>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6" name="Footer Placeholder 5">
            <a:extLst>
              <a:ext uri="{FF2B5EF4-FFF2-40B4-BE49-F238E27FC236}">
                <a16:creationId xmlns:a16="http://schemas.microsoft.com/office/drawing/2014/main" id="{D6B070A7-5604-8FF4-F778-3E1528E2BB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E870E-102E-5775-9E8B-C22AA4D699D1}"/>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241549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5C88-270A-D1C0-1CA5-21640286B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FEB5EB-95D8-F9BF-B4C0-8E86ADE9A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7B10A1-F00E-2BBD-06DF-B74609B06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353CD-D8AD-2FC9-9E09-317DE5C464AE}"/>
              </a:ext>
            </a:extLst>
          </p:cNvPr>
          <p:cNvSpPr>
            <a:spLocks noGrp="1"/>
          </p:cNvSpPr>
          <p:nvPr>
            <p:ph type="dt" sz="half" idx="10"/>
          </p:nvPr>
        </p:nvSpPr>
        <p:spPr/>
        <p:txBody>
          <a:bodyPr/>
          <a:lstStyle/>
          <a:p>
            <a:fld id="{086085E1-994B-42A5-8E98-76777FA346D7}" type="datetimeFigureOut">
              <a:rPr lang="en-IN" smtClean="0"/>
              <a:t>06-12-2024</a:t>
            </a:fld>
            <a:endParaRPr lang="en-IN"/>
          </a:p>
        </p:txBody>
      </p:sp>
      <p:sp>
        <p:nvSpPr>
          <p:cNvPr id="6" name="Footer Placeholder 5">
            <a:extLst>
              <a:ext uri="{FF2B5EF4-FFF2-40B4-BE49-F238E27FC236}">
                <a16:creationId xmlns:a16="http://schemas.microsoft.com/office/drawing/2014/main" id="{D8539780-F226-567A-CD50-586684BF7C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F06DF-AB6C-A9ED-502E-4F9A3791BEE1}"/>
              </a:ext>
            </a:extLst>
          </p:cNvPr>
          <p:cNvSpPr>
            <a:spLocks noGrp="1"/>
          </p:cNvSpPr>
          <p:nvPr>
            <p:ph type="sldNum" sz="quarter" idx="12"/>
          </p:nvPr>
        </p:nvSpPr>
        <p:spPr/>
        <p:txBody>
          <a:bodyPr/>
          <a:lstStyle/>
          <a:p>
            <a:fld id="{5057DE03-4ADF-4F22-A478-FC72D72F0DBF}" type="slidenum">
              <a:rPr lang="en-IN" smtClean="0"/>
              <a:t>‹#›</a:t>
            </a:fld>
            <a:endParaRPr lang="en-IN"/>
          </a:p>
        </p:txBody>
      </p:sp>
    </p:spTree>
    <p:extLst>
      <p:ext uri="{BB962C8B-B14F-4D97-AF65-F5344CB8AC3E}">
        <p14:creationId xmlns:p14="http://schemas.microsoft.com/office/powerpoint/2010/main" val="1091439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05FCA5-1A19-B072-97BE-FAB97BC8BD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813857-14AC-EEDC-9CA8-F800BEF36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1029BB-6D81-82A9-FCC1-6B574057D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085E1-994B-42A5-8E98-76777FA346D7}" type="datetimeFigureOut">
              <a:rPr lang="en-IN" smtClean="0"/>
              <a:t>06-12-2024</a:t>
            </a:fld>
            <a:endParaRPr lang="en-IN"/>
          </a:p>
        </p:txBody>
      </p:sp>
      <p:sp>
        <p:nvSpPr>
          <p:cNvPr id="5" name="Footer Placeholder 4">
            <a:extLst>
              <a:ext uri="{FF2B5EF4-FFF2-40B4-BE49-F238E27FC236}">
                <a16:creationId xmlns:a16="http://schemas.microsoft.com/office/drawing/2014/main" id="{448F3B69-7B57-20B8-7648-D9829DDAD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C8CB10-FAA9-FBC7-4515-612E38E53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7DE03-4ADF-4F22-A478-FC72D72F0DBF}" type="slidenum">
              <a:rPr lang="en-IN" smtClean="0"/>
              <a:t>‹#›</a:t>
            </a:fld>
            <a:endParaRPr lang="en-IN"/>
          </a:p>
        </p:txBody>
      </p:sp>
    </p:spTree>
    <p:extLst>
      <p:ext uri="{BB962C8B-B14F-4D97-AF65-F5344CB8AC3E}">
        <p14:creationId xmlns:p14="http://schemas.microsoft.com/office/powerpoint/2010/main" val="325131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59B5-7AFE-657B-1F91-AB70069EFB9C}"/>
              </a:ext>
            </a:extLst>
          </p:cNvPr>
          <p:cNvSpPr>
            <a:spLocks noGrp="1"/>
          </p:cNvSpPr>
          <p:nvPr>
            <p:ph type="ctrTitle"/>
          </p:nvPr>
        </p:nvSpPr>
        <p:spPr>
          <a:xfrm>
            <a:off x="1524000" y="497711"/>
            <a:ext cx="9144000" cy="5903089"/>
          </a:xfrm>
        </p:spPr>
        <p:txBody>
          <a:bodyPr>
            <a:normAutofit fontScale="90000"/>
          </a:bodyPr>
          <a:lstStyle/>
          <a:p>
            <a:r>
              <a:rPr lang="en-IN" dirty="0"/>
              <a:t>Title of Project</a:t>
            </a:r>
            <a:br>
              <a:rPr lang="en-IN" dirty="0"/>
            </a:br>
            <a:r>
              <a:rPr kumimoji="0" lang="en-US" altLang="en-US" sz="3100" b="1" i="0" u="none" strike="noStrike" cap="none" normalizeH="0" baseline="0" dirty="0">
                <a:ln>
                  <a:noFill/>
                </a:ln>
                <a:solidFill>
                  <a:schemeClr val="tx1"/>
                </a:solidFill>
                <a:effectLst/>
                <a:latin typeface="Arial" panose="020B0604020202020204" pitchFamily="34" charset="0"/>
              </a:rPr>
              <a:t>Title</a:t>
            </a:r>
            <a:r>
              <a:rPr kumimoji="0" lang="en-US" altLang="en-US" sz="3100" b="0" i="0" u="none" strike="noStrike" cap="none" normalizeH="0" baseline="0" dirty="0">
                <a:ln>
                  <a:noFill/>
                </a:ln>
                <a:solidFill>
                  <a:schemeClr val="tx1"/>
                </a:solidFill>
                <a:effectLst/>
                <a:latin typeface="Arial" panose="020B0604020202020204" pitchFamily="34" charset="0"/>
              </a:rPr>
              <a:t>: Grocery Ordering App using MERN Stack</a:t>
            </a:r>
            <a:br>
              <a:rPr kumimoji="0" lang="en-US" altLang="en-US" sz="3100" b="0" i="0" u="none" strike="noStrike" cap="none" normalizeH="0" baseline="0" dirty="0">
                <a:ln>
                  <a:noFill/>
                </a:ln>
                <a:solidFill>
                  <a:schemeClr val="tx1"/>
                </a:solidFill>
                <a:effectLst/>
                <a:latin typeface="Arial" panose="020B0604020202020204" pitchFamily="34" charset="0"/>
              </a:rPr>
            </a:br>
            <a:r>
              <a:rPr kumimoji="0" lang="en-US" altLang="en-US" sz="3100" b="1" i="0" u="none" strike="noStrike" cap="none" normalizeH="0" baseline="0" dirty="0">
                <a:ln>
                  <a:noFill/>
                </a:ln>
                <a:solidFill>
                  <a:schemeClr val="tx1"/>
                </a:solidFill>
                <a:effectLst/>
                <a:latin typeface="Arial" panose="020B0604020202020204" pitchFamily="34" charset="0"/>
              </a:rPr>
              <a:t>Subtitle</a:t>
            </a:r>
            <a:r>
              <a:rPr kumimoji="0" lang="en-US" altLang="en-US" sz="3100" b="0" i="0" u="none" strike="noStrike" cap="none" normalizeH="0" baseline="0" dirty="0">
                <a:ln>
                  <a:noFill/>
                </a:ln>
                <a:solidFill>
                  <a:schemeClr val="tx1"/>
                </a:solidFill>
                <a:effectLst/>
                <a:latin typeface="Arial" panose="020B0604020202020204" pitchFamily="34" charset="0"/>
              </a:rPr>
              <a:t>: Streamlining Online Grocery Shopping</a:t>
            </a:r>
            <a:br>
              <a:rPr kumimoji="0" lang="en-US" altLang="en-US" sz="3100" b="0" i="0" u="none" strike="noStrike" cap="none" normalizeH="0" baseline="0" dirty="0">
                <a:ln>
                  <a:noFill/>
                </a:ln>
                <a:solidFill>
                  <a:schemeClr val="tx1"/>
                </a:solidFill>
                <a:effectLst/>
                <a:latin typeface="Arial" panose="020B0604020202020204" pitchFamily="34" charset="0"/>
              </a:rPr>
            </a:br>
            <a:br>
              <a:rPr kumimoji="0" lang="en-US" altLang="en-US" sz="3100" b="0" i="0" u="none" strike="noStrike" cap="none" normalizeH="0" baseline="0" dirty="0">
                <a:ln>
                  <a:noFill/>
                </a:ln>
                <a:solidFill>
                  <a:schemeClr val="tx1"/>
                </a:solidFill>
                <a:effectLst/>
                <a:latin typeface="Arial" panose="020B0604020202020204" pitchFamily="34" charset="0"/>
              </a:rPr>
            </a:br>
            <a:br>
              <a:rPr kumimoji="0" lang="en-US" altLang="en-US" sz="3100" b="1" i="0" u="none" strike="noStrike" cap="none" normalizeH="0" baseline="0" dirty="0">
                <a:ln>
                  <a:noFill/>
                </a:ln>
                <a:solidFill>
                  <a:schemeClr val="tx1"/>
                </a:solidFill>
                <a:effectLst/>
                <a:latin typeface="Arial" panose="020B0604020202020204" pitchFamily="34" charset="0"/>
              </a:rPr>
            </a:br>
            <a:r>
              <a:rPr lang="en-IN" sz="4000" b="1" dirty="0"/>
              <a:t>Team Members:</a:t>
            </a:r>
            <a:br>
              <a:rPr kumimoji="0" lang="en-US" altLang="en-US" sz="4000" b="0" i="0" u="none" strike="noStrike" cap="none" normalizeH="0" baseline="0" dirty="0">
                <a:ln>
                  <a:noFill/>
                </a:ln>
                <a:solidFill>
                  <a:schemeClr val="tx1"/>
                </a:solidFill>
                <a:effectLst/>
                <a:latin typeface="Arial" panose="020B0604020202020204" pitchFamily="34" charset="0"/>
              </a:rPr>
            </a:br>
            <a:br>
              <a:rPr kumimoji="0" lang="en-US" altLang="en-US" sz="3100" b="0" i="0" u="none" strike="noStrike" cap="none" normalizeH="0" baseline="0" dirty="0">
                <a:ln>
                  <a:noFill/>
                </a:ln>
                <a:solidFill>
                  <a:schemeClr val="tx1"/>
                </a:solidFill>
                <a:effectLst/>
                <a:latin typeface="Arial" panose="020B0604020202020204" pitchFamily="34" charset="0"/>
              </a:rPr>
            </a:br>
            <a:r>
              <a:rPr lang="en-IN" sz="3100" dirty="0"/>
              <a:t>Boris </a:t>
            </a:r>
            <a:r>
              <a:rPr lang="en-IN" sz="3100" dirty="0" err="1"/>
              <a:t>willbert</a:t>
            </a:r>
            <a:r>
              <a:rPr lang="en-IN" sz="3100" dirty="0"/>
              <a:t> T</a:t>
            </a:r>
            <a:br>
              <a:rPr lang="en-IN" sz="3100" dirty="0"/>
            </a:br>
            <a:r>
              <a:rPr lang="en-IN" sz="3100" dirty="0" err="1"/>
              <a:t>Darmeshram</a:t>
            </a:r>
            <a:br>
              <a:rPr lang="en-IN" sz="3100" dirty="0"/>
            </a:br>
            <a:r>
              <a:rPr lang="en-IN" sz="3100" dirty="0"/>
              <a:t>Praveen raj</a:t>
            </a:r>
            <a:br>
              <a:rPr lang="en-IN" sz="3100" dirty="0"/>
            </a:br>
            <a:r>
              <a:rPr lang="en-IN" sz="3100" dirty="0"/>
              <a:t>Santhana vignesh s</a:t>
            </a:r>
            <a:br>
              <a:rPr lang="en-IN" dirty="0"/>
            </a:br>
            <a:endParaRPr lang="en-IN" dirty="0"/>
          </a:p>
        </p:txBody>
      </p:sp>
    </p:spTree>
    <p:extLst>
      <p:ext uri="{BB962C8B-B14F-4D97-AF65-F5344CB8AC3E}">
        <p14:creationId xmlns:p14="http://schemas.microsoft.com/office/powerpoint/2010/main" val="44365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DFE352-AD81-C007-78F7-D9479EB893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5423" y="810228"/>
            <a:ext cx="10324618" cy="5366735"/>
          </a:xfrm>
        </p:spPr>
      </p:pic>
    </p:spTree>
    <p:extLst>
      <p:ext uri="{BB962C8B-B14F-4D97-AF65-F5344CB8AC3E}">
        <p14:creationId xmlns:p14="http://schemas.microsoft.com/office/powerpoint/2010/main" val="214798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2EDCAB9-B1D1-697B-D02A-9F29B99FE0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217" y="1250066"/>
            <a:ext cx="9807819" cy="4926897"/>
          </a:xfrm>
        </p:spPr>
      </p:pic>
      <p:sp>
        <p:nvSpPr>
          <p:cNvPr id="10" name="TextBox 9">
            <a:extLst>
              <a:ext uri="{FF2B5EF4-FFF2-40B4-BE49-F238E27FC236}">
                <a16:creationId xmlns:a16="http://schemas.microsoft.com/office/drawing/2014/main" id="{E1C09E4A-7440-7204-5A15-F5A05C66B85E}"/>
              </a:ext>
            </a:extLst>
          </p:cNvPr>
          <p:cNvSpPr txBox="1"/>
          <p:nvPr/>
        </p:nvSpPr>
        <p:spPr>
          <a:xfrm>
            <a:off x="509286" y="416689"/>
            <a:ext cx="2928395" cy="369332"/>
          </a:xfrm>
          <a:prstGeom prst="rect">
            <a:avLst/>
          </a:prstGeom>
          <a:noFill/>
        </p:spPr>
        <p:txBody>
          <a:bodyPr wrap="square" rtlCol="0">
            <a:spAutoFit/>
          </a:bodyPr>
          <a:lstStyle/>
          <a:p>
            <a:r>
              <a:rPr lang="en-IN" dirty="0"/>
              <a:t>Product Listing:</a:t>
            </a:r>
          </a:p>
        </p:txBody>
      </p:sp>
    </p:spTree>
    <p:extLst>
      <p:ext uri="{BB962C8B-B14F-4D97-AF65-F5344CB8AC3E}">
        <p14:creationId xmlns:p14="http://schemas.microsoft.com/office/powerpoint/2010/main" val="380040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830144A4-003D-1A65-F5EE-CA560F6B09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222" y="629885"/>
            <a:ext cx="10956778" cy="5598229"/>
          </a:xfrm>
        </p:spPr>
      </p:pic>
    </p:spTree>
    <p:extLst>
      <p:ext uri="{BB962C8B-B14F-4D97-AF65-F5344CB8AC3E}">
        <p14:creationId xmlns:p14="http://schemas.microsoft.com/office/powerpoint/2010/main" val="1186250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3C5AE66-63B0-8FC9-7A99-FEAABA9945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739" y="613458"/>
            <a:ext cx="10379430" cy="5100517"/>
          </a:xfrm>
        </p:spPr>
      </p:pic>
    </p:spTree>
    <p:extLst>
      <p:ext uri="{BB962C8B-B14F-4D97-AF65-F5344CB8AC3E}">
        <p14:creationId xmlns:p14="http://schemas.microsoft.com/office/powerpoint/2010/main" val="127276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16BA0A-EF86-C08D-D6BD-AD07ADCE3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809" y="1042767"/>
            <a:ext cx="8796381" cy="4945959"/>
          </a:xfrm>
        </p:spPr>
      </p:pic>
    </p:spTree>
    <p:extLst>
      <p:ext uri="{BB962C8B-B14F-4D97-AF65-F5344CB8AC3E}">
        <p14:creationId xmlns:p14="http://schemas.microsoft.com/office/powerpoint/2010/main" val="20439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BEA2FB-4E55-CC9C-4867-F89296BA8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7680" y="1084846"/>
            <a:ext cx="7738848" cy="4351338"/>
          </a:xfrm>
        </p:spPr>
      </p:pic>
    </p:spTree>
    <p:extLst>
      <p:ext uri="{BB962C8B-B14F-4D97-AF65-F5344CB8AC3E}">
        <p14:creationId xmlns:p14="http://schemas.microsoft.com/office/powerpoint/2010/main" val="84869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CF44-60E7-5CA7-4C73-E3269BA8C879}"/>
              </a:ext>
            </a:extLst>
          </p:cNvPr>
          <p:cNvSpPr>
            <a:spLocks noGrp="1"/>
          </p:cNvSpPr>
          <p:nvPr>
            <p:ph type="title"/>
          </p:nvPr>
        </p:nvSpPr>
        <p:spPr/>
        <p:txBody>
          <a:bodyPr>
            <a:normAutofit/>
          </a:bodyPr>
          <a:lstStyle/>
          <a:p>
            <a:r>
              <a:rPr lang="en-IN" sz="2800" dirty="0"/>
              <a:t>Shopping Cart:</a:t>
            </a:r>
          </a:p>
        </p:txBody>
      </p:sp>
      <p:pic>
        <p:nvPicPr>
          <p:cNvPr id="9" name="Content Placeholder 8">
            <a:extLst>
              <a:ext uri="{FF2B5EF4-FFF2-40B4-BE49-F238E27FC236}">
                <a16:creationId xmlns:a16="http://schemas.microsoft.com/office/drawing/2014/main" id="{1D10C840-A506-53A1-E6E6-EE81BF3CE6BD}"/>
              </a:ext>
            </a:extLst>
          </p:cNvPr>
          <p:cNvPicPr>
            <a:picLocks noGrp="1" noChangeAspect="1"/>
          </p:cNvPicPr>
          <p:nvPr>
            <p:ph idx="1"/>
          </p:nvPr>
        </p:nvPicPr>
        <p:blipFill>
          <a:blip r:embed="rId2"/>
          <a:stretch>
            <a:fillRect/>
          </a:stretch>
        </p:blipFill>
        <p:spPr>
          <a:xfrm>
            <a:off x="1489743" y="1690688"/>
            <a:ext cx="8943513" cy="4486275"/>
          </a:xfrm>
        </p:spPr>
      </p:pic>
    </p:spTree>
    <p:extLst>
      <p:ext uri="{BB962C8B-B14F-4D97-AF65-F5344CB8AC3E}">
        <p14:creationId xmlns:p14="http://schemas.microsoft.com/office/powerpoint/2010/main" val="119593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458F-D78B-7006-B79C-CBF404678119}"/>
              </a:ext>
            </a:extLst>
          </p:cNvPr>
          <p:cNvSpPr>
            <a:spLocks noGrp="1"/>
          </p:cNvSpPr>
          <p:nvPr>
            <p:ph type="title"/>
          </p:nvPr>
        </p:nvSpPr>
        <p:spPr/>
        <p:txBody>
          <a:bodyPr/>
          <a:lstStyle/>
          <a:p>
            <a:r>
              <a:rPr lang="en-IN" dirty="0"/>
              <a:t>Requirements:</a:t>
            </a:r>
          </a:p>
        </p:txBody>
      </p:sp>
      <p:sp>
        <p:nvSpPr>
          <p:cNvPr id="4" name="Rectangle 1">
            <a:extLst>
              <a:ext uri="{FF2B5EF4-FFF2-40B4-BE49-F238E27FC236}">
                <a16:creationId xmlns:a16="http://schemas.microsoft.com/office/drawing/2014/main" id="{58C8E08B-EEDA-CB14-B843-3D10962C0D82}"/>
              </a:ext>
            </a:extLst>
          </p:cNvPr>
          <p:cNvSpPr>
            <a:spLocks noGrp="1" noChangeArrowheads="1"/>
          </p:cNvSpPr>
          <p:nvPr>
            <p:ph idx="1"/>
          </p:nvPr>
        </p:nvSpPr>
        <p:spPr bwMode="auto">
          <a:xfrm>
            <a:off x="838200" y="2523966"/>
            <a:ext cx="742863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Software Requirements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Any Code Editor (e.g., VS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Hardware Requirements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 computer with internet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Adequate RAM and storage for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832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41A3-5397-505D-7DCF-5E8BA93DC106}"/>
              </a:ext>
            </a:extLst>
          </p:cNvPr>
          <p:cNvSpPr>
            <a:spLocks noGrp="1"/>
          </p:cNvSpPr>
          <p:nvPr>
            <p:ph type="title"/>
          </p:nvPr>
        </p:nvSpPr>
        <p:spPr/>
        <p:txBody>
          <a:bodyPr>
            <a:normAutofit fontScale="90000"/>
          </a:bodyPr>
          <a:lstStyle/>
          <a:p>
            <a:br>
              <a:rPr lang="en-IN" b="1" dirty="0"/>
            </a:br>
            <a:br>
              <a:rPr lang="en-IN" b="1" dirty="0"/>
            </a:br>
            <a:r>
              <a:rPr lang="en-IN" b="1" dirty="0"/>
              <a:t>Conclusion</a:t>
            </a:r>
            <a:r>
              <a:rPr lang="en-IN" dirty="0"/>
              <a:t>:</a:t>
            </a:r>
          </a:p>
        </p:txBody>
      </p:sp>
      <p:sp>
        <p:nvSpPr>
          <p:cNvPr id="4" name="Rectangle 1">
            <a:extLst>
              <a:ext uri="{FF2B5EF4-FFF2-40B4-BE49-F238E27FC236}">
                <a16:creationId xmlns:a16="http://schemas.microsoft.com/office/drawing/2014/main" id="{E59764DA-D835-1F51-21C6-AC6CD1F77434}"/>
              </a:ext>
            </a:extLst>
          </p:cNvPr>
          <p:cNvSpPr>
            <a:spLocks noGrp="1" noChangeArrowheads="1"/>
          </p:cNvSpPr>
          <p:nvPr>
            <p:ph idx="1"/>
          </p:nvPr>
        </p:nvSpPr>
        <p:spPr bwMode="auto">
          <a:xfrm>
            <a:off x="656492" y="2091670"/>
            <a:ext cx="11277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rial" panose="020B0604020202020204" pitchFamily="34" charset="0"/>
              </a:rPr>
              <a:t>Summary</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The Grocery Ordering App using the MERN stack aims to provide a seamless and efficient online shopping experience for users, while also simplifying store operations through real-time inventory and order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rial" panose="020B0604020202020204" pitchFamily="34" charset="0"/>
              </a:rPr>
              <a:t>Future Work</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Implementing a recommendation system based on user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Integrating payment gateways for secure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Expanding to mobile 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328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110E-E671-A183-1C86-95FEBDDB92E1}"/>
              </a:ext>
            </a:extLst>
          </p:cNvPr>
          <p:cNvSpPr>
            <a:spLocks noGrp="1"/>
          </p:cNvSpPr>
          <p:nvPr>
            <p:ph type="title"/>
          </p:nvPr>
        </p:nvSpPr>
        <p:spPr/>
        <p:txBody>
          <a:bodyPr/>
          <a:lstStyle/>
          <a:p>
            <a:r>
              <a:rPr lang="en-IN" b="1" dirty="0"/>
              <a:t>Objective</a:t>
            </a:r>
            <a:r>
              <a:rPr lang="en-IN" dirty="0"/>
              <a:t>:</a:t>
            </a:r>
          </a:p>
        </p:txBody>
      </p:sp>
      <p:sp>
        <p:nvSpPr>
          <p:cNvPr id="3" name="Content Placeholder 2">
            <a:extLst>
              <a:ext uri="{FF2B5EF4-FFF2-40B4-BE49-F238E27FC236}">
                <a16:creationId xmlns:a16="http://schemas.microsoft.com/office/drawing/2014/main" id="{3B247DE2-633A-2B46-3024-45E49968F0A7}"/>
              </a:ext>
            </a:extLst>
          </p:cNvPr>
          <p:cNvSpPr>
            <a:spLocks noGrp="1"/>
          </p:cNvSpPr>
          <p:nvPr>
            <p:ph idx="1"/>
          </p:nvPr>
        </p:nvSpPr>
        <p:spPr/>
        <p:txBody>
          <a:bodyPr/>
          <a:lstStyle/>
          <a:p>
            <a:endParaRPr lang="en-US" dirty="0"/>
          </a:p>
          <a:p>
            <a:pPr>
              <a:buFont typeface="Arial" panose="020B0604020202020204" pitchFamily="34" charset="0"/>
              <a:buChar char="•"/>
            </a:pPr>
            <a:r>
              <a:rPr lang="en-US" dirty="0"/>
              <a:t>To create a user-friendly online grocery ordering system that simplifies the shopping experience for users and streamlines operations for grocery stores.</a:t>
            </a:r>
          </a:p>
          <a:p>
            <a:endParaRPr lang="en-IN" dirty="0"/>
          </a:p>
        </p:txBody>
      </p:sp>
    </p:spTree>
    <p:extLst>
      <p:ext uri="{BB962C8B-B14F-4D97-AF65-F5344CB8AC3E}">
        <p14:creationId xmlns:p14="http://schemas.microsoft.com/office/powerpoint/2010/main" val="42400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B211-C324-799B-B505-4DB60B8EA7AD}"/>
              </a:ext>
            </a:extLst>
          </p:cNvPr>
          <p:cNvSpPr>
            <a:spLocks noGrp="1"/>
          </p:cNvSpPr>
          <p:nvPr>
            <p:ph type="title"/>
          </p:nvPr>
        </p:nvSpPr>
        <p:spPr/>
        <p:txBody>
          <a:bodyPr/>
          <a:lstStyle/>
          <a:p>
            <a:r>
              <a:rPr lang="en-IN" b="1" dirty="0"/>
              <a:t>Abstract</a:t>
            </a:r>
            <a:r>
              <a:rPr lang="en-IN" dirty="0"/>
              <a:t>:</a:t>
            </a:r>
          </a:p>
        </p:txBody>
      </p:sp>
      <p:sp>
        <p:nvSpPr>
          <p:cNvPr id="3" name="Content Placeholder 2">
            <a:extLst>
              <a:ext uri="{FF2B5EF4-FFF2-40B4-BE49-F238E27FC236}">
                <a16:creationId xmlns:a16="http://schemas.microsoft.com/office/drawing/2014/main" id="{FFF0E877-6C0C-8ABC-1369-91A7E425A68C}"/>
              </a:ext>
            </a:extLst>
          </p:cNvPr>
          <p:cNvSpPr>
            <a:spLocks noGrp="1"/>
          </p:cNvSpPr>
          <p:nvPr>
            <p:ph idx="1"/>
          </p:nvPr>
        </p:nvSpPr>
        <p:spPr/>
        <p:txBody>
          <a:bodyPr/>
          <a:lstStyle/>
          <a:p>
            <a:r>
              <a:rPr lang="en-US" dirty="0"/>
              <a:t>This project focuses on developing a web application using the MERN stack (MongoDB, Express.js, React, Node.js) that allows users to browse and order groceries online. The application aims to enhance the convenience of shopping for groceries while providing an efficient platform for store management.</a:t>
            </a:r>
            <a:endParaRPr lang="en-IN" dirty="0"/>
          </a:p>
        </p:txBody>
      </p:sp>
    </p:spTree>
    <p:extLst>
      <p:ext uri="{BB962C8B-B14F-4D97-AF65-F5344CB8AC3E}">
        <p14:creationId xmlns:p14="http://schemas.microsoft.com/office/powerpoint/2010/main" val="193505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B4C1-A8AB-F94C-E43E-1F1D22549C0B}"/>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3AD778F8-849E-D183-B8AC-F515AA1E42EA}"/>
              </a:ext>
            </a:extLst>
          </p:cNvPr>
          <p:cNvSpPr>
            <a:spLocks noGrp="1"/>
          </p:cNvSpPr>
          <p:nvPr>
            <p:ph idx="1"/>
          </p:nvPr>
        </p:nvSpPr>
        <p:spPr/>
        <p:txBody>
          <a:bodyPr/>
          <a:lstStyle/>
          <a:p>
            <a:pPr>
              <a:buFont typeface="Arial" panose="020B0604020202020204" pitchFamily="34" charset="0"/>
              <a:buChar char="•"/>
            </a:pPr>
            <a:r>
              <a:rPr lang="en-US" b="1" dirty="0"/>
              <a:t>Overview</a:t>
            </a:r>
            <a:r>
              <a:rPr lang="en-US" dirty="0"/>
              <a:t>:</a:t>
            </a:r>
          </a:p>
          <a:p>
            <a:pPr marL="742950" lvl="1" indent="-285750">
              <a:buFont typeface="Arial" panose="020B0604020202020204" pitchFamily="34" charset="0"/>
              <a:buChar char="•"/>
            </a:pPr>
            <a:r>
              <a:rPr lang="en-US" dirty="0"/>
              <a:t>Current systems rely heavily on in-store shopping or basic online catalogs with limited functionality.</a:t>
            </a:r>
          </a:p>
          <a:p>
            <a:pPr>
              <a:buFont typeface="Arial" panose="020B0604020202020204" pitchFamily="34" charset="0"/>
              <a:buChar char="•"/>
            </a:pPr>
            <a:r>
              <a:rPr lang="en-US" b="1" dirty="0"/>
              <a:t>Issues</a:t>
            </a:r>
            <a:r>
              <a:rPr lang="en-US" dirty="0"/>
              <a:t>:</a:t>
            </a:r>
          </a:p>
          <a:p>
            <a:pPr marL="742950" lvl="1" indent="-285750">
              <a:buFont typeface="Arial" panose="020B0604020202020204" pitchFamily="34" charset="0"/>
              <a:buChar char="•"/>
            </a:pPr>
            <a:r>
              <a:rPr lang="en-US" dirty="0"/>
              <a:t>Lack of real-time inventory updates</a:t>
            </a:r>
          </a:p>
          <a:p>
            <a:pPr marL="742950" lvl="1" indent="-285750">
              <a:buFont typeface="Arial" panose="020B0604020202020204" pitchFamily="34" charset="0"/>
              <a:buChar char="•"/>
            </a:pPr>
            <a:r>
              <a:rPr lang="en-US" dirty="0"/>
              <a:t>Inefficient order management</a:t>
            </a:r>
          </a:p>
          <a:p>
            <a:pPr marL="742950" lvl="1" indent="-285750">
              <a:buFont typeface="Arial" panose="020B0604020202020204" pitchFamily="34" charset="0"/>
              <a:buChar char="•"/>
            </a:pPr>
            <a:r>
              <a:rPr lang="en-US" dirty="0"/>
              <a:t>Poor user experience</a:t>
            </a:r>
          </a:p>
          <a:p>
            <a:endParaRPr lang="en-IN" dirty="0"/>
          </a:p>
        </p:txBody>
      </p:sp>
    </p:spTree>
    <p:extLst>
      <p:ext uri="{BB962C8B-B14F-4D97-AF65-F5344CB8AC3E}">
        <p14:creationId xmlns:p14="http://schemas.microsoft.com/office/powerpoint/2010/main" val="374251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E2ED-9E81-C136-ABD3-2D1B3D0C7D20}"/>
              </a:ext>
            </a:extLst>
          </p:cNvPr>
          <p:cNvSpPr>
            <a:spLocks noGrp="1"/>
          </p:cNvSpPr>
          <p:nvPr>
            <p:ph type="title"/>
          </p:nvPr>
        </p:nvSpPr>
        <p:spPr/>
        <p:txBody>
          <a:bodyPr/>
          <a:lstStyle/>
          <a:p>
            <a:r>
              <a:rPr lang="en-IN" dirty="0"/>
              <a:t>Proposed System:</a:t>
            </a:r>
          </a:p>
        </p:txBody>
      </p:sp>
      <p:sp>
        <p:nvSpPr>
          <p:cNvPr id="4" name="Rectangle 1">
            <a:extLst>
              <a:ext uri="{FF2B5EF4-FFF2-40B4-BE49-F238E27FC236}">
                <a16:creationId xmlns:a16="http://schemas.microsoft.com/office/drawing/2014/main" id="{AC20138A-29A0-7F24-E206-CC1812888F53}"/>
              </a:ext>
            </a:extLst>
          </p:cNvPr>
          <p:cNvSpPr>
            <a:spLocks noGrp="1" noChangeArrowheads="1"/>
          </p:cNvSpPr>
          <p:nvPr>
            <p:ph idx="1"/>
          </p:nvPr>
        </p:nvSpPr>
        <p:spPr bwMode="auto">
          <a:xfrm>
            <a:off x="838200" y="1662193"/>
            <a:ext cx="11065329"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Overview</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comprehensive web application with a dynamic user interface, robust backend, and real-time database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 End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Technologies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Features</a:t>
            </a:r>
            <a:r>
              <a:rPr kumimoji="0" lang="en-US" altLang="en-US" sz="2000" b="0" i="0" u="none" strike="noStrike" cap="none" normalizeH="0" baseline="0" dirty="0">
                <a:ln>
                  <a:noFill/>
                </a:ln>
                <a:solidFill>
                  <a:schemeClr val="tx1"/>
                </a:solidFill>
                <a:effectLst/>
                <a:latin typeface="Arial" panose="020B0604020202020204" pitchFamily="34" charset="0"/>
              </a:rPr>
              <a:t>: Responsive design, easy navigation, real-time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 End</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Technologies</a:t>
            </a:r>
            <a:r>
              <a:rPr kumimoji="0" lang="en-US" altLang="en-US" sz="2000" b="0" i="0" u="none" strike="noStrike" cap="none" normalizeH="0" baseline="0" dirty="0">
                <a:ln>
                  <a:noFill/>
                </a:ln>
                <a:solidFill>
                  <a:schemeClr val="tx1"/>
                </a:solidFill>
                <a:effectLst/>
                <a:latin typeface="Arial" panose="020B0604020202020204" pitchFamily="34" charset="0"/>
              </a:rPr>
              <a:t>: Node.js,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Features</a:t>
            </a:r>
            <a:r>
              <a:rPr kumimoji="0" lang="en-US" altLang="en-US" sz="2000" b="0" i="0" u="none" strike="noStrike" cap="none" normalizeH="0" baseline="0" dirty="0">
                <a:ln>
                  <a:noFill/>
                </a:ln>
                <a:solidFill>
                  <a:schemeClr val="tx1"/>
                </a:solidFill>
                <a:effectLst/>
                <a:latin typeface="Arial" panose="020B0604020202020204" pitchFamily="34" charset="0"/>
              </a:rPr>
              <a:t>: Secure API endpoints, authentication, order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Technologies</a:t>
            </a:r>
            <a:r>
              <a:rPr kumimoji="0" lang="en-US" altLang="en-US" sz="2000" b="0" i="0" u="none" strike="noStrike" cap="none" normalizeH="0" baseline="0" dirty="0">
                <a:ln>
                  <a:noFill/>
                </a:ln>
                <a:solidFill>
                  <a:schemeClr val="tx1"/>
                </a:solidFill>
                <a:effectLst/>
                <a:latin typeface="Arial" panose="020B0604020202020204" pitchFamily="34" charset="0"/>
              </a:rPr>
              <a:t>: MongoDB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Features</a:t>
            </a:r>
            <a:r>
              <a:rPr kumimoji="0" lang="en-US" altLang="en-US" sz="2000" b="0" i="0" u="none" strike="noStrike" cap="none" normalizeH="0" baseline="0" dirty="0">
                <a:ln>
                  <a:noFill/>
                </a:ln>
                <a:solidFill>
                  <a:schemeClr val="tx1"/>
                </a:solidFill>
                <a:effectLst/>
                <a:latin typeface="Arial" panose="020B0604020202020204" pitchFamily="34" charset="0"/>
              </a:rPr>
              <a:t>: Real-time inventory tracking, order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Connection</a:t>
            </a:r>
            <a:r>
              <a:rPr kumimoji="0" lang="en-US" altLang="en-US" sz="2000" b="0" i="0" u="none" strike="noStrike" cap="none" normalizeH="0" baseline="0" dirty="0">
                <a:ln>
                  <a:noFill/>
                </a:ln>
                <a:solidFill>
                  <a:schemeClr val="tx1"/>
                </a:solidFill>
                <a:effectLst/>
                <a:latin typeface="Arial" panose="020B0604020202020204" pitchFamily="34" charset="0"/>
              </a:rPr>
              <a:t>: RESTful APIs connecting front end with backend for seamless data 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60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D566-4900-9D77-AEA8-4BCF56CDCD63}"/>
              </a:ext>
            </a:extLst>
          </p:cNvPr>
          <p:cNvSpPr>
            <a:spLocks noGrp="1"/>
          </p:cNvSpPr>
          <p:nvPr>
            <p:ph type="title"/>
          </p:nvPr>
        </p:nvSpPr>
        <p:spPr/>
        <p:txBody>
          <a:bodyPr/>
          <a:lstStyle/>
          <a:p>
            <a:r>
              <a:rPr lang="en-IN" dirty="0"/>
              <a:t>Architecture Diagram:</a:t>
            </a:r>
          </a:p>
        </p:txBody>
      </p:sp>
      <p:sp>
        <p:nvSpPr>
          <p:cNvPr id="4" name="Rectangle 1">
            <a:extLst>
              <a:ext uri="{FF2B5EF4-FFF2-40B4-BE49-F238E27FC236}">
                <a16:creationId xmlns:a16="http://schemas.microsoft.com/office/drawing/2014/main" id="{EDF4D5B0-8CEE-E4DD-B589-D3FCC48F12E3}"/>
              </a:ext>
            </a:extLst>
          </p:cNvPr>
          <p:cNvSpPr>
            <a:spLocks noGrp="1" noChangeArrowheads="1"/>
          </p:cNvSpPr>
          <p:nvPr>
            <p:ph idx="1"/>
          </p:nvPr>
        </p:nvSpPr>
        <p:spPr bwMode="auto">
          <a:xfrm>
            <a:off x="1001485" y="1443841"/>
            <a:ext cx="105155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Diagram: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56EF8D4-41EE-00CF-8379-D501DA327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63262"/>
            <a:ext cx="12192000" cy="4618892"/>
          </a:xfrm>
          <a:prstGeom prst="rect">
            <a:avLst/>
          </a:prstGeom>
        </p:spPr>
      </p:pic>
    </p:spTree>
    <p:extLst>
      <p:ext uri="{BB962C8B-B14F-4D97-AF65-F5344CB8AC3E}">
        <p14:creationId xmlns:p14="http://schemas.microsoft.com/office/powerpoint/2010/main" val="68339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90244-4A07-8526-9432-B8B7C4957E97}"/>
              </a:ext>
            </a:extLst>
          </p:cNvPr>
          <p:cNvSpPr>
            <a:spLocks noGrp="1"/>
          </p:cNvSpPr>
          <p:nvPr>
            <p:ph idx="1"/>
          </p:nvPr>
        </p:nvSpPr>
        <p:spPr>
          <a:xfrm>
            <a:off x="580293" y="606425"/>
            <a:ext cx="10515600" cy="4351338"/>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Explanation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User Interface</a:t>
            </a:r>
            <a:r>
              <a:rPr kumimoji="0" lang="en-US" altLang="en-US" sz="2800" b="0" i="0" u="none" strike="noStrike" cap="none" normalizeH="0" baseline="0" dirty="0">
                <a:ln>
                  <a:noFill/>
                </a:ln>
                <a:solidFill>
                  <a:schemeClr val="tx1"/>
                </a:solidFill>
                <a:effectLst/>
                <a:latin typeface="Arial" panose="020B0604020202020204" pitchFamily="34" charset="0"/>
              </a:rPr>
              <a:t>: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API Layer</a:t>
            </a:r>
            <a:r>
              <a:rPr kumimoji="0" lang="en-US" altLang="en-US" sz="2800" b="0" i="0" u="none" strike="noStrike" cap="none" normalizeH="0" baseline="0" dirty="0">
                <a:ln>
                  <a:noFill/>
                </a:ln>
                <a:solidFill>
                  <a:schemeClr val="tx1"/>
                </a:solidFill>
                <a:effectLst/>
                <a:latin typeface="Arial" panose="020B0604020202020204" pitchFamily="34" charset="0"/>
              </a:rPr>
              <a:t>: 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Database</a:t>
            </a:r>
            <a:r>
              <a:rPr kumimoji="0" lang="en-US" altLang="en-US" sz="2800" b="0" i="0" u="none" strike="noStrike" cap="none" normalizeH="0" baseline="0" dirty="0">
                <a:ln>
                  <a:noFill/>
                </a:ln>
                <a:solidFill>
                  <a:schemeClr val="tx1"/>
                </a:solidFill>
                <a:effectLst/>
                <a:latin typeface="Arial" panose="020B0604020202020204" pitchFamily="34" charset="0"/>
              </a:rPr>
              <a:t>: MongoDB for data storage and retrieval</a:t>
            </a:r>
          </a:p>
          <a:p>
            <a:endParaRPr lang="en-IN" dirty="0"/>
          </a:p>
        </p:txBody>
      </p:sp>
    </p:spTree>
    <p:extLst>
      <p:ext uri="{BB962C8B-B14F-4D97-AF65-F5344CB8AC3E}">
        <p14:creationId xmlns:p14="http://schemas.microsoft.com/office/powerpoint/2010/main" val="689892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F35C-943D-D639-ADA9-0A4AE7A9928E}"/>
              </a:ext>
            </a:extLst>
          </p:cNvPr>
          <p:cNvSpPr>
            <a:spLocks noGrp="1"/>
          </p:cNvSpPr>
          <p:nvPr>
            <p:ph type="title"/>
          </p:nvPr>
        </p:nvSpPr>
        <p:spPr>
          <a:xfrm>
            <a:off x="838200" y="335168"/>
            <a:ext cx="10515600" cy="1325563"/>
          </a:xfrm>
        </p:spPr>
        <p:txBody>
          <a:bodyPr/>
          <a:lstStyle/>
          <a:p>
            <a:r>
              <a:rPr lang="en-IN" b="1" dirty="0"/>
              <a:t>Screenshots</a:t>
            </a:r>
            <a:r>
              <a:rPr lang="en-IN" dirty="0"/>
              <a:t>:</a:t>
            </a:r>
          </a:p>
        </p:txBody>
      </p:sp>
      <p:pic>
        <p:nvPicPr>
          <p:cNvPr id="7" name="Content Placeholder 6">
            <a:extLst>
              <a:ext uri="{FF2B5EF4-FFF2-40B4-BE49-F238E27FC236}">
                <a16:creationId xmlns:a16="http://schemas.microsoft.com/office/drawing/2014/main" id="{4C83704A-0E12-AA89-DC4F-9469854E1F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376516" y="1976173"/>
            <a:ext cx="8917858" cy="4347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6A3684CB-56CB-DB25-A369-4F910F0E05AB}"/>
              </a:ext>
            </a:extLst>
          </p:cNvPr>
          <p:cNvSpPr txBox="1"/>
          <p:nvPr/>
        </p:nvSpPr>
        <p:spPr>
          <a:xfrm>
            <a:off x="629265" y="1445342"/>
            <a:ext cx="2133600" cy="369332"/>
          </a:xfrm>
          <a:prstGeom prst="rect">
            <a:avLst/>
          </a:prstGeom>
          <a:noFill/>
        </p:spPr>
        <p:txBody>
          <a:bodyPr wrap="square" rtlCol="0">
            <a:spAutoFit/>
          </a:bodyPr>
          <a:lstStyle/>
          <a:p>
            <a:pPr algn="ctr"/>
            <a:r>
              <a:rPr lang="en-IN" dirty="0"/>
              <a:t>Homepage:</a:t>
            </a:r>
          </a:p>
        </p:txBody>
      </p:sp>
    </p:spTree>
    <p:extLst>
      <p:ext uri="{BB962C8B-B14F-4D97-AF65-F5344CB8AC3E}">
        <p14:creationId xmlns:p14="http://schemas.microsoft.com/office/powerpoint/2010/main" val="377565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2DD20B-F493-4A13-81A4-74503B73BC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3937" y="1000275"/>
            <a:ext cx="10044125" cy="4857449"/>
          </a:xfrm>
        </p:spPr>
      </p:pic>
    </p:spTree>
    <p:extLst>
      <p:ext uri="{BB962C8B-B14F-4D97-AF65-F5344CB8AC3E}">
        <p14:creationId xmlns:p14="http://schemas.microsoft.com/office/powerpoint/2010/main" val="641859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363</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Title of Project Title: Grocery Ordering App using MERN Stack Subtitle: Streamlining Online Grocery Shopping   Team Members:  Boris willbert T Darmeshram Praveen raj Santhana vignesh s </vt:lpstr>
      <vt:lpstr>Objective:</vt:lpstr>
      <vt:lpstr>Abstract:</vt:lpstr>
      <vt:lpstr>Existing System:</vt:lpstr>
      <vt:lpstr>Proposed System:</vt:lpstr>
      <vt:lpstr>Architecture Diagram:</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Shopping Cart:</vt:lpstr>
      <vt:lpstr>Requirements: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santhana vignesh</dc:creator>
  <cp:lastModifiedBy>santhana vignesh</cp:lastModifiedBy>
  <cp:revision>1</cp:revision>
  <dcterms:created xsi:type="dcterms:W3CDTF">2024-12-05T14:58:51Z</dcterms:created>
  <dcterms:modified xsi:type="dcterms:W3CDTF">2024-12-06T05:19:13Z</dcterms:modified>
</cp:coreProperties>
</file>