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4" r:id="rId14"/>
    <p:sldId id="275" r:id="rId15"/>
    <p:sldId id="265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Dell\Desktop\santha%20lakshmi%20nanmudhal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[santha lakshmi nanmudhalvan.xlsx]Sheet3!PivotTable1</c:name>
    <c:fmtId val="-1"/>
  </c:pivotSource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'[santha lakshmi nanmudhalvan.xlsx]Sheet3'!$B$3:$B$4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'[santha lakshmi nanmudhalvan.xlsx]Sheet3'!$A$5:$A$11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'[santha lakshmi nanmudhalvan.xlsx]Sheet3'!$B$5:$B$11</c:f>
              <c:numCache>
                <c:formatCode>General</c:formatCode>
                <c:ptCount val="6"/>
                <c:pt idx="2">
                  <c:v>13</c:v>
                </c:pt>
                <c:pt idx="3">
                  <c:v>91</c:v>
                </c:pt>
                <c:pt idx="4">
                  <c:v>11</c:v>
                </c:pt>
                <c:pt idx="5">
                  <c:v>2</c:v>
                </c:pt>
              </c:numCache>
            </c:numRef>
          </c:val>
        </c:ser>
        <c:ser>
          <c:idx val="1"/>
          <c:order val="1"/>
          <c:tx>
            <c:strRef>
              <c:f>'[santha lakshmi nanmudhalvan.xlsx]Sheet3'!$C$3:$C$4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'[santha lakshmi nanmudhalvan.xlsx]Sheet3'!$A$5:$A$11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'[santha lakshmi nanmudhalvan.xlsx]Sheet3'!$C$5:$C$11</c:f>
              <c:numCache>
                <c:formatCode>General</c:formatCode>
                <c:ptCount val="6"/>
                <c:pt idx="0">
                  <c:v>2</c:v>
                </c:pt>
                <c:pt idx="2">
                  <c:v>19</c:v>
                </c:pt>
                <c:pt idx="3">
                  <c:v>150</c:v>
                </c:pt>
                <c:pt idx="4">
                  <c:v>21</c:v>
                </c:pt>
                <c:pt idx="5">
                  <c:v>2</c:v>
                </c:pt>
              </c:numCache>
            </c:numRef>
          </c:val>
        </c:ser>
        <c:ser>
          <c:idx val="2"/>
          <c:order val="2"/>
          <c:tx>
            <c:strRef>
              <c:f>'[santha lakshmi nanmudhalvan.xlsx]Sheet3'!$D$3:$D$4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'[santha lakshmi nanmudhalvan.xlsx]Sheet3'!$A$5:$A$11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'[santha lakshmi nanmudhalvan.xlsx]Sheet3'!$D$5:$D$11</c:f>
              <c:numCache>
                <c:formatCode>General</c:formatCode>
                <c:ptCount val="6"/>
                <c:pt idx="0">
                  <c:v>26</c:v>
                </c:pt>
                <c:pt idx="1">
                  <c:v>1</c:v>
                </c:pt>
                <c:pt idx="2">
                  <c:v>69</c:v>
                </c:pt>
                <c:pt idx="3">
                  <c:v>340</c:v>
                </c:pt>
                <c:pt idx="4">
                  <c:v>18</c:v>
                </c:pt>
                <c:pt idx="5">
                  <c:v>23</c:v>
                </c:pt>
              </c:numCache>
            </c:numRef>
          </c:val>
        </c:ser>
        <c:ser>
          <c:idx val="3"/>
          <c:order val="3"/>
          <c:tx>
            <c:strRef>
              <c:f>'[santha lakshmi nanmudhalvan.xlsx]Sheet3'!$E$3:$E$4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'[santha lakshmi nanmudhalvan.xlsx]Sheet3'!$A$5:$A$11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'[santha lakshmi nanmudhalvan.xlsx]Sheet3'!$E$5:$E$11</c:f>
              <c:numCache>
                <c:formatCode>General</c:formatCode>
                <c:ptCount val="6"/>
                <c:pt idx="2">
                  <c:v>6</c:v>
                </c:pt>
                <c:pt idx="3">
                  <c:v>67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40"/>
        <c:axId val="278498552"/>
        <c:axId val="544708609"/>
      </c:barChart>
      <c:catAx>
        <c:axId val="278498552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44708609"/>
        <c:crosses val="autoZero"/>
        <c:auto val="1"/>
        <c:lblAlgn val="ctr"/>
        <c:lblOffset val="100"/>
        <c:noMultiLvlLbl val="0"/>
      </c:catAx>
      <c:valAx>
        <c:axId val="54470860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78498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1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P.SRISANTHALAKSHMI</a:t>
            </a:r>
            <a:endParaRPr lang="en-US" sz="2400" dirty="0"/>
          </a:p>
          <a:p>
            <a:r>
              <a:rPr lang="en-US" sz="2400" dirty="0"/>
              <a:t>REGISTER NO: 312212745[unm14512022j52]</a:t>
            </a:r>
            <a:endParaRPr lang="en-US" sz="2400" dirty="0"/>
          </a:p>
          <a:p>
            <a:r>
              <a:rPr lang="en-US" sz="2400" dirty="0"/>
              <a:t>DEPARTMENT:B.COM[A&amp;F]</a:t>
            </a:r>
            <a:endParaRPr lang="en-US" sz="2400" dirty="0"/>
          </a:p>
          <a:p>
            <a:r>
              <a:rPr lang="en-US" sz="2400" dirty="0"/>
              <a:t>COLLEGE: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226820" y="1098550"/>
            <a:ext cx="7917180" cy="56997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Collection</a:t>
            </a:r>
            <a:r>
              <a:rPr lang="en-US" dirty="0">
                <a:sym typeface="+mn-ea"/>
              </a:rPr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SUMMARY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85850" y="1216660"/>
            <a:ext cx="8058150" cy="5581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2025650" y="1310640"/>
          <a:ext cx="6689090" cy="3853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52270" y="1534795"/>
            <a:ext cx="7491730" cy="36017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Hence the Production department employees works more efficiently and effectively comparing to other departments according to the employee data given.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925320" y="1793240"/>
            <a:ext cx="7218680" cy="29438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531620" y="1664970"/>
            <a:ext cx="7612380" cy="34715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197100" y="1757680"/>
            <a:ext cx="6946900" cy="3378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336040" y="1293495"/>
            <a:ext cx="7807960" cy="4396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3126</Words>
  <Application>WPS Presentation</Application>
  <PresentationFormat>Widescreen</PresentationFormat>
  <Paragraphs>139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Wingdings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Dell</cp:lastModifiedBy>
  <cp:revision>14</cp:revision>
  <dcterms:created xsi:type="dcterms:W3CDTF">2024-03-29T15:07:00Z</dcterms:created>
  <dcterms:modified xsi:type="dcterms:W3CDTF">2024-08-30T07:59:11Z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38ACB6F6C36B45B99AB9D3BB65E72F54_12</vt:lpwstr>
  </property>
  <property fmtid="{D5CDD505-2E9C-101B-9397-08002B2CF9AE}" pid="5" name="KSOProductBuildVer">
    <vt:lpwstr>1033-12.2.0.17562</vt:lpwstr>
  </property>
</Properties>
</file>