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7"/>
  </p:notesMasterIdLst>
  <p:sldIdLst>
    <p:sldId id="362" r:id="rId2"/>
    <p:sldId id="364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</p:sldIdLst>
  <p:sldSz cx="10058400" cy="6400800"/>
  <p:notesSz cx="10058400" cy="6400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564" y="-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20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20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1AF7B-CE4B-49F3-A761-07DFBDB2D091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479425"/>
            <a:ext cx="3771900" cy="2400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040063"/>
            <a:ext cx="8045450" cy="28813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080125"/>
            <a:ext cx="4359275" cy="3190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6080125"/>
            <a:ext cx="4359275" cy="3190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7135C-39E9-4F05-BD2A-4E0CA047DB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10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988397"/>
            <a:ext cx="854964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627120"/>
            <a:ext cx="7040880" cy="163576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68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18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7847" y="568960"/>
            <a:ext cx="536173" cy="54051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568960"/>
            <a:ext cx="6621780" cy="54051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334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568960"/>
            <a:ext cx="896874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1422400"/>
            <a:ext cx="4442460" cy="45516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61560" y="1422400"/>
            <a:ext cx="4442460" cy="220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61560" y="3769360"/>
            <a:ext cx="4442460" cy="220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57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82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113107"/>
            <a:ext cx="8549640" cy="55399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712932"/>
            <a:ext cx="8549640" cy="1400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142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1422400"/>
            <a:ext cx="4442460" cy="45516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1560" y="1422400"/>
            <a:ext cx="4442460" cy="45516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56329"/>
            <a:ext cx="9052560" cy="4431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2772"/>
            <a:ext cx="4444207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029883"/>
            <a:ext cx="4444207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432772"/>
            <a:ext cx="4445953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029883"/>
            <a:ext cx="4445953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54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72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09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1062428"/>
            <a:ext cx="3309144" cy="2769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54847"/>
            <a:ext cx="5622925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339427"/>
            <a:ext cx="3309144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017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4732516"/>
            <a:ext cx="6035040" cy="2769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71923"/>
            <a:ext cx="603504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009515"/>
            <a:ext cx="603504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339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60" y="1422400"/>
            <a:ext cx="9052560" cy="455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" y="568960"/>
            <a:ext cx="8968740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6038" tIns="0" rIns="46038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Box 70"/>
          <p:cNvSpPr txBox="1">
            <a:spLocks noChangeArrowheads="1"/>
          </p:cNvSpPr>
          <p:nvPr/>
        </p:nvSpPr>
        <p:spPr bwMode="auto">
          <a:xfrm>
            <a:off x="6454140" y="6101503"/>
            <a:ext cx="360426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0" rIns="82550" bIns="0">
            <a:spAutoFit/>
          </a:bodyPr>
          <a:lstStyle>
            <a:lvl1pPr eaLnBrk="0" hangingPunct="0">
              <a:tabLst>
                <a:tab pos="274002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274002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274002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274002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274002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274002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274002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274002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274002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en-US" sz="1000" smtClean="0">
                <a:solidFill>
                  <a:srgbClr val="003399"/>
                </a:solidFill>
                <a:latin typeface="P22 Typewriter"/>
              </a:rPr>
              <a:t>	Slide </a:t>
            </a:r>
            <a:fld id="{DEA1F4CA-A901-43BA-BF52-88D5A95FA34F}" type="slidenum">
              <a:rPr lang="en-US" altLang="en-US" sz="1000" smtClean="0">
                <a:solidFill>
                  <a:srgbClr val="003399"/>
                </a:solidFill>
                <a:latin typeface="P22 Typewriter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en-US" sz="1000" smtClean="0">
              <a:solidFill>
                <a:srgbClr val="003399"/>
              </a:solidFill>
              <a:latin typeface="P22 Typewriter"/>
            </a:endParaRPr>
          </a:p>
        </p:txBody>
      </p:sp>
      <p:sp>
        <p:nvSpPr>
          <p:cNvPr id="1029" name="Line 229"/>
          <p:cNvSpPr>
            <a:spLocks noChangeShapeType="1"/>
          </p:cNvSpPr>
          <p:nvPr/>
        </p:nvSpPr>
        <p:spPr bwMode="auto">
          <a:xfrm>
            <a:off x="251460" y="1209040"/>
            <a:ext cx="905256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IN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42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Calibri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Calibri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Calibri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Calibri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Calibri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Calibri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Calibri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Calibri" pitchFamily="34" charset="0"/>
        </a:defRPr>
      </a:lvl9pPr>
    </p:titleStyle>
    <p:bodyStyle>
      <a:lvl1pPr marL="225425" indent="-225425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FF6600"/>
        </a:buClr>
        <a:buSzPct val="11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61975" indent="-222250" algn="l" rtl="0" eaLnBrk="0" fontAlgn="base" hangingPunct="0">
        <a:lnSpc>
          <a:spcPct val="95000"/>
        </a:lnSpc>
        <a:spcBef>
          <a:spcPct val="15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Cordia New"/>
          <a:cs typeface="Cordia New"/>
        </a:defRPr>
      </a:lvl2pPr>
      <a:lvl3pPr marL="908050" indent="-231775" algn="l" rtl="0" eaLnBrk="0" fontAlgn="base" hangingPunct="0">
        <a:lnSpc>
          <a:spcPct val="95000"/>
        </a:lnSpc>
        <a:spcBef>
          <a:spcPct val="15000"/>
        </a:spcBef>
        <a:spcAft>
          <a:spcPct val="0"/>
        </a:spcAft>
        <a:buClr>
          <a:schemeClr val="tx2"/>
        </a:buClr>
        <a:buSzPct val="70000"/>
        <a:buChar char="•"/>
        <a:defRPr sz="2400">
          <a:solidFill>
            <a:schemeClr val="tx1"/>
          </a:solidFill>
          <a:latin typeface="+mn-lt"/>
          <a:ea typeface="Cordia New"/>
          <a:cs typeface="Cordia New"/>
        </a:defRPr>
      </a:lvl3pPr>
      <a:lvl4pPr marL="1247775" indent="-225425" algn="l" rtl="0" eaLnBrk="0" fontAlgn="base" hangingPunct="0">
        <a:lnSpc>
          <a:spcPct val="95000"/>
        </a:lnSpc>
        <a:spcBef>
          <a:spcPct val="15000"/>
        </a:spcBef>
        <a:spcAft>
          <a:spcPct val="0"/>
        </a:spcAft>
        <a:buClr>
          <a:schemeClr val="tx2"/>
        </a:buClr>
        <a:buSzPct val="70000"/>
        <a:buChar char="-"/>
        <a:defRPr sz="2000">
          <a:solidFill>
            <a:schemeClr val="tx1"/>
          </a:solidFill>
          <a:latin typeface="+mn-lt"/>
          <a:ea typeface="Cordia New"/>
          <a:cs typeface="Cordia New"/>
        </a:defRPr>
      </a:lvl4pPr>
      <a:lvl5pPr marL="2057400" indent="-228600" algn="l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chemeClr val="tx2"/>
        </a:buClr>
        <a:buSzPct val="70000"/>
        <a:buChar char="–"/>
        <a:defRPr sz="2000">
          <a:solidFill>
            <a:schemeClr val="tx1"/>
          </a:solidFill>
          <a:latin typeface="Arial" pitchFamily="34" charset="0"/>
          <a:ea typeface="Cordia New"/>
          <a:cs typeface="Cordia New"/>
        </a:defRPr>
      </a:lvl5pPr>
      <a:lvl6pPr marL="2514600" indent="-228600" algn="l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chemeClr val="tx2"/>
        </a:buClr>
        <a:buSzPct val="70000"/>
        <a:buChar char="–"/>
        <a:defRPr sz="2000">
          <a:solidFill>
            <a:schemeClr val="tx1"/>
          </a:solidFill>
          <a:latin typeface="Arial" pitchFamily="34" charset="0"/>
          <a:ea typeface="Cordia New"/>
          <a:cs typeface="Cordia New"/>
        </a:defRPr>
      </a:lvl6pPr>
      <a:lvl7pPr marL="2971800" indent="-228600" algn="l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chemeClr val="tx2"/>
        </a:buClr>
        <a:buSzPct val="70000"/>
        <a:buChar char="–"/>
        <a:defRPr sz="2000">
          <a:solidFill>
            <a:schemeClr val="tx1"/>
          </a:solidFill>
          <a:latin typeface="Arial" pitchFamily="34" charset="0"/>
          <a:ea typeface="Cordia New"/>
          <a:cs typeface="Cordia New"/>
        </a:defRPr>
      </a:lvl7pPr>
      <a:lvl8pPr marL="3429000" indent="-228600" algn="l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chemeClr val="tx2"/>
        </a:buClr>
        <a:buSzPct val="70000"/>
        <a:buChar char="–"/>
        <a:defRPr sz="2000">
          <a:solidFill>
            <a:schemeClr val="tx1"/>
          </a:solidFill>
          <a:latin typeface="Arial" pitchFamily="34" charset="0"/>
          <a:ea typeface="Cordia New"/>
          <a:cs typeface="Cordia New"/>
        </a:defRPr>
      </a:lvl8pPr>
      <a:lvl9pPr marL="3886200" indent="-228600" algn="l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chemeClr val="tx2"/>
        </a:buClr>
        <a:buSzPct val="70000"/>
        <a:buChar char="–"/>
        <a:defRPr sz="2000">
          <a:solidFill>
            <a:schemeClr val="tx1"/>
          </a:solidFill>
          <a:latin typeface="Arial" pitchFamily="34" charset="0"/>
          <a:ea typeface="Cordia New"/>
          <a:cs typeface="Cordia New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118747" y="447464"/>
            <a:ext cx="6668929" cy="498598"/>
          </a:xfrm>
        </p:spPr>
        <p:txBody>
          <a:bodyPr/>
          <a:lstStyle/>
          <a:p>
            <a:r>
              <a:rPr lang="en-IN" altLang="en-US" sz="3600" dirty="0" smtClean="0"/>
              <a:t>A* ALGORITHM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>
          <a:xfrm>
            <a:off x="251461" y="1422400"/>
            <a:ext cx="9613107" cy="455168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endParaRPr lang="en-US" altLang="en-US" smtClean="0">
              <a:solidFill>
                <a:srgbClr val="92D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defRPr/>
            </a:pPr>
            <a:endParaRPr lang="en-IN" altLang="en-US" sz="3200" b="1" smtClean="0">
              <a:solidFill>
                <a:srgbClr val="006600"/>
              </a:solidFill>
            </a:endParaRPr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" y="1336465"/>
            <a:ext cx="6565900" cy="500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3" name="AutoShape 2" descr="Image result for vit logo"/>
          <p:cNvSpPr>
            <a:spLocks noChangeAspect="1" noChangeArrowheads="1"/>
          </p:cNvSpPr>
          <p:nvPr/>
        </p:nvSpPr>
        <p:spPr bwMode="auto">
          <a:xfrm>
            <a:off x="171133" y="-133349"/>
            <a:ext cx="335280" cy="2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Cordia New"/>
                <a:cs typeface="Cordia New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Cordia New"/>
                <a:cs typeface="Cordia New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-"/>
              <a:defRPr sz="2000">
                <a:solidFill>
                  <a:schemeClr val="tx1"/>
                </a:solidFill>
                <a:latin typeface="Calibri" pitchFamily="34" charset="0"/>
                <a:ea typeface="Cordia New"/>
                <a:cs typeface="Cordia New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Cordia New"/>
                <a:cs typeface="Cordia New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Cordia New"/>
                <a:cs typeface="Cordia New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Cordia New"/>
                <a:cs typeface="Cordia New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Cordia New"/>
                <a:cs typeface="Cordia New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Cordia New"/>
                <a:cs typeface="Cordia New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18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7414" name="AutoShape 4" descr="Image result for vit logo"/>
          <p:cNvSpPr>
            <a:spLocks noChangeAspect="1" noChangeArrowheads="1"/>
          </p:cNvSpPr>
          <p:nvPr/>
        </p:nvSpPr>
        <p:spPr bwMode="auto">
          <a:xfrm>
            <a:off x="338773" y="7409"/>
            <a:ext cx="335280" cy="28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Cordia New"/>
                <a:cs typeface="Cordia New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Cordia New"/>
                <a:cs typeface="Cordia New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-"/>
              <a:defRPr sz="2000">
                <a:solidFill>
                  <a:schemeClr val="tx1"/>
                </a:solidFill>
                <a:latin typeface="Calibri" pitchFamily="34" charset="0"/>
                <a:ea typeface="Cordia New"/>
                <a:cs typeface="Cordia New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Cordia New"/>
                <a:cs typeface="Cordia New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Cordia New"/>
                <a:cs typeface="Cordia New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Cordia New"/>
                <a:cs typeface="Cordia New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Cordia New"/>
                <a:cs typeface="Cordia New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7000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Cordia New"/>
                <a:cs typeface="Cordia New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180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7415" name="Picture 6" descr="Image result for v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469" y="112608"/>
            <a:ext cx="3523933" cy="113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3" y="1706881"/>
            <a:ext cx="4526280" cy="429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414" y="1729107"/>
            <a:ext cx="5116513" cy="4279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545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589" y="229119"/>
            <a:ext cx="567880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A* algorithm </a:t>
            </a:r>
            <a:r>
              <a:rPr spc="-10" dirty="0"/>
              <a:t>by</a:t>
            </a:r>
            <a:r>
              <a:rPr spc="-9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954632" y="1555564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69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0899" y="1543357"/>
            <a:ext cx="598170" cy="598170"/>
          </a:xfrm>
          <a:custGeom>
            <a:avLst/>
            <a:gdLst/>
            <a:ahLst/>
            <a:cxnLst/>
            <a:rect l="l" t="t" r="r" b="b"/>
            <a:pathLst>
              <a:path w="598169" h="598169">
                <a:moveTo>
                  <a:pt x="598124" y="592021"/>
                </a:moveTo>
                <a:lnTo>
                  <a:pt x="598124" y="6103"/>
                </a:lnTo>
                <a:lnTo>
                  <a:pt x="592021" y="0"/>
                </a:lnTo>
                <a:lnTo>
                  <a:pt x="6103" y="0"/>
                </a:lnTo>
                <a:lnTo>
                  <a:pt x="0" y="6103"/>
                </a:lnTo>
                <a:lnTo>
                  <a:pt x="0" y="592021"/>
                </a:lnTo>
                <a:lnTo>
                  <a:pt x="6103" y="598124"/>
                </a:lnTo>
                <a:lnTo>
                  <a:pt x="13732" y="598124"/>
                </a:lnTo>
                <a:lnTo>
                  <a:pt x="13732" y="25939"/>
                </a:lnTo>
                <a:lnTo>
                  <a:pt x="25939" y="12206"/>
                </a:lnTo>
                <a:lnTo>
                  <a:pt x="25939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5918" y="25939"/>
                </a:lnTo>
                <a:lnTo>
                  <a:pt x="585918" y="598124"/>
                </a:lnTo>
                <a:lnTo>
                  <a:pt x="592021" y="598124"/>
                </a:lnTo>
                <a:lnTo>
                  <a:pt x="598124" y="592021"/>
                </a:lnTo>
                <a:close/>
              </a:path>
              <a:path w="598169" h="598169">
                <a:moveTo>
                  <a:pt x="25939" y="25939"/>
                </a:moveTo>
                <a:lnTo>
                  <a:pt x="25939" y="12206"/>
                </a:lnTo>
                <a:lnTo>
                  <a:pt x="13732" y="25939"/>
                </a:lnTo>
                <a:lnTo>
                  <a:pt x="25939" y="25939"/>
                </a:lnTo>
                <a:close/>
              </a:path>
              <a:path w="598169" h="598169">
                <a:moveTo>
                  <a:pt x="25939" y="572185"/>
                </a:moveTo>
                <a:lnTo>
                  <a:pt x="25939" y="25939"/>
                </a:lnTo>
                <a:lnTo>
                  <a:pt x="13732" y="25939"/>
                </a:lnTo>
                <a:lnTo>
                  <a:pt x="13732" y="572185"/>
                </a:lnTo>
                <a:lnTo>
                  <a:pt x="25939" y="572185"/>
                </a:lnTo>
                <a:close/>
              </a:path>
              <a:path w="598169" h="598169">
                <a:moveTo>
                  <a:pt x="585918" y="572185"/>
                </a:moveTo>
                <a:lnTo>
                  <a:pt x="13732" y="572185"/>
                </a:lnTo>
                <a:lnTo>
                  <a:pt x="25939" y="584392"/>
                </a:lnTo>
                <a:lnTo>
                  <a:pt x="25939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5918" y="572185"/>
                </a:lnTo>
                <a:close/>
              </a:path>
              <a:path w="598169" h="598169">
                <a:moveTo>
                  <a:pt x="25939" y="598124"/>
                </a:moveTo>
                <a:lnTo>
                  <a:pt x="25939" y="584392"/>
                </a:lnTo>
                <a:lnTo>
                  <a:pt x="13732" y="572185"/>
                </a:lnTo>
                <a:lnTo>
                  <a:pt x="13732" y="598124"/>
                </a:lnTo>
                <a:lnTo>
                  <a:pt x="25939" y="598124"/>
                </a:lnTo>
                <a:close/>
              </a:path>
              <a:path w="598169" h="598169">
                <a:moveTo>
                  <a:pt x="585918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5918" y="25939"/>
                </a:lnTo>
                <a:close/>
              </a:path>
              <a:path w="598169" h="598169">
                <a:moveTo>
                  <a:pt x="585918" y="572185"/>
                </a:moveTo>
                <a:lnTo>
                  <a:pt x="585918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5918" y="572185"/>
                </a:lnTo>
                <a:close/>
              </a:path>
              <a:path w="598169" h="598169">
                <a:moveTo>
                  <a:pt x="585918" y="598124"/>
                </a:moveTo>
                <a:lnTo>
                  <a:pt x="585918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5918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54632" y="1490985"/>
            <a:ext cx="5727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87740" y="1186307"/>
            <a:ext cx="5389245" cy="383540"/>
          </a:xfrm>
          <a:custGeom>
            <a:avLst/>
            <a:gdLst/>
            <a:ahLst/>
            <a:cxnLst/>
            <a:rect l="l" t="t" r="r" b="b"/>
            <a:pathLst>
              <a:path w="5389245" h="383540">
                <a:moveTo>
                  <a:pt x="5389227" y="376885"/>
                </a:moveTo>
                <a:lnTo>
                  <a:pt x="5389227" y="4577"/>
                </a:lnTo>
                <a:lnTo>
                  <a:pt x="5383124" y="0"/>
                </a:lnTo>
                <a:lnTo>
                  <a:pt x="4577" y="0"/>
                </a:lnTo>
                <a:lnTo>
                  <a:pt x="0" y="4577"/>
                </a:lnTo>
                <a:lnTo>
                  <a:pt x="0" y="376885"/>
                </a:lnTo>
                <a:lnTo>
                  <a:pt x="4577" y="382989"/>
                </a:lnTo>
                <a:lnTo>
                  <a:pt x="12206" y="382989"/>
                </a:lnTo>
                <a:lnTo>
                  <a:pt x="12206" y="24413"/>
                </a:lnTo>
                <a:lnTo>
                  <a:pt x="24413" y="12206"/>
                </a:lnTo>
                <a:lnTo>
                  <a:pt x="24413" y="24413"/>
                </a:lnTo>
                <a:lnTo>
                  <a:pt x="5363288" y="24413"/>
                </a:lnTo>
                <a:lnTo>
                  <a:pt x="5363288" y="12206"/>
                </a:lnTo>
                <a:lnTo>
                  <a:pt x="5377020" y="24413"/>
                </a:lnTo>
                <a:lnTo>
                  <a:pt x="5377020" y="382989"/>
                </a:lnTo>
                <a:lnTo>
                  <a:pt x="5383124" y="382989"/>
                </a:lnTo>
                <a:lnTo>
                  <a:pt x="5389227" y="376885"/>
                </a:lnTo>
                <a:close/>
              </a:path>
              <a:path w="5389245" h="383540">
                <a:moveTo>
                  <a:pt x="24413" y="24413"/>
                </a:moveTo>
                <a:lnTo>
                  <a:pt x="24413" y="12206"/>
                </a:lnTo>
                <a:lnTo>
                  <a:pt x="12206" y="24413"/>
                </a:lnTo>
                <a:lnTo>
                  <a:pt x="24413" y="24413"/>
                </a:lnTo>
                <a:close/>
              </a:path>
              <a:path w="5389245" h="383540">
                <a:moveTo>
                  <a:pt x="24413" y="357050"/>
                </a:moveTo>
                <a:lnTo>
                  <a:pt x="24413" y="24413"/>
                </a:lnTo>
                <a:lnTo>
                  <a:pt x="12206" y="24413"/>
                </a:lnTo>
                <a:lnTo>
                  <a:pt x="12206" y="357050"/>
                </a:lnTo>
                <a:lnTo>
                  <a:pt x="24413" y="357050"/>
                </a:lnTo>
                <a:close/>
              </a:path>
              <a:path w="5389245" h="383540">
                <a:moveTo>
                  <a:pt x="5377020" y="357050"/>
                </a:moveTo>
                <a:lnTo>
                  <a:pt x="12206" y="357050"/>
                </a:lnTo>
                <a:lnTo>
                  <a:pt x="24413" y="369256"/>
                </a:lnTo>
                <a:lnTo>
                  <a:pt x="24413" y="382989"/>
                </a:lnTo>
                <a:lnTo>
                  <a:pt x="5363288" y="382989"/>
                </a:lnTo>
                <a:lnTo>
                  <a:pt x="5363288" y="369256"/>
                </a:lnTo>
                <a:lnTo>
                  <a:pt x="5377020" y="357050"/>
                </a:lnTo>
                <a:close/>
              </a:path>
              <a:path w="5389245" h="383540">
                <a:moveTo>
                  <a:pt x="24413" y="382989"/>
                </a:moveTo>
                <a:lnTo>
                  <a:pt x="24413" y="369256"/>
                </a:lnTo>
                <a:lnTo>
                  <a:pt x="12206" y="357050"/>
                </a:lnTo>
                <a:lnTo>
                  <a:pt x="12206" y="382989"/>
                </a:lnTo>
                <a:lnTo>
                  <a:pt x="24413" y="382989"/>
                </a:lnTo>
                <a:close/>
              </a:path>
              <a:path w="5389245" h="383540">
                <a:moveTo>
                  <a:pt x="5377020" y="24413"/>
                </a:moveTo>
                <a:lnTo>
                  <a:pt x="5363288" y="12206"/>
                </a:lnTo>
                <a:lnTo>
                  <a:pt x="5363288" y="24413"/>
                </a:lnTo>
                <a:lnTo>
                  <a:pt x="5377020" y="24413"/>
                </a:lnTo>
                <a:close/>
              </a:path>
              <a:path w="5389245" h="383540">
                <a:moveTo>
                  <a:pt x="5377020" y="357050"/>
                </a:moveTo>
                <a:lnTo>
                  <a:pt x="5377020" y="24413"/>
                </a:lnTo>
                <a:lnTo>
                  <a:pt x="5363288" y="24413"/>
                </a:lnTo>
                <a:lnTo>
                  <a:pt x="5363288" y="357050"/>
                </a:lnTo>
                <a:lnTo>
                  <a:pt x="5377020" y="357050"/>
                </a:lnTo>
                <a:close/>
              </a:path>
              <a:path w="5389245" h="383540">
                <a:moveTo>
                  <a:pt x="5377020" y="382989"/>
                </a:moveTo>
                <a:lnTo>
                  <a:pt x="5377020" y="357050"/>
                </a:lnTo>
                <a:lnTo>
                  <a:pt x="5363288" y="369256"/>
                </a:lnTo>
                <a:lnTo>
                  <a:pt x="5363288" y="382989"/>
                </a:lnTo>
                <a:lnTo>
                  <a:pt x="5377020" y="382989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97693" y="1161406"/>
            <a:ext cx="4566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006FC0"/>
                </a:solidFill>
                <a:latin typeface="Calibri"/>
                <a:cs typeface="Calibri"/>
              </a:rPr>
              <a:t>f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solidFill>
                  <a:srgbClr val="00B04F"/>
                </a:solidFill>
                <a:latin typeface="Calibri"/>
                <a:cs typeface="Calibri"/>
              </a:rPr>
              <a:t>accumulated </a:t>
            </a:r>
            <a:r>
              <a:rPr sz="2400" spc="-10" dirty="0">
                <a:solidFill>
                  <a:srgbClr val="00B04F"/>
                </a:solidFill>
                <a:latin typeface="Calibri"/>
                <a:cs typeface="Calibri"/>
              </a:rPr>
              <a:t>path </a:t>
            </a:r>
            <a:r>
              <a:rPr sz="2400" spc="-15" dirty="0">
                <a:solidFill>
                  <a:srgbClr val="00B04F"/>
                </a:solidFill>
                <a:latin typeface="Calibri"/>
                <a:cs typeface="Calibri"/>
              </a:rPr>
              <a:t>cost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heuristic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3085" y="2687729"/>
            <a:ext cx="598170" cy="513080"/>
          </a:xfrm>
          <a:custGeom>
            <a:avLst/>
            <a:gdLst/>
            <a:ahLst/>
            <a:cxnLst/>
            <a:rect l="l" t="t" r="r" b="b"/>
            <a:pathLst>
              <a:path w="598169" h="513080">
                <a:moveTo>
                  <a:pt x="598124" y="512678"/>
                </a:moveTo>
                <a:lnTo>
                  <a:pt x="598124" y="6103"/>
                </a:lnTo>
                <a:lnTo>
                  <a:pt x="592021" y="0"/>
                </a:lnTo>
                <a:lnTo>
                  <a:pt x="6103" y="0"/>
                </a:lnTo>
                <a:lnTo>
                  <a:pt x="0" y="6103"/>
                </a:lnTo>
                <a:lnTo>
                  <a:pt x="0" y="512678"/>
                </a:lnTo>
                <a:lnTo>
                  <a:pt x="13732" y="512678"/>
                </a:lnTo>
                <a:lnTo>
                  <a:pt x="13732" y="25939"/>
                </a:lnTo>
                <a:lnTo>
                  <a:pt x="25939" y="12206"/>
                </a:lnTo>
                <a:lnTo>
                  <a:pt x="25939" y="25939"/>
                </a:lnTo>
                <a:lnTo>
                  <a:pt x="573711" y="25939"/>
                </a:lnTo>
                <a:lnTo>
                  <a:pt x="573711" y="12206"/>
                </a:lnTo>
                <a:lnTo>
                  <a:pt x="585918" y="25939"/>
                </a:lnTo>
                <a:lnTo>
                  <a:pt x="585918" y="512678"/>
                </a:lnTo>
                <a:lnTo>
                  <a:pt x="598124" y="512678"/>
                </a:lnTo>
                <a:close/>
              </a:path>
              <a:path w="598169" h="513080">
                <a:moveTo>
                  <a:pt x="25939" y="25939"/>
                </a:moveTo>
                <a:lnTo>
                  <a:pt x="25939" y="12206"/>
                </a:lnTo>
                <a:lnTo>
                  <a:pt x="13732" y="25939"/>
                </a:lnTo>
                <a:lnTo>
                  <a:pt x="25939" y="25939"/>
                </a:lnTo>
                <a:close/>
              </a:path>
              <a:path w="598169" h="513080">
                <a:moveTo>
                  <a:pt x="25939" y="512678"/>
                </a:moveTo>
                <a:lnTo>
                  <a:pt x="25939" y="25939"/>
                </a:lnTo>
                <a:lnTo>
                  <a:pt x="13732" y="25939"/>
                </a:lnTo>
                <a:lnTo>
                  <a:pt x="13732" y="512678"/>
                </a:lnTo>
                <a:lnTo>
                  <a:pt x="25939" y="512678"/>
                </a:lnTo>
                <a:close/>
              </a:path>
              <a:path w="598169" h="513080">
                <a:moveTo>
                  <a:pt x="585918" y="25939"/>
                </a:moveTo>
                <a:lnTo>
                  <a:pt x="573711" y="12206"/>
                </a:lnTo>
                <a:lnTo>
                  <a:pt x="573711" y="25939"/>
                </a:lnTo>
                <a:lnTo>
                  <a:pt x="585918" y="25939"/>
                </a:lnTo>
                <a:close/>
              </a:path>
              <a:path w="598169" h="513080">
                <a:moveTo>
                  <a:pt x="585918" y="512678"/>
                </a:moveTo>
                <a:lnTo>
                  <a:pt x="585918" y="25939"/>
                </a:lnTo>
                <a:lnTo>
                  <a:pt x="573711" y="25939"/>
                </a:lnTo>
                <a:lnTo>
                  <a:pt x="573711" y="512678"/>
                </a:lnTo>
                <a:lnTo>
                  <a:pt x="585918" y="51267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6910" y="2124698"/>
            <a:ext cx="580390" cy="580390"/>
          </a:xfrm>
          <a:custGeom>
            <a:avLst/>
            <a:gdLst/>
            <a:ahLst/>
            <a:cxnLst/>
            <a:rect l="l" t="t" r="r" b="b"/>
            <a:pathLst>
              <a:path w="580389" h="580389">
                <a:moveTo>
                  <a:pt x="579814" y="572185"/>
                </a:moveTo>
                <a:lnTo>
                  <a:pt x="7629" y="0"/>
                </a:lnTo>
                <a:lnTo>
                  <a:pt x="0" y="7629"/>
                </a:lnTo>
                <a:lnTo>
                  <a:pt x="572185" y="579814"/>
                </a:lnTo>
                <a:lnTo>
                  <a:pt x="579814" y="57218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78795" y="1716807"/>
            <a:ext cx="4417695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407410" algn="l"/>
              </a:tabLst>
            </a:pPr>
            <a:r>
              <a:rPr sz="2400" spc="15" dirty="0">
                <a:latin typeface="Calibri"/>
                <a:cs typeface="Calibri"/>
              </a:rPr>
              <a:t>IF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terminating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 I with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cost_P</a:t>
            </a:r>
            <a:r>
              <a:rPr sz="2400" spc="-1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&amp;&amp;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containing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24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cost_Q</a:t>
            </a:r>
            <a:r>
              <a:rPr sz="2400" spc="-10" dirty="0">
                <a:latin typeface="Calibri"/>
                <a:cs typeface="Calibri"/>
              </a:rPr>
              <a:t>	</a:t>
            </a:r>
            <a:r>
              <a:rPr sz="2400" spc="40" dirty="0">
                <a:latin typeface="Calibri"/>
                <a:cs typeface="Calibri"/>
              </a:rPr>
              <a:t>AND 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ost_P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≥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cost_Q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THEN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remove</a:t>
            </a:r>
            <a:r>
              <a:rPr sz="2400" u="heavy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1684" y="3200407"/>
            <a:ext cx="9155430" cy="3200400"/>
          </a:xfrm>
          <a:custGeom>
            <a:avLst/>
            <a:gdLst/>
            <a:ahLst/>
            <a:cxnLst/>
            <a:rect l="l" t="t" r="r" b="b"/>
            <a:pathLst>
              <a:path w="9155430" h="3200400">
                <a:moveTo>
                  <a:pt x="0" y="0"/>
                </a:moveTo>
                <a:lnTo>
                  <a:pt x="0" y="3200379"/>
                </a:lnTo>
                <a:lnTo>
                  <a:pt x="9154972" y="3200379"/>
                </a:lnTo>
                <a:lnTo>
                  <a:pt x="91549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54853" y="5711426"/>
            <a:ext cx="3194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16498" y="4761330"/>
            <a:ext cx="4603425" cy="1599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46420" y="5711426"/>
            <a:ext cx="3460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56612" y="5896051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86313" y="4466350"/>
            <a:ext cx="259079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ts val="2039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4680"/>
              </a:lnSpc>
            </a:pPr>
            <a:r>
              <a:rPr sz="4000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69889" y="4466350"/>
            <a:ext cx="29654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ts val="2039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4680"/>
              </a:lnSpc>
            </a:pPr>
            <a:r>
              <a:rPr sz="4000" dirty="0">
                <a:latin typeface="Calibri"/>
                <a:cs typeface="Calibri"/>
              </a:rPr>
              <a:t>C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44295" y="575262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77408" y="5896051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75521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65895" y="5467293"/>
            <a:ext cx="30226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ts val="2039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4680"/>
              </a:lnSpc>
            </a:pPr>
            <a:r>
              <a:rPr sz="4000" dirty="0">
                <a:latin typeface="Calibri"/>
                <a:cs typeface="Calibri"/>
              </a:rPr>
              <a:t>B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72109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16517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89725" y="5752623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19892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60596" y="2635356"/>
            <a:ext cx="5004435" cy="1086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55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B</a:t>
            </a:r>
            <a:endParaRPr sz="4000">
              <a:latin typeface="Calibri"/>
              <a:cs typeface="Calibri"/>
            </a:endParaRPr>
          </a:p>
          <a:p>
            <a:pPr marL="1530350">
              <a:lnSpc>
                <a:spcPts val="3695"/>
              </a:lnSpc>
            </a:pP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QUEUE: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&lt;SBCG,</a:t>
            </a:r>
            <a:r>
              <a:rPr sz="3200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SBG</a:t>
            </a:r>
            <a:r>
              <a:rPr sz="3200" spc="10" dirty="0">
                <a:latin typeface="Calibri"/>
                <a:cs typeface="Calibri"/>
              </a:rPr>
              <a:t>&gt;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26818" y="3236264"/>
            <a:ext cx="572770" cy="0"/>
          </a:xfrm>
          <a:custGeom>
            <a:avLst/>
            <a:gdLst/>
            <a:ahLst/>
            <a:cxnLst/>
            <a:rect l="l" t="t" r="r" b="b"/>
            <a:pathLst>
              <a:path w="572769">
                <a:moveTo>
                  <a:pt x="0" y="0"/>
                </a:moveTo>
                <a:lnTo>
                  <a:pt x="572185" y="0"/>
                </a:lnTo>
              </a:path>
            </a:pathLst>
          </a:custGeom>
          <a:ln w="717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3085" y="3200407"/>
            <a:ext cx="598170" cy="85725"/>
          </a:xfrm>
          <a:custGeom>
            <a:avLst/>
            <a:gdLst/>
            <a:ahLst/>
            <a:cxnLst/>
            <a:rect l="l" t="t" r="r" b="b"/>
            <a:pathLst>
              <a:path w="598169" h="85725">
                <a:moveTo>
                  <a:pt x="25939" y="59507"/>
                </a:moveTo>
                <a:lnTo>
                  <a:pt x="25939" y="0"/>
                </a:lnTo>
                <a:lnTo>
                  <a:pt x="0" y="0"/>
                </a:lnTo>
                <a:lnTo>
                  <a:pt x="0" y="79343"/>
                </a:lnTo>
                <a:lnTo>
                  <a:pt x="6103" y="85446"/>
                </a:lnTo>
                <a:lnTo>
                  <a:pt x="13732" y="85446"/>
                </a:lnTo>
                <a:lnTo>
                  <a:pt x="13732" y="59507"/>
                </a:lnTo>
                <a:lnTo>
                  <a:pt x="25939" y="59507"/>
                </a:lnTo>
                <a:close/>
              </a:path>
              <a:path w="598169" h="85725">
                <a:moveTo>
                  <a:pt x="585918" y="59507"/>
                </a:moveTo>
                <a:lnTo>
                  <a:pt x="13732" y="59507"/>
                </a:lnTo>
                <a:lnTo>
                  <a:pt x="25939" y="71713"/>
                </a:lnTo>
                <a:lnTo>
                  <a:pt x="25939" y="85446"/>
                </a:lnTo>
                <a:lnTo>
                  <a:pt x="573711" y="85446"/>
                </a:lnTo>
                <a:lnTo>
                  <a:pt x="573711" y="71713"/>
                </a:lnTo>
                <a:lnTo>
                  <a:pt x="585918" y="59507"/>
                </a:lnTo>
                <a:close/>
              </a:path>
              <a:path w="598169" h="85725">
                <a:moveTo>
                  <a:pt x="25939" y="85446"/>
                </a:moveTo>
                <a:lnTo>
                  <a:pt x="25939" y="71713"/>
                </a:lnTo>
                <a:lnTo>
                  <a:pt x="13732" y="59507"/>
                </a:lnTo>
                <a:lnTo>
                  <a:pt x="13732" y="85446"/>
                </a:lnTo>
                <a:lnTo>
                  <a:pt x="25939" y="85446"/>
                </a:lnTo>
                <a:close/>
              </a:path>
              <a:path w="598169" h="85725">
                <a:moveTo>
                  <a:pt x="598124" y="79343"/>
                </a:moveTo>
                <a:lnTo>
                  <a:pt x="598124" y="0"/>
                </a:lnTo>
                <a:lnTo>
                  <a:pt x="573711" y="0"/>
                </a:lnTo>
                <a:lnTo>
                  <a:pt x="573711" y="59507"/>
                </a:lnTo>
                <a:lnTo>
                  <a:pt x="585918" y="59507"/>
                </a:lnTo>
                <a:lnTo>
                  <a:pt x="585918" y="85446"/>
                </a:lnTo>
                <a:lnTo>
                  <a:pt x="592021" y="85446"/>
                </a:lnTo>
                <a:lnTo>
                  <a:pt x="598124" y="79343"/>
                </a:lnTo>
                <a:close/>
              </a:path>
              <a:path w="598169" h="85725">
                <a:moveTo>
                  <a:pt x="585918" y="85446"/>
                </a:moveTo>
                <a:lnTo>
                  <a:pt x="585918" y="59507"/>
                </a:lnTo>
                <a:lnTo>
                  <a:pt x="573711" y="71713"/>
                </a:lnTo>
                <a:lnTo>
                  <a:pt x="573711" y="85446"/>
                </a:lnTo>
                <a:lnTo>
                  <a:pt x="585918" y="85446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26818" y="4131163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13085" y="4118956"/>
            <a:ext cx="598170" cy="596900"/>
          </a:xfrm>
          <a:custGeom>
            <a:avLst/>
            <a:gdLst/>
            <a:ahLst/>
            <a:cxnLst/>
            <a:rect l="l" t="t" r="r" b="b"/>
            <a:pathLst>
              <a:path w="598169" h="596900">
                <a:moveTo>
                  <a:pt x="598124" y="590495"/>
                </a:moveTo>
                <a:lnTo>
                  <a:pt x="598124" y="4577"/>
                </a:lnTo>
                <a:lnTo>
                  <a:pt x="592021" y="0"/>
                </a:lnTo>
                <a:lnTo>
                  <a:pt x="6103" y="0"/>
                </a:lnTo>
                <a:lnTo>
                  <a:pt x="0" y="4577"/>
                </a:lnTo>
                <a:lnTo>
                  <a:pt x="0" y="590495"/>
                </a:lnTo>
                <a:lnTo>
                  <a:pt x="6103" y="596599"/>
                </a:lnTo>
                <a:lnTo>
                  <a:pt x="13732" y="596599"/>
                </a:lnTo>
                <a:lnTo>
                  <a:pt x="13732" y="24413"/>
                </a:lnTo>
                <a:lnTo>
                  <a:pt x="25939" y="12206"/>
                </a:lnTo>
                <a:lnTo>
                  <a:pt x="25939" y="24413"/>
                </a:lnTo>
                <a:lnTo>
                  <a:pt x="573711" y="24413"/>
                </a:lnTo>
                <a:lnTo>
                  <a:pt x="573711" y="12206"/>
                </a:lnTo>
                <a:lnTo>
                  <a:pt x="585918" y="24413"/>
                </a:lnTo>
                <a:lnTo>
                  <a:pt x="585918" y="596599"/>
                </a:lnTo>
                <a:lnTo>
                  <a:pt x="592021" y="596599"/>
                </a:lnTo>
                <a:lnTo>
                  <a:pt x="598124" y="590495"/>
                </a:lnTo>
                <a:close/>
              </a:path>
              <a:path w="598169" h="596900">
                <a:moveTo>
                  <a:pt x="25939" y="24413"/>
                </a:moveTo>
                <a:lnTo>
                  <a:pt x="25939" y="12206"/>
                </a:lnTo>
                <a:lnTo>
                  <a:pt x="13732" y="24413"/>
                </a:lnTo>
                <a:lnTo>
                  <a:pt x="25939" y="24413"/>
                </a:lnTo>
                <a:close/>
              </a:path>
              <a:path w="598169" h="596900">
                <a:moveTo>
                  <a:pt x="25939" y="572185"/>
                </a:moveTo>
                <a:lnTo>
                  <a:pt x="25939" y="24413"/>
                </a:lnTo>
                <a:lnTo>
                  <a:pt x="13732" y="24413"/>
                </a:lnTo>
                <a:lnTo>
                  <a:pt x="13732" y="572185"/>
                </a:lnTo>
                <a:lnTo>
                  <a:pt x="25939" y="572185"/>
                </a:lnTo>
                <a:close/>
              </a:path>
              <a:path w="598169" h="596900">
                <a:moveTo>
                  <a:pt x="585918" y="572185"/>
                </a:moveTo>
                <a:lnTo>
                  <a:pt x="13732" y="572185"/>
                </a:lnTo>
                <a:lnTo>
                  <a:pt x="25939" y="584392"/>
                </a:lnTo>
                <a:lnTo>
                  <a:pt x="25939" y="596599"/>
                </a:lnTo>
                <a:lnTo>
                  <a:pt x="573711" y="596599"/>
                </a:lnTo>
                <a:lnTo>
                  <a:pt x="573711" y="584392"/>
                </a:lnTo>
                <a:lnTo>
                  <a:pt x="585918" y="572185"/>
                </a:lnTo>
                <a:close/>
              </a:path>
              <a:path w="598169" h="596900">
                <a:moveTo>
                  <a:pt x="25939" y="596599"/>
                </a:moveTo>
                <a:lnTo>
                  <a:pt x="25939" y="584392"/>
                </a:lnTo>
                <a:lnTo>
                  <a:pt x="13732" y="572185"/>
                </a:lnTo>
                <a:lnTo>
                  <a:pt x="13732" y="596599"/>
                </a:lnTo>
                <a:lnTo>
                  <a:pt x="25939" y="596599"/>
                </a:lnTo>
                <a:close/>
              </a:path>
              <a:path w="598169" h="596900">
                <a:moveTo>
                  <a:pt x="585918" y="24413"/>
                </a:moveTo>
                <a:lnTo>
                  <a:pt x="573711" y="12206"/>
                </a:lnTo>
                <a:lnTo>
                  <a:pt x="573711" y="24413"/>
                </a:lnTo>
                <a:lnTo>
                  <a:pt x="585918" y="24413"/>
                </a:lnTo>
                <a:close/>
              </a:path>
              <a:path w="598169" h="596900">
                <a:moveTo>
                  <a:pt x="585918" y="572185"/>
                </a:moveTo>
                <a:lnTo>
                  <a:pt x="585918" y="24413"/>
                </a:lnTo>
                <a:lnTo>
                  <a:pt x="573711" y="24413"/>
                </a:lnTo>
                <a:lnTo>
                  <a:pt x="573711" y="572185"/>
                </a:lnTo>
                <a:lnTo>
                  <a:pt x="585918" y="572185"/>
                </a:lnTo>
                <a:close/>
              </a:path>
              <a:path w="598169" h="596900">
                <a:moveTo>
                  <a:pt x="585918" y="596599"/>
                </a:moveTo>
                <a:lnTo>
                  <a:pt x="585918" y="572185"/>
                </a:lnTo>
                <a:lnTo>
                  <a:pt x="573711" y="584392"/>
                </a:lnTo>
                <a:lnTo>
                  <a:pt x="573711" y="596599"/>
                </a:lnTo>
                <a:lnTo>
                  <a:pt x="585918" y="596599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71189" y="4131163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70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58982" y="4118956"/>
            <a:ext cx="596900" cy="596900"/>
          </a:xfrm>
          <a:custGeom>
            <a:avLst/>
            <a:gdLst/>
            <a:ahLst/>
            <a:cxnLst/>
            <a:rect l="l" t="t" r="r" b="b"/>
            <a:pathLst>
              <a:path w="596900" h="596900">
                <a:moveTo>
                  <a:pt x="596599" y="590495"/>
                </a:moveTo>
                <a:lnTo>
                  <a:pt x="596599" y="4577"/>
                </a:lnTo>
                <a:lnTo>
                  <a:pt x="590495" y="0"/>
                </a:lnTo>
                <a:lnTo>
                  <a:pt x="4577" y="0"/>
                </a:lnTo>
                <a:lnTo>
                  <a:pt x="0" y="4577"/>
                </a:lnTo>
                <a:lnTo>
                  <a:pt x="0" y="590495"/>
                </a:lnTo>
                <a:lnTo>
                  <a:pt x="4577" y="596599"/>
                </a:lnTo>
                <a:lnTo>
                  <a:pt x="12206" y="596599"/>
                </a:lnTo>
                <a:lnTo>
                  <a:pt x="12206" y="24413"/>
                </a:lnTo>
                <a:lnTo>
                  <a:pt x="24413" y="12206"/>
                </a:lnTo>
                <a:lnTo>
                  <a:pt x="24413" y="24413"/>
                </a:lnTo>
                <a:lnTo>
                  <a:pt x="572185" y="24413"/>
                </a:lnTo>
                <a:lnTo>
                  <a:pt x="572185" y="12206"/>
                </a:lnTo>
                <a:lnTo>
                  <a:pt x="584392" y="24413"/>
                </a:lnTo>
                <a:lnTo>
                  <a:pt x="584392" y="596599"/>
                </a:lnTo>
                <a:lnTo>
                  <a:pt x="590495" y="596599"/>
                </a:lnTo>
                <a:lnTo>
                  <a:pt x="596599" y="590495"/>
                </a:lnTo>
                <a:close/>
              </a:path>
              <a:path w="596900" h="596900">
                <a:moveTo>
                  <a:pt x="24413" y="24413"/>
                </a:moveTo>
                <a:lnTo>
                  <a:pt x="24413" y="12206"/>
                </a:lnTo>
                <a:lnTo>
                  <a:pt x="12206" y="24413"/>
                </a:lnTo>
                <a:lnTo>
                  <a:pt x="24413" y="24413"/>
                </a:lnTo>
                <a:close/>
              </a:path>
              <a:path w="596900" h="596900">
                <a:moveTo>
                  <a:pt x="24413" y="572185"/>
                </a:moveTo>
                <a:lnTo>
                  <a:pt x="24413" y="24413"/>
                </a:lnTo>
                <a:lnTo>
                  <a:pt x="12206" y="24413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690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6599"/>
                </a:lnTo>
                <a:lnTo>
                  <a:pt x="572185" y="596599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6900">
                <a:moveTo>
                  <a:pt x="24413" y="596599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6599"/>
                </a:lnTo>
                <a:lnTo>
                  <a:pt x="24413" y="596599"/>
                </a:lnTo>
                <a:close/>
              </a:path>
              <a:path w="596900" h="596900">
                <a:moveTo>
                  <a:pt x="584392" y="24413"/>
                </a:moveTo>
                <a:lnTo>
                  <a:pt x="572185" y="12206"/>
                </a:lnTo>
                <a:lnTo>
                  <a:pt x="572185" y="24413"/>
                </a:lnTo>
                <a:lnTo>
                  <a:pt x="584392" y="24413"/>
                </a:lnTo>
                <a:close/>
              </a:path>
              <a:path w="596900" h="596900">
                <a:moveTo>
                  <a:pt x="584392" y="572185"/>
                </a:moveTo>
                <a:lnTo>
                  <a:pt x="584392" y="24413"/>
                </a:lnTo>
                <a:lnTo>
                  <a:pt x="572185" y="24413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6900">
                <a:moveTo>
                  <a:pt x="584392" y="596599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6599"/>
                </a:lnTo>
                <a:lnTo>
                  <a:pt x="584392" y="596599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663648" y="4066583"/>
            <a:ext cx="14662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2205" algn="l"/>
              </a:tabLst>
            </a:pPr>
            <a:r>
              <a:rPr sz="4000" dirty="0">
                <a:latin typeface="Calibri"/>
                <a:cs typeface="Calibri"/>
              </a:rPr>
              <a:t>C	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56612" y="4251208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97571" y="4107780"/>
            <a:ext cx="257810" cy="587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12147" y="3272121"/>
            <a:ext cx="0" cy="859155"/>
          </a:xfrm>
          <a:custGeom>
            <a:avLst/>
            <a:gdLst/>
            <a:ahLst/>
            <a:cxnLst/>
            <a:rect l="l" t="t" r="r" b="b"/>
            <a:pathLst>
              <a:path h="859154">
                <a:moveTo>
                  <a:pt x="0" y="0"/>
                </a:moveTo>
                <a:lnTo>
                  <a:pt x="0" y="859041"/>
                </a:lnTo>
              </a:path>
            </a:pathLst>
          </a:custGeom>
          <a:ln w="9154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09096" y="3269069"/>
            <a:ext cx="1150620" cy="865505"/>
          </a:xfrm>
          <a:custGeom>
            <a:avLst/>
            <a:gdLst/>
            <a:ahLst/>
            <a:cxnLst/>
            <a:rect l="l" t="t" r="r" b="b"/>
            <a:pathLst>
              <a:path w="1150620" h="865504">
                <a:moveTo>
                  <a:pt x="1150474" y="857515"/>
                </a:moveTo>
                <a:lnTo>
                  <a:pt x="6103" y="0"/>
                </a:lnTo>
                <a:lnTo>
                  <a:pt x="0" y="7629"/>
                </a:lnTo>
                <a:lnTo>
                  <a:pt x="1144371" y="865144"/>
                </a:lnTo>
                <a:lnTo>
                  <a:pt x="1150474" y="85751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13085" y="5548658"/>
            <a:ext cx="598170" cy="598170"/>
          </a:xfrm>
          <a:custGeom>
            <a:avLst/>
            <a:gdLst/>
            <a:ahLst/>
            <a:cxnLst/>
            <a:rect l="l" t="t" r="r" b="b"/>
            <a:pathLst>
              <a:path w="598169" h="598170">
                <a:moveTo>
                  <a:pt x="598124" y="592021"/>
                </a:moveTo>
                <a:lnTo>
                  <a:pt x="598124" y="6103"/>
                </a:lnTo>
                <a:lnTo>
                  <a:pt x="592021" y="0"/>
                </a:lnTo>
                <a:lnTo>
                  <a:pt x="6103" y="0"/>
                </a:lnTo>
                <a:lnTo>
                  <a:pt x="0" y="6103"/>
                </a:lnTo>
                <a:lnTo>
                  <a:pt x="0" y="592021"/>
                </a:lnTo>
                <a:lnTo>
                  <a:pt x="6103" y="598124"/>
                </a:lnTo>
                <a:lnTo>
                  <a:pt x="13732" y="598124"/>
                </a:lnTo>
                <a:lnTo>
                  <a:pt x="13732" y="25939"/>
                </a:lnTo>
                <a:lnTo>
                  <a:pt x="25939" y="12206"/>
                </a:lnTo>
                <a:lnTo>
                  <a:pt x="25939" y="25939"/>
                </a:lnTo>
                <a:lnTo>
                  <a:pt x="573711" y="25939"/>
                </a:lnTo>
                <a:lnTo>
                  <a:pt x="573711" y="12206"/>
                </a:lnTo>
                <a:lnTo>
                  <a:pt x="585918" y="25939"/>
                </a:lnTo>
                <a:lnTo>
                  <a:pt x="585918" y="598124"/>
                </a:lnTo>
                <a:lnTo>
                  <a:pt x="592021" y="598124"/>
                </a:lnTo>
                <a:lnTo>
                  <a:pt x="598124" y="592021"/>
                </a:lnTo>
                <a:close/>
              </a:path>
              <a:path w="598169" h="598170">
                <a:moveTo>
                  <a:pt x="25939" y="25939"/>
                </a:moveTo>
                <a:lnTo>
                  <a:pt x="25939" y="12206"/>
                </a:lnTo>
                <a:lnTo>
                  <a:pt x="13732" y="25939"/>
                </a:lnTo>
                <a:lnTo>
                  <a:pt x="25939" y="25939"/>
                </a:lnTo>
                <a:close/>
              </a:path>
              <a:path w="598169" h="598170">
                <a:moveTo>
                  <a:pt x="25939" y="572185"/>
                </a:moveTo>
                <a:lnTo>
                  <a:pt x="25939" y="25939"/>
                </a:lnTo>
                <a:lnTo>
                  <a:pt x="13732" y="25939"/>
                </a:lnTo>
                <a:lnTo>
                  <a:pt x="13732" y="572185"/>
                </a:lnTo>
                <a:lnTo>
                  <a:pt x="25939" y="572185"/>
                </a:lnTo>
                <a:close/>
              </a:path>
              <a:path w="598169" h="598170">
                <a:moveTo>
                  <a:pt x="585918" y="572185"/>
                </a:moveTo>
                <a:lnTo>
                  <a:pt x="13732" y="572185"/>
                </a:lnTo>
                <a:lnTo>
                  <a:pt x="25939" y="584392"/>
                </a:lnTo>
                <a:lnTo>
                  <a:pt x="25939" y="598124"/>
                </a:lnTo>
                <a:lnTo>
                  <a:pt x="573711" y="598124"/>
                </a:lnTo>
                <a:lnTo>
                  <a:pt x="573711" y="584392"/>
                </a:lnTo>
                <a:lnTo>
                  <a:pt x="585918" y="572185"/>
                </a:lnTo>
                <a:close/>
              </a:path>
              <a:path w="598169" h="598170">
                <a:moveTo>
                  <a:pt x="25939" y="598124"/>
                </a:moveTo>
                <a:lnTo>
                  <a:pt x="25939" y="584392"/>
                </a:lnTo>
                <a:lnTo>
                  <a:pt x="13732" y="572185"/>
                </a:lnTo>
                <a:lnTo>
                  <a:pt x="13732" y="598124"/>
                </a:lnTo>
                <a:lnTo>
                  <a:pt x="25939" y="598124"/>
                </a:lnTo>
                <a:close/>
              </a:path>
              <a:path w="598169" h="598170">
                <a:moveTo>
                  <a:pt x="585918" y="25939"/>
                </a:moveTo>
                <a:lnTo>
                  <a:pt x="573711" y="12206"/>
                </a:lnTo>
                <a:lnTo>
                  <a:pt x="573711" y="25939"/>
                </a:lnTo>
                <a:lnTo>
                  <a:pt x="585918" y="25939"/>
                </a:lnTo>
                <a:close/>
              </a:path>
              <a:path w="598169" h="598170">
                <a:moveTo>
                  <a:pt x="585918" y="572185"/>
                </a:moveTo>
                <a:lnTo>
                  <a:pt x="585918" y="25939"/>
                </a:lnTo>
                <a:lnTo>
                  <a:pt x="573711" y="25939"/>
                </a:lnTo>
                <a:lnTo>
                  <a:pt x="573711" y="572185"/>
                </a:lnTo>
                <a:lnTo>
                  <a:pt x="585918" y="572185"/>
                </a:lnTo>
                <a:close/>
              </a:path>
              <a:path w="598169" h="598170">
                <a:moveTo>
                  <a:pt x="585918" y="598124"/>
                </a:moveTo>
                <a:lnTo>
                  <a:pt x="585918" y="572185"/>
                </a:lnTo>
                <a:lnTo>
                  <a:pt x="573711" y="584392"/>
                </a:lnTo>
                <a:lnTo>
                  <a:pt x="573711" y="598124"/>
                </a:lnTo>
                <a:lnTo>
                  <a:pt x="585918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639234" y="5496284"/>
            <a:ext cx="3460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812147" y="4703348"/>
            <a:ext cx="0" cy="857885"/>
          </a:xfrm>
          <a:custGeom>
            <a:avLst/>
            <a:gdLst/>
            <a:ahLst/>
            <a:cxnLst/>
            <a:rect l="l" t="t" r="r" b="b"/>
            <a:pathLst>
              <a:path h="857885">
                <a:moveTo>
                  <a:pt x="0" y="0"/>
                </a:moveTo>
                <a:lnTo>
                  <a:pt x="0" y="857515"/>
                </a:lnTo>
              </a:path>
            </a:pathLst>
          </a:custGeom>
          <a:ln w="9154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112241" y="5680909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53200" y="5539007"/>
            <a:ext cx="25781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514029" y="3974002"/>
            <a:ext cx="885190" cy="885190"/>
          </a:xfrm>
          <a:custGeom>
            <a:avLst/>
            <a:gdLst/>
            <a:ahLst/>
            <a:cxnLst/>
            <a:rect l="l" t="t" r="r" b="b"/>
            <a:pathLst>
              <a:path w="885189" h="885189">
                <a:moveTo>
                  <a:pt x="884980" y="859041"/>
                </a:moveTo>
                <a:lnTo>
                  <a:pt x="27464" y="0"/>
                </a:lnTo>
                <a:lnTo>
                  <a:pt x="0" y="27464"/>
                </a:lnTo>
                <a:lnTo>
                  <a:pt x="859041" y="884980"/>
                </a:lnTo>
                <a:lnTo>
                  <a:pt x="884980" y="85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14029" y="3974002"/>
            <a:ext cx="885190" cy="885190"/>
          </a:xfrm>
          <a:custGeom>
            <a:avLst/>
            <a:gdLst/>
            <a:ahLst/>
            <a:cxnLst/>
            <a:rect l="l" t="t" r="r" b="b"/>
            <a:pathLst>
              <a:path w="885189" h="885189">
                <a:moveTo>
                  <a:pt x="884980" y="27464"/>
                </a:moveTo>
                <a:lnTo>
                  <a:pt x="859041" y="0"/>
                </a:lnTo>
                <a:lnTo>
                  <a:pt x="0" y="859041"/>
                </a:lnTo>
                <a:lnTo>
                  <a:pt x="27464" y="884980"/>
                </a:lnTo>
                <a:lnTo>
                  <a:pt x="884980" y="27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319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589" y="229119"/>
            <a:ext cx="567880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A* algorithm </a:t>
            </a:r>
            <a:r>
              <a:rPr spc="-10" dirty="0"/>
              <a:t>by</a:t>
            </a:r>
            <a:r>
              <a:rPr spc="-9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954632" y="1555564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69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0899" y="1543357"/>
            <a:ext cx="598170" cy="598170"/>
          </a:xfrm>
          <a:custGeom>
            <a:avLst/>
            <a:gdLst/>
            <a:ahLst/>
            <a:cxnLst/>
            <a:rect l="l" t="t" r="r" b="b"/>
            <a:pathLst>
              <a:path w="598169" h="598169">
                <a:moveTo>
                  <a:pt x="598124" y="592021"/>
                </a:moveTo>
                <a:lnTo>
                  <a:pt x="598124" y="6103"/>
                </a:lnTo>
                <a:lnTo>
                  <a:pt x="592021" y="0"/>
                </a:lnTo>
                <a:lnTo>
                  <a:pt x="6103" y="0"/>
                </a:lnTo>
                <a:lnTo>
                  <a:pt x="0" y="6103"/>
                </a:lnTo>
                <a:lnTo>
                  <a:pt x="0" y="592021"/>
                </a:lnTo>
                <a:lnTo>
                  <a:pt x="6103" y="598124"/>
                </a:lnTo>
                <a:lnTo>
                  <a:pt x="13732" y="598124"/>
                </a:lnTo>
                <a:lnTo>
                  <a:pt x="13732" y="25939"/>
                </a:lnTo>
                <a:lnTo>
                  <a:pt x="25939" y="12206"/>
                </a:lnTo>
                <a:lnTo>
                  <a:pt x="25939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5918" y="25939"/>
                </a:lnTo>
                <a:lnTo>
                  <a:pt x="585918" y="598124"/>
                </a:lnTo>
                <a:lnTo>
                  <a:pt x="592021" y="598124"/>
                </a:lnTo>
                <a:lnTo>
                  <a:pt x="598124" y="592021"/>
                </a:lnTo>
                <a:close/>
              </a:path>
              <a:path w="598169" h="598169">
                <a:moveTo>
                  <a:pt x="25939" y="25939"/>
                </a:moveTo>
                <a:lnTo>
                  <a:pt x="25939" y="12206"/>
                </a:lnTo>
                <a:lnTo>
                  <a:pt x="13732" y="25939"/>
                </a:lnTo>
                <a:lnTo>
                  <a:pt x="25939" y="25939"/>
                </a:lnTo>
                <a:close/>
              </a:path>
              <a:path w="598169" h="598169">
                <a:moveTo>
                  <a:pt x="25939" y="572185"/>
                </a:moveTo>
                <a:lnTo>
                  <a:pt x="25939" y="25939"/>
                </a:lnTo>
                <a:lnTo>
                  <a:pt x="13732" y="25939"/>
                </a:lnTo>
                <a:lnTo>
                  <a:pt x="13732" y="572185"/>
                </a:lnTo>
                <a:lnTo>
                  <a:pt x="25939" y="572185"/>
                </a:lnTo>
                <a:close/>
              </a:path>
              <a:path w="598169" h="598169">
                <a:moveTo>
                  <a:pt x="585918" y="572185"/>
                </a:moveTo>
                <a:lnTo>
                  <a:pt x="13732" y="572185"/>
                </a:lnTo>
                <a:lnTo>
                  <a:pt x="25939" y="584392"/>
                </a:lnTo>
                <a:lnTo>
                  <a:pt x="25939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5918" y="572185"/>
                </a:lnTo>
                <a:close/>
              </a:path>
              <a:path w="598169" h="598169">
                <a:moveTo>
                  <a:pt x="25939" y="598124"/>
                </a:moveTo>
                <a:lnTo>
                  <a:pt x="25939" y="584392"/>
                </a:lnTo>
                <a:lnTo>
                  <a:pt x="13732" y="572185"/>
                </a:lnTo>
                <a:lnTo>
                  <a:pt x="13732" y="598124"/>
                </a:lnTo>
                <a:lnTo>
                  <a:pt x="25939" y="598124"/>
                </a:lnTo>
                <a:close/>
              </a:path>
              <a:path w="598169" h="598169">
                <a:moveTo>
                  <a:pt x="585918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5918" y="25939"/>
                </a:lnTo>
                <a:close/>
              </a:path>
              <a:path w="598169" h="598169">
                <a:moveTo>
                  <a:pt x="585918" y="572185"/>
                </a:moveTo>
                <a:lnTo>
                  <a:pt x="585918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5918" y="572185"/>
                </a:lnTo>
                <a:close/>
              </a:path>
              <a:path w="598169" h="598169">
                <a:moveTo>
                  <a:pt x="585918" y="598124"/>
                </a:moveTo>
                <a:lnTo>
                  <a:pt x="585918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5918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54632" y="1490985"/>
            <a:ext cx="5727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87740" y="1186307"/>
            <a:ext cx="5389245" cy="383540"/>
          </a:xfrm>
          <a:custGeom>
            <a:avLst/>
            <a:gdLst/>
            <a:ahLst/>
            <a:cxnLst/>
            <a:rect l="l" t="t" r="r" b="b"/>
            <a:pathLst>
              <a:path w="5389245" h="383540">
                <a:moveTo>
                  <a:pt x="5389227" y="376885"/>
                </a:moveTo>
                <a:lnTo>
                  <a:pt x="5389227" y="4577"/>
                </a:lnTo>
                <a:lnTo>
                  <a:pt x="5383124" y="0"/>
                </a:lnTo>
                <a:lnTo>
                  <a:pt x="4577" y="0"/>
                </a:lnTo>
                <a:lnTo>
                  <a:pt x="0" y="4577"/>
                </a:lnTo>
                <a:lnTo>
                  <a:pt x="0" y="376885"/>
                </a:lnTo>
                <a:lnTo>
                  <a:pt x="4577" y="382989"/>
                </a:lnTo>
                <a:lnTo>
                  <a:pt x="12206" y="382989"/>
                </a:lnTo>
                <a:lnTo>
                  <a:pt x="12206" y="24413"/>
                </a:lnTo>
                <a:lnTo>
                  <a:pt x="24413" y="12206"/>
                </a:lnTo>
                <a:lnTo>
                  <a:pt x="24413" y="24413"/>
                </a:lnTo>
                <a:lnTo>
                  <a:pt x="5363288" y="24413"/>
                </a:lnTo>
                <a:lnTo>
                  <a:pt x="5363288" y="12206"/>
                </a:lnTo>
                <a:lnTo>
                  <a:pt x="5377020" y="24413"/>
                </a:lnTo>
                <a:lnTo>
                  <a:pt x="5377020" y="382989"/>
                </a:lnTo>
                <a:lnTo>
                  <a:pt x="5383124" y="382989"/>
                </a:lnTo>
                <a:lnTo>
                  <a:pt x="5389227" y="376885"/>
                </a:lnTo>
                <a:close/>
              </a:path>
              <a:path w="5389245" h="383540">
                <a:moveTo>
                  <a:pt x="24413" y="24413"/>
                </a:moveTo>
                <a:lnTo>
                  <a:pt x="24413" y="12206"/>
                </a:lnTo>
                <a:lnTo>
                  <a:pt x="12206" y="24413"/>
                </a:lnTo>
                <a:lnTo>
                  <a:pt x="24413" y="24413"/>
                </a:lnTo>
                <a:close/>
              </a:path>
              <a:path w="5389245" h="383540">
                <a:moveTo>
                  <a:pt x="24413" y="357050"/>
                </a:moveTo>
                <a:lnTo>
                  <a:pt x="24413" y="24413"/>
                </a:lnTo>
                <a:lnTo>
                  <a:pt x="12206" y="24413"/>
                </a:lnTo>
                <a:lnTo>
                  <a:pt x="12206" y="357050"/>
                </a:lnTo>
                <a:lnTo>
                  <a:pt x="24413" y="357050"/>
                </a:lnTo>
                <a:close/>
              </a:path>
              <a:path w="5389245" h="383540">
                <a:moveTo>
                  <a:pt x="5377020" y="357050"/>
                </a:moveTo>
                <a:lnTo>
                  <a:pt x="12206" y="357050"/>
                </a:lnTo>
                <a:lnTo>
                  <a:pt x="24413" y="369256"/>
                </a:lnTo>
                <a:lnTo>
                  <a:pt x="24413" y="382989"/>
                </a:lnTo>
                <a:lnTo>
                  <a:pt x="5363288" y="382989"/>
                </a:lnTo>
                <a:lnTo>
                  <a:pt x="5363288" y="369256"/>
                </a:lnTo>
                <a:lnTo>
                  <a:pt x="5377020" y="357050"/>
                </a:lnTo>
                <a:close/>
              </a:path>
              <a:path w="5389245" h="383540">
                <a:moveTo>
                  <a:pt x="24413" y="382989"/>
                </a:moveTo>
                <a:lnTo>
                  <a:pt x="24413" y="369256"/>
                </a:lnTo>
                <a:lnTo>
                  <a:pt x="12206" y="357050"/>
                </a:lnTo>
                <a:lnTo>
                  <a:pt x="12206" y="382989"/>
                </a:lnTo>
                <a:lnTo>
                  <a:pt x="24413" y="382989"/>
                </a:lnTo>
                <a:close/>
              </a:path>
              <a:path w="5389245" h="383540">
                <a:moveTo>
                  <a:pt x="5377020" y="24413"/>
                </a:moveTo>
                <a:lnTo>
                  <a:pt x="5363288" y="12206"/>
                </a:lnTo>
                <a:lnTo>
                  <a:pt x="5363288" y="24413"/>
                </a:lnTo>
                <a:lnTo>
                  <a:pt x="5377020" y="24413"/>
                </a:lnTo>
                <a:close/>
              </a:path>
              <a:path w="5389245" h="383540">
                <a:moveTo>
                  <a:pt x="5377020" y="357050"/>
                </a:moveTo>
                <a:lnTo>
                  <a:pt x="5377020" y="24413"/>
                </a:lnTo>
                <a:lnTo>
                  <a:pt x="5363288" y="24413"/>
                </a:lnTo>
                <a:lnTo>
                  <a:pt x="5363288" y="357050"/>
                </a:lnTo>
                <a:lnTo>
                  <a:pt x="5377020" y="357050"/>
                </a:lnTo>
                <a:close/>
              </a:path>
              <a:path w="5389245" h="383540">
                <a:moveTo>
                  <a:pt x="5377020" y="382989"/>
                </a:moveTo>
                <a:lnTo>
                  <a:pt x="5377020" y="357050"/>
                </a:lnTo>
                <a:lnTo>
                  <a:pt x="5363288" y="369256"/>
                </a:lnTo>
                <a:lnTo>
                  <a:pt x="5363288" y="382989"/>
                </a:lnTo>
                <a:lnTo>
                  <a:pt x="5377020" y="382989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97693" y="1161406"/>
            <a:ext cx="4566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006FC0"/>
                </a:solidFill>
                <a:latin typeface="Calibri"/>
                <a:cs typeface="Calibri"/>
              </a:rPr>
              <a:t>f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solidFill>
                  <a:srgbClr val="00B04F"/>
                </a:solidFill>
                <a:latin typeface="Calibri"/>
                <a:cs typeface="Calibri"/>
              </a:rPr>
              <a:t>accumulated </a:t>
            </a:r>
            <a:r>
              <a:rPr sz="2400" spc="-10" dirty="0">
                <a:solidFill>
                  <a:srgbClr val="00B04F"/>
                </a:solidFill>
                <a:latin typeface="Calibri"/>
                <a:cs typeface="Calibri"/>
              </a:rPr>
              <a:t>path </a:t>
            </a:r>
            <a:r>
              <a:rPr sz="2400" spc="-15" dirty="0">
                <a:solidFill>
                  <a:srgbClr val="00B04F"/>
                </a:solidFill>
                <a:latin typeface="Calibri"/>
                <a:cs typeface="Calibri"/>
              </a:rPr>
              <a:t>cost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heuristic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3085" y="2687729"/>
            <a:ext cx="598170" cy="513080"/>
          </a:xfrm>
          <a:custGeom>
            <a:avLst/>
            <a:gdLst/>
            <a:ahLst/>
            <a:cxnLst/>
            <a:rect l="l" t="t" r="r" b="b"/>
            <a:pathLst>
              <a:path w="598169" h="513080">
                <a:moveTo>
                  <a:pt x="598124" y="512678"/>
                </a:moveTo>
                <a:lnTo>
                  <a:pt x="598124" y="6103"/>
                </a:lnTo>
                <a:lnTo>
                  <a:pt x="592021" y="0"/>
                </a:lnTo>
                <a:lnTo>
                  <a:pt x="6103" y="0"/>
                </a:lnTo>
                <a:lnTo>
                  <a:pt x="0" y="6103"/>
                </a:lnTo>
                <a:lnTo>
                  <a:pt x="0" y="512678"/>
                </a:lnTo>
                <a:lnTo>
                  <a:pt x="13732" y="512678"/>
                </a:lnTo>
                <a:lnTo>
                  <a:pt x="13732" y="25939"/>
                </a:lnTo>
                <a:lnTo>
                  <a:pt x="25939" y="12206"/>
                </a:lnTo>
                <a:lnTo>
                  <a:pt x="25939" y="25939"/>
                </a:lnTo>
                <a:lnTo>
                  <a:pt x="573711" y="25939"/>
                </a:lnTo>
                <a:lnTo>
                  <a:pt x="573711" y="12206"/>
                </a:lnTo>
                <a:lnTo>
                  <a:pt x="585918" y="25939"/>
                </a:lnTo>
                <a:lnTo>
                  <a:pt x="585918" y="512678"/>
                </a:lnTo>
                <a:lnTo>
                  <a:pt x="598124" y="512678"/>
                </a:lnTo>
                <a:close/>
              </a:path>
              <a:path w="598169" h="513080">
                <a:moveTo>
                  <a:pt x="25939" y="25939"/>
                </a:moveTo>
                <a:lnTo>
                  <a:pt x="25939" y="12206"/>
                </a:lnTo>
                <a:lnTo>
                  <a:pt x="13732" y="25939"/>
                </a:lnTo>
                <a:lnTo>
                  <a:pt x="25939" y="25939"/>
                </a:lnTo>
                <a:close/>
              </a:path>
              <a:path w="598169" h="513080">
                <a:moveTo>
                  <a:pt x="25939" y="512678"/>
                </a:moveTo>
                <a:lnTo>
                  <a:pt x="25939" y="25939"/>
                </a:lnTo>
                <a:lnTo>
                  <a:pt x="13732" y="25939"/>
                </a:lnTo>
                <a:lnTo>
                  <a:pt x="13732" y="512678"/>
                </a:lnTo>
                <a:lnTo>
                  <a:pt x="25939" y="512678"/>
                </a:lnTo>
                <a:close/>
              </a:path>
              <a:path w="598169" h="513080">
                <a:moveTo>
                  <a:pt x="585918" y="25939"/>
                </a:moveTo>
                <a:lnTo>
                  <a:pt x="573711" y="12206"/>
                </a:lnTo>
                <a:lnTo>
                  <a:pt x="573711" y="25939"/>
                </a:lnTo>
                <a:lnTo>
                  <a:pt x="585918" y="25939"/>
                </a:lnTo>
                <a:close/>
              </a:path>
              <a:path w="598169" h="513080">
                <a:moveTo>
                  <a:pt x="585918" y="512678"/>
                </a:moveTo>
                <a:lnTo>
                  <a:pt x="585918" y="25939"/>
                </a:lnTo>
                <a:lnTo>
                  <a:pt x="573711" y="25939"/>
                </a:lnTo>
                <a:lnTo>
                  <a:pt x="573711" y="512678"/>
                </a:lnTo>
                <a:lnTo>
                  <a:pt x="585918" y="51267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6910" y="2124698"/>
            <a:ext cx="580390" cy="580390"/>
          </a:xfrm>
          <a:custGeom>
            <a:avLst/>
            <a:gdLst/>
            <a:ahLst/>
            <a:cxnLst/>
            <a:rect l="l" t="t" r="r" b="b"/>
            <a:pathLst>
              <a:path w="580389" h="580389">
                <a:moveTo>
                  <a:pt x="579814" y="572185"/>
                </a:moveTo>
                <a:lnTo>
                  <a:pt x="7629" y="0"/>
                </a:lnTo>
                <a:lnTo>
                  <a:pt x="0" y="7629"/>
                </a:lnTo>
                <a:lnTo>
                  <a:pt x="572185" y="579814"/>
                </a:lnTo>
                <a:lnTo>
                  <a:pt x="579814" y="57218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78795" y="1716807"/>
            <a:ext cx="11296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latin typeface="Calibri"/>
                <a:cs typeface="Calibri"/>
              </a:rPr>
              <a:t>S</a:t>
            </a:r>
            <a:r>
              <a:rPr sz="2400" spc="3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CC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spc="3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1684" y="3200407"/>
            <a:ext cx="9155430" cy="3200400"/>
          </a:xfrm>
          <a:custGeom>
            <a:avLst/>
            <a:gdLst/>
            <a:ahLst/>
            <a:cxnLst/>
            <a:rect l="l" t="t" r="r" b="b"/>
            <a:pathLst>
              <a:path w="9155430" h="3200400">
                <a:moveTo>
                  <a:pt x="0" y="0"/>
                </a:moveTo>
                <a:lnTo>
                  <a:pt x="0" y="3200379"/>
                </a:lnTo>
                <a:lnTo>
                  <a:pt x="9154972" y="3200379"/>
                </a:lnTo>
                <a:lnTo>
                  <a:pt x="91549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54853" y="5711426"/>
            <a:ext cx="3194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16498" y="4761330"/>
            <a:ext cx="4603425" cy="1599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46420" y="5711426"/>
            <a:ext cx="3460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56612" y="5896051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86313" y="4466350"/>
            <a:ext cx="259079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ts val="2039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4680"/>
              </a:lnSpc>
            </a:pPr>
            <a:r>
              <a:rPr sz="4000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69889" y="4466350"/>
            <a:ext cx="29654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ts val="2039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4680"/>
              </a:lnSpc>
            </a:pPr>
            <a:r>
              <a:rPr sz="4000" dirty="0">
                <a:latin typeface="Calibri"/>
                <a:cs typeface="Calibri"/>
              </a:rPr>
              <a:t>C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44295" y="575262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77408" y="5896051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75521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65895" y="5467293"/>
            <a:ext cx="30226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ts val="2039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4680"/>
              </a:lnSpc>
            </a:pPr>
            <a:r>
              <a:rPr sz="4000" dirty="0">
                <a:latin typeface="Calibri"/>
                <a:cs typeface="Calibri"/>
              </a:rPr>
              <a:t>B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72109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16517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89725" y="5752623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19892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60596" y="2635356"/>
            <a:ext cx="4221480" cy="1086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55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B</a:t>
            </a:r>
            <a:endParaRPr sz="4000">
              <a:latin typeface="Calibri"/>
              <a:cs typeface="Calibri"/>
            </a:endParaRPr>
          </a:p>
          <a:p>
            <a:pPr marL="1530350">
              <a:lnSpc>
                <a:spcPts val="3695"/>
              </a:lnSpc>
            </a:pP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QUEUE: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&lt;SBCG&gt;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26818" y="3236264"/>
            <a:ext cx="572770" cy="0"/>
          </a:xfrm>
          <a:custGeom>
            <a:avLst/>
            <a:gdLst/>
            <a:ahLst/>
            <a:cxnLst/>
            <a:rect l="l" t="t" r="r" b="b"/>
            <a:pathLst>
              <a:path w="572769">
                <a:moveTo>
                  <a:pt x="0" y="0"/>
                </a:moveTo>
                <a:lnTo>
                  <a:pt x="572185" y="0"/>
                </a:lnTo>
              </a:path>
            </a:pathLst>
          </a:custGeom>
          <a:ln w="717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3085" y="3200407"/>
            <a:ext cx="598170" cy="85725"/>
          </a:xfrm>
          <a:custGeom>
            <a:avLst/>
            <a:gdLst/>
            <a:ahLst/>
            <a:cxnLst/>
            <a:rect l="l" t="t" r="r" b="b"/>
            <a:pathLst>
              <a:path w="598169" h="85725">
                <a:moveTo>
                  <a:pt x="25939" y="59507"/>
                </a:moveTo>
                <a:lnTo>
                  <a:pt x="25939" y="0"/>
                </a:lnTo>
                <a:lnTo>
                  <a:pt x="0" y="0"/>
                </a:lnTo>
                <a:lnTo>
                  <a:pt x="0" y="79343"/>
                </a:lnTo>
                <a:lnTo>
                  <a:pt x="6103" y="85446"/>
                </a:lnTo>
                <a:lnTo>
                  <a:pt x="13732" y="85446"/>
                </a:lnTo>
                <a:lnTo>
                  <a:pt x="13732" y="59507"/>
                </a:lnTo>
                <a:lnTo>
                  <a:pt x="25939" y="59507"/>
                </a:lnTo>
                <a:close/>
              </a:path>
              <a:path w="598169" h="85725">
                <a:moveTo>
                  <a:pt x="585918" y="59507"/>
                </a:moveTo>
                <a:lnTo>
                  <a:pt x="13732" y="59507"/>
                </a:lnTo>
                <a:lnTo>
                  <a:pt x="25939" y="71713"/>
                </a:lnTo>
                <a:lnTo>
                  <a:pt x="25939" y="85446"/>
                </a:lnTo>
                <a:lnTo>
                  <a:pt x="573711" y="85446"/>
                </a:lnTo>
                <a:lnTo>
                  <a:pt x="573711" y="71713"/>
                </a:lnTo>
                <a:lnTo>
                  <a:pt x="585918" y="59507"/>
                </a:lnTo>
                <a:close/>
              </a:path>
              <a:path w="598169" h="85725">
                <a:moveTo>
                  <a:pt x="25939" y="85446"/>
                </a:moveTo>
                <a:lnTo>
                  <a:pt x="25939" y="71713"/>
                </a:lnTo>
                <a:lnTo>
                  <a:pt x="13732" y="59507"/>
                </a:lnTo>
                <a:lnTo>
                  <a:pt x="13732" y="85446"/>
                </a:lnTo>
                <a:lnTo>
                  <a:pt x="25939" y="85446"/>
                </a:lnTo>
                <a:close/>
              </a:path>
              <a:path w="598169" h="85725">
                <a:moveTo>
                  <a:pt x="598124" y="79343"/>
                </a:moveTo>
                <a:lnTo>
                  <a:pt x="598124" y="0"/>
                </a:lnTo>
                <a:lnTo>
                  <a:pt x="573711" y="0"/>
                </a:lnTo>
                <a:lnTo>
                  <a:pt x="573711" y="59507"/>
                </a:lnTo>
                <a:lnTo>
                  <a:pt x="585918" y="59507"/>
                </a:lnTo>
                <a:lnTo>
                  <a:pt x="585918" y="85446"/>
                </a:lnTo>
                <a:lnTo>
                  <a:pt x="592021" y="85446"/>
                </a:lnTo>
                <a:lnTo>
                  <a:pt x="598124" y="79343"/>
                </a:lnTo>
                <a:close/>
              </a:path>
              <a:path w="598169" h="85725">
                <a:moveTo>
                  <a:pt x="585918" y="85446"/>
                </a:moveTo>
                <a:lnTo>
                  <a:pt x="585918" y="59507"/>
                </a:lnTo>
                <a:lnTo>
                  <a:pt x="573711" y="71713"/>
                </a:lnTo>
                <a:lnTo>
                  <a:pt x="573711" y="85446"/>
                </a:lnTo>
                <a:lnTo>
                  <a:pt x="585918" y="85446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26818" y="4131163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13085" y="4118956"/>
            <a:ext cx="598170" cy="596900"/>
          </a:xfrm>
          <a:custGeom>
            <a:avLst/>
            <a:gdLst/>
            <a:ahLst/>
            <a:cxnLst/>
            <a:rect l="l" t="t" r="r" b="b"/>
            <a:pathLst>
              <a:path w="598169" h="596900">
                <a:moveTo>
                  <a:pt x="598124" y="590495"/>
                </a:moveTo>
                <a:lnTo>
                  <a:pt x="598124" y="4577"/>
                </a:lnTo>
                <a:lnTo>
                  <a:pt x="592021" y="0"/>
                </a:lnTo>
                <a:lnTo>
                  <a:pt x="6103" y="0"/>
                </a:lnTo>
                <a:lnTo>
                  <a:pt x="0" y="4577"/>
                </a:lnTo>
                <a:lnTo>
                  <a:pt x="0" y="590495"/>
                </a:lnTo>
                <a:lnTo>
                  <a:pt x="6103" y="596599"/>
                </a:lnTo>
                <a:lnTo>
                  <a:pt x="13732" y="596599"/>
                </a:lnTo>
                <a:lnTo>
                  <a:pt x="13732" y="24413"/>
                </a:lnTo>
                <a:lnTo>
                  <a:pt x="25939" y="12206"/>
                </a:lnTo>
                <a:lnTo>
                  <a:pt x="25939" y="24413"/>
                </a:lnTo>
                <a:lnTo>
                  <a:pt x="573711" y="24413"/>
                </a:lnTo>
                <a:lnTo>
                  <a:pt x="573711" y="12206"/>
                </a:lnTo>
                <a:lnTo>
                  <a:pt x="585918" y="24413"/>
                </a:lnTo>
                <a:lnTo>
                  <a:pt x="585918" y="596599"/>
                </a:lnTo>
                <a:lnTo>
                  <a:pt x="592021" y="596599"/>
                </a:lnTo>
                <a:lnTo>
                  <a:pt x="598124" y="590495"/>
                </a:lnTo>
                <a:close/>
              </a:path>
              <a:path w="598169" h="596900">
                <a:moveTo>
                  <a:pt x="25939" y="24413"/>
                </a:moveTo>
                <a:lnTo>
                  <a:pt x="25939" y="12206"/>
                </a:lnTo>
                <a:lnTo>
                  <a:pt x="13732" y="24413"/>
                </a:lnTo>
                <a:lnTo>
                  <a:pt x="25939" y="24413"/>
                </a:lnTo>
                <a:close/>
              </a:path>
              <a:path w="598169" h="596900">
                <a:moveTo>
                  <a:pt x="25939" y="572185"/>
                </a:moveTo>
                <a:lnTo>
                  <a:pt x="25939" y="24413"/>
                </a:lnTo>
                <a:lnTo>
                  <a:pt x="13732" y="24413"/>
                </a:lnTo>
                <a:lnTo>
                  <a:pt x="13732" y="572185"/>
                </a:lnTo>
                <a:lnTo>
                  <a:pt x="25939" y="572185"/>
                </a:lnTo>
                <a:close/>
              </a:path>
              <a:path w="598169" h="596900">
                <a:moveTo>
                  <a:pt x="585918" y="572185"/>
                </a:moveTo>
                <a:lnTo>
                  <a:pt x="13732" y="572185"/>
                </a:lnTo>
                <a:lnTo>
                  <a:pt x="25939" y="584392"/>
                </a:lnTo>
                <a:lnTo>
                  <a:pt x="25939" y="596599"/>
                </a:lnTo>
                <a:lnTo>
                  <a:pt x="573711" y="596599"/>
                </a:lnTo>
                <a:lnTo>
                  <a:pt x="573711" y="584392"/>
                </a:lnTo>
                <a:lnTo>
                  <a:pt x="585918" y="572185"/>
                </a:lnTo>
                <a:close/>
              </a:path>
              <a:path w="598169" h="596900">
                <a:moveTo>
                  <a:pt x="25939" y="596599"/>
                </a:moveTo>
                <a:lnTo>
                  <a:pt x="25939" y="584392"/>
                </a:lnTo>
                <a:lnTo>
                  <a:pt x="13732" y="572185"/>
                </a:lnTo>
                <a:lnTo>
                  <a:pt x="13732" y="596599"/>
                </a:lnTo>
                <a:lnTo>
                  <a:pt x="25939" y="596599"/>
                </a:lnTo>
                <a:close/>
              </a:path>
              <a:path w="598169" h="596900">
                <a:moveTo>
                  <a:pt x="585918" y="24413"/>
                </a:moveTo>
                <a:lnTo>
                  <a:pt x="573711" y="12206"/>
                </a:lnTo>
                <a:lnTo>
                  <a:pt x="573711" y="24413"/>
                </a:lnTo>
                <a:lnTo>
                  <a:pt x="585918" y="24413"/>
                </a:lnTo>
                <a:close/>
              </a:path>
              <a:path w="598169" h="596900">
                <a:moveTo>
                  <a:pt x="585918" y="572185"/>
                </a:moveTo>
                <a:lnTo>
                  <a:pt x="585918" y="24413"/>
                </a:lnTo>
                <a:lnTo>
                  <a:pt x="573711" y="24413"/>
                </a:lnTo>
                <a:lnTo>
                  <a:pt x="573711" y="572185"/>
                </a:lnTo>
                <a:lnTo>
                  <a:pt x="585918" y="572185"/>
                </a:lnTo>
                <a:close/>
              </a:path>
              <a:path w="598169" h="596900">
                <a:moveTo>
                  <a:pt x="585918" y="596599"/>
                </a:moveTo>
                <a:lnTo>
                  <a:pt x="585918" y="572185"/>
                </a:lnTo>
                <a:lnTo>
                  <a:pt x="573711" y="584392"/>
                </a:lnTo>
                <a:lnTo>
                  <a:pt x="573711" y="596599"/>
                </a:lnTo>
                <a:lnTo>
                  <a:pt x="585918" y="596599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663648" y="4066583"/>
            <a:ext cx="2965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C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812147" y="3272121"/>
            <a:ext cx="0" cy="859155"/>
          </a:xfrm>
          <a:custGeom>
            <a:avLst/>
            <a:gdLst/>
            <a:ahLst/>
            <a:cxnLst/>
            <a:rect l="l" t="t" r="r" b="b"/>
            <a:pathLst>
              <a:path h="859154">
                <a:moveTo>
                  <a:pt x="0" y="0"/>
                </a:moveTo>
                <a:lnTo>
                  <a:pt x="0" y="859041"/>
                </a:lnTo>
              </a:path>
            </a:pathLst>
          </a:custGeom>
          <a:ln w="9154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26818" y="5560864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91D0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13085" y="5548658"/>
            <a:ext cx="598170" cy="598170"/>
          </a:xfrm>
          <a:custGeom>
            <a:avLst/>
            <a:gdLst/>
            <a:ahLst/>
            <a:cxnLst/>
            <a:rect l="l" t="t" r="r" b="b"/>
            <a:pathLst>
              <a:path w="598169" h="598170">
                <a:moveTo>
                  <a:pt x="598124" y="592021"/>
                </a:moveTo>
                <a:lnTo>
                  <a:pt x="598124" y="6103"/>
                </a:lnTo>
                <a:lnTo>
                  <a:pt x="592021" y="0"/>
                </a:lnTo>
                <a:lnTo>
                  <a:pt x="6103" y="0"/>
                </a:lnTo>
                <a:lnTo>
                  <a:pt x="0" y="6103"/>
                </a:lnTo>
                <a:lnTo>
                  <a:pt x="0" y="592021"/>
                </a:lnTo>
                <a:lnTo>
                  <a:pt x="6103" y="598124"/>
                </a:lnTo>
                <a:lnTo>
                  <a:pt x="13732" y="598124"/>
                </a:lnTo>
                <a:lnTo>
                  <a:pt x="13732" y="25939"/>
                </a:lnTo>
                <a:lnTo>
                  <a:pt x="25939" y="12206"/>
                </a:lnTo>
                <a:lnTo>
                  <a:pt x="25939" y="25939"/>
                </a:lnTo>
                <a:lnTo>
                  <a:pt x="573711" y="25939"/>
                </a:lnTo>
                <a:lnTo>
                  <a:pt x="573711" y="12206"/>
                </a:lnTo>
                <a:lnTo>
                  <a:pt x="585918" y="25939"/>
                </a:lnTo>
                <a:lnTo>
                  <a:pt x="585918" y="598124"/>
                </a:lnTo>
                <a:lnTo>
                  <a:pt x="592021" y="598124"/>
                </a:lnTo>
                <a:lnTo>
                  <a:pt x="598124" y="592021"/>
                </a:lnTo>
                <a:close/>
              </a:path>
              <a:path w="598169" h="598170">
                <a:moveTo>
                  <a:pt x="25939" y="25939"/>
                </a:moveTo>
                <a:lnTo>
                  <a:pt x="25939" y="12206"/>
                </a:lnTo>
                <a:lnTo>
                  <a:pt x="13732" y="25939"/>
                </a:lnTo>
                <a:lnTo>
                  <a:pt x="25939" y="25939"/>
                </a:lnTo>
                <a:close/>
              </a:path>
              <a:path w="598169" h="598170">
                <a:moveTo>
                  <a:pt x="25939" y="572185"/>
                </a:moveTo>
                <a:lnTo>
                  <a:pt x="25939" y="25939"/>
                </a:lnTo>
                <a:lnTo>
                  <a:pt x="13732" y="25939"/>
                </a:lnTo>
                <a:lnTo>
                  <a:pt x="13732" y="572185"/>
                </a:lnTo>
                <a:lnTo>
                  <a:pt x="25939" y="572185"/>
                </a:lnTo>
                <a:close/>
              </a:path>
              <a:path w="598169" h="598170">
                <a:moveTo>
                  <a:pt x="585918" y="572185"/>
                </a:moveTo>
                <a:lnTo>
                  <a:pt x="13732" y="572185"/>
                </a:lnTo>
                <a:lnTo>
                  <a:pt x="25939" y="584392"/>
                </a:lnTo>
                <a:lnTo>
                  <a:pt x="25939" y="598124"/>
                </a:lnTo>
                <a:lnTo>
                  <a:pt x="573711" y="598124"/>
                </a:lnTo>
                <a:lnTo>
                  <a:pt x="573711" y="584392"/>
                </a:lnTo>
                <a:lnTo>
                  <a:pt x="585918" y="572185"/>
                </a:lnTo>
                <a:close/>
              </a:path>
              <a:path w="598169" h="598170">
                <a:moveTo>
                  <a:pt x="25939" y="598124"/>
                </a:moveTo>
                <a:lnTo>
                  <a:pt x="25939" y="584392"/>
                </a:lnTo>
                <a:lnTo>
                  <a:pt x="13732" y="572185"/>
                </a:lnTo>
                <a:lnTo>
                  <a:pt x="13732" y="598124"/>
                </a:lnTo>
                <a:lnTo>
                  <a:pt x="25939" y="598124"/>
                </a:lnTo>
                <a:close/>
              </a:path>
              <a:path w="598169" h="598170">
                <a:moveTo>
                  <a:pt x="585918" y="25939"/>
                </a:moveTo>
                <a:lnTo>
                  <a:pt x="573711" y="12206"/>
                </a:lnTo>
                <a:lnTo>
                  <a:pt x="573711" y="25939"/>
                </a:lnTo>
                <a:lnTo>
                  <a:pt x="585918" y="25939"/>
                </a:lnTo>
                <a:close/>
              </a:path>
              <a:path w="598169" h="598170">
                <a:moveTo>
                  <a:pt x="585918" y="572185"/>
                </a:moveTo>
                <a:lnTo>
                  <a:pt x="585918" y="25939"/>
                </a:lnTo>
                <a:lnTo>
                  <a:pt x="573711" y="25939"/>
                </a:lnTo>
                <a:lnTo>
                  <a:pt x="573711" y="572185"/>
                </a:lnTo>
                <a:lnTo>
                  <a:pt x="585918" y="572185"/>
                </a:lnTo>
                <a:close/>
              </a:path>
              <a:path w="598169" h="598170">
                <a:moveTo>
                  <a:pt x="585918" y="598124"/>
                </a:moveTo>
                <a:lnTo>
                  <a:pt x="585918" y="572185"/>
                </a:lnTo>
                <a:lnTo>
                  <a:pt x="573711" y="584392"/>
                </a:lnTo>
                <a:lnTo>
                  <a:pt x="573711" y="598124"/>
                </a:lnTo>
                <a:lnTo>
                  <a:pt x="585918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526818" y="5496284"/>
            <a:ext cx="5727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12147" y="4703348"/>
            <a:ext cx="0" cy="857885"/>
          </a:xfrm>
          <a:custGeom>
            <a:avLst/>
            <a:gdLst/>
            <a:ahLst/>
            <a:cxnLst/>
            <a:rect l="l" t="t" r="r" b="b"/>
            <a:pathLst>
              <a:path h="857885">
                <a:moveTo>
                  <a:pt x="0" y="0"/>
                </a:moveTo>
                <a:lnTo>
                  <a:pt x="0" y="857515"/>
                </a:lnTo>
              </a:path>
            </a:pathLst>
          </a:custGeom>
          <a:ln w="9154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112241" y="5680909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53200" y="5539007"/>
            <a:ext cx="25781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71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3782" y="4181020"/>
            <a:ext cx="3089618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55" dirty="0" smtClean="0"/>
              <a:t>A * </a:t>
            </a:r>
            <a:r>
              <a:rPr sz="4000" spc="55" dirty="0" smtClean="0"/>
              <a:t>P</a:t>
            </a:r>
            <a:r>
              <a:rPr sz="4000" spc="35" dirty="0" smtClean="0"/>
              <a:t>R</a:t>
            </a:r>
            <a:r>
              <a:rPr sz="4000" spc="50" dirty="0" smtClean="0"/>
              <a:t>O</a:t>
            </a:r>
            <a:r>
              <a:rPr sz="4000" spc="70" dirty="0" smtClean="0"/>
              <a:t>B</a:t>
            </a:r>
            <a:r>
              <a:rPr sz="4000" spc="5" dirty="0" smtClean="0"/>
              <a:t>L</a:t>
            </a:r>
            <a:r>
              <a:rPr sz="4000" spc="-10" dirty="0" smtClean="0"/>
              <a:t>E</a:t>
            </a:r>
            <a:r>
              <a:rPr sz="4000" spc="75" dirty="0" smtClean="0"/>
              <a:t>M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44563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5203" y="229119"/>
            <a:ext cx="1946910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P</a:t>
            </a:r>
            <a:r>
              <a:rPr spc="-70" dirty="0"/>
              <a:t>r</a:t>
            </a:r>
            <a:r>
              <a:rPr dirty="0"/>
              <a:t>ob</a:t>
            </a:r>
            <a:r>
              <a:rPr spc="-5" dirty="0"/>
              <a:t>l</a:t>
            </a:r>
            <a:r>
              <a:rPr spc="5" dirty="0"/>
              <a:t>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8288" y="1376541"/>
            <a:ext cx="807974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  <a:tab pos="1903095" algn="l"/>
                <a:tab pos="2660015" algn="l"/>
                <a:tab pos="3303904" algn="l"/>
                <a:tab pos="5153025" algn="l"/>
                <a:tab pos="5788025" algn="l"/>
                <a:tab pos="6546215" algn="l"/>
              </a:tabLst>
            </a:pPr>
            <a:r>
              <a:rPr sz="3200" spc="-7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orm	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*	</a:t>
            </a:r>
            <a:r>
              <a:rPr sz="3200" spc="-5" dirty="0">
                <a:latin typeface="Calibri"/>
                <a:cs typeface="Calibri"/>
              </a:rPr>
              <a:t>Al</a:t>
            </a:r>
            <a:r>
              <a:rPr sz="3200" spc="-2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thm</a:t>
            </a:r>
            <a:r>
              <a:rPr sz="3200" dirty="0">
                <a:latin typeface="Calibri"/>
                <a:cs typeface="Calibri"/>
              </a:rPr>
              <a:t>	on	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ll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dirty="0">
                <a:latin typeface="Calibri"/>
                <a:cs typeface="Calibri"/>
              </a:rPr>
              <a:t>g  </a:t>
            </a:r>
            <a:r>
              <a:rPr sz="3200" spc="-10" dirty="0">
                <a:latin typeface="Calibri"/>
                <a:cs typeface="Calibri"/>
              </a:rPr>
              <a:t>figure. </a:t>
            </a:r>
            <a:r>
              <a:rPr sz="3200" dirty="0">
                <a:latin typeface="Calibri"/>
                <a:cs typeface="Calibri"/>
              </a:rPr>
              <a:t>Explicitly </a:t>
            </a:r>
            <a:r>
              <a:rPr sz="3200" spc="-5" dirty="0">
                <a:latin typeface="Calibri"/>
                <a:cs typeface="Calibri"/>
              </a:rPr>
              <a:t>write down </a:t>
            </a:r>
            <a:r>
              <a:rPr sz="3200" dirty="0">
                <a:latin typeface="Calibri"/>
                <a:cs typeface="Calibri"/>
              </a:rPr>
              <a:t>the queue </a:t>
            </a:r>
            <a:r>
              <a:rPr sz="3200" spc="-10" dirty="0">
                <a:latin typeface="Calibri"/>
                <a:cs typeface="Calibri"/>
              </a:rPr>
              <a:t>at</a:t>
            </a:r>
            <a:r>
              <a:rPr sz="3200" spc="27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each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1600" y="2353071"/>
            <a:ext cx="8305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9756" y="2678079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2877" y="5426096"/>
            <a:ext cx="2965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C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4914" y="4138297"/>
            <a:ext cx="2590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2196" y="2850498"/>
            <a:ext cx="3194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0618" y="4138297"/>
            <a:ext cx="3460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91351" y="4138297"/>
            <a:ext cx="3022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B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19892" y="396435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56041" y="2902870"/>
            <a:ext cx="6176555" cy="3172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26795" y="353559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02742" y="4782196"/>
            <a:ext cx="3384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D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36310" y="3494397"/>
            <a:ext cx="2736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73640" y="4138297"/>
            <a:ext cx="2590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F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88666" y="396435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8965" y="332197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58965" y="460825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27738" y="5252151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67870" y="3964352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68813" y="5180437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26795" y="4179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58022" y="3106837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58022" y="5539007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69756" y="3964352"/>
            <a:ext cx="629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0380" algn="l"/>
              </a:tabLst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13	</a:t>
            </a: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58022" y="467996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87723" y="375073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87723" y="4895107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47235" y="4179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156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3782" y="4181020"/>
            <a:ext cx="3927818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50" dirty="0"/>
              <a:t>A*</a:t>
            </a:r>
            <a:r>
              <a:rPr sz="4000" spc="-90" dirty="0"/>
              <a:t> </a:t>
            </a:r>
            <a:r>
              <a:rPr sz="4000" spc="25" dirty="0"/>
              <a:t>SEARCH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428444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8888" y="229119"/>
            <a:ext cx="227774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A*</a:t>
            </a:r>
            <a:r>
              <a:rPr spc="-75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2955575" y="1055086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69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43369" y="1042879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7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7"/>
                </a:lnTo>
                <a:lnTo>
                  <a:pt x="4577" y="598131"/>
                </a:lnTo>
                <a:lnTo>
                  <a:pt x="12206" y="598131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31"/>
                </a:lnTo>
                <a:lnTo>
                  <a:pt x="592021" y="598131"/>
                </a:lnTo>
                <a:lnTo>
                  <a:pt x="596599" y="592027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91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91"/>
                </a:lnTo>
                <a:lnTo>
                  <a:pt x="24413" y="572191"/>
                </a:lnTo>
                <a:close/>
              </a:path>
              <a:path w="596900" h="598169">
                <a:moveTo>
                  <a:pt x="584392" y="572191"/>
                </a:moveTo>
                <a:lnTo>
                  <a:pt x="12206" y="572191"/>
                </a:lnTo>
                <a:lnTo>
                  <a:pt x="24413" y="584398"/>
                </a:lnTo>
                <a:lnTo>
                  <a:pt x="24413" y="598131"/>
                </a:lnTo>
                <a:lnTo>
                  <a:pt x="572185" y="598131"/>
                </a:lnTo>
                <a:lnTo>
                  <a:pt x="572185" y="584398"/>
                </a:lnTo>
                <a:lnTo>
                  <a:pt x="584392" y="572191"/>
                </a:lnTo>
                <a:close/>
              </a:path>
              <a:path w="596900" h="598169">
                <a:moveTo>
                  <a:pt x="24413" y="598131"/>
                </a:moveTo>
                <a:lnTo>
                  <a:pt x="24413" y="584398"/>
                </a:lnTo>
                <a:lnTo>
                  <a:pt x="12206" y="572191"/>
                </a:lnTo>
                <a:lnTo>
                  <a:pt x="12206" y="598131"/>
                </a:lnTo>
                <a:lnTo>
                  <a:pt x="24413" y="598131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91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91"/>
                </a:lnTo>
                <a:lnTo>
                  <a:pt x="584392" y="572191"/>
                </a:lnTo>
                <a:close/>
              </a:path>
              <a:path w="596900" h="598169">
                <a:moveTo>
                  <a:pt x="584392" y="598131"/>
                </a:moveTo>
                <a:lnTo>
                  <a:pt x="584392" y="572191"/>
                </a:lnTo>
                <a:lnTo>
                  <a:pt x="572185" y="584398"/>
                </a:lnTo>
                <a:lnTo>
                  <a:pt x="572185" y="598131"/>
                </a:lnTo>
                <a:lnTo>
                  <a:pt x="584392" y="598131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55575" y="990513"/>
            <a:ext cx="5727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0999" y="1175138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3483" y="1033236"/>
            <a:ext cx="25781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52162" y="2055541"/>
            <a:ext cx="188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44533" y="911164"/>
            <a:ext cx="2025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53933" y="1353660"/>
            <a:ext cx="35814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>
              <a:lnSpc>
                <a:spcPts val="159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310"/>
              </a:lnSpc>
            </a:pPr>
            <a:r>
              <a:rPr sz="2400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17914" y="971165"/>
            <a:ext cx="3102010" cy="1455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53100" y="114004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94070" y="1353660"/>
            <a:ext cx="33274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>
              <a:lnSpc>
                <a:spcPts val="159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310"/>
              </a:lnSpc>
            </a:pPr>
            <a:r>
              <a:rPr sz="2400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69186" y="106833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30684" y="711287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29741" y="1353660"/>
            <a:ext cx="42672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9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  <a:p>
            <a:pPr marL="273050">
              <a:lnSpc>
                <a:spcPts val="2310"/>
              </a:lnSpc>
            </a:pP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58499" y="1925846"/>
            <a:ext cx="736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7695" algn="l"/>
              </a:tabLst>
            </a:pPr>
            <a:r>
              <a:rPr sz="1800" dirty="0">
                <a:latin typeface="Calibri"/>
                <a:cs typeface="Calibri"/>
              </a:rPr>
              <a:t>10	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40427" y="92490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40427" y="214098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99414" y="1242275"/>
            <a:ext cx="1174750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865">
              <a:lnSpc>
                <a:spcPts val="186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13 </a:t>
            </a:r>
            <a:r>
              <a:rPr sz="2700" baseline="9259" dirty="0">
                <a:latin typeface="Calibri"/>
                <a:cs typeface="Calibri"/>
              </a:rPr>
              <a:t>6</a:t>
            </a:r>
            <a:r>
              <a:rPr sz="2700" spc="345" baseline="9259" dirty="0">
                <a:latin typeface="Calibri"/>
                <a:cs typeface="Calibri"/>
              </a:rPr>
              <a:t> </a:t>
            </a:r>
            <a:r>
              <a:rPr sz="3600" baseline="8101" dirty="0">
                <a:latin typeface="Calibri"/>
                <a:cs typeface="Calibri"/>
              </a:rPr>
              <a:t>E</a:t>
            </a:r>
          </a:p>
          <a:p>
            <a:pPr marL="38100">
              <a:lnSpc>
                <a:spcPts val="1860"/>
              </a:lnSpc>
            </a:pPr>
            <a:r>
              <a:rPr sz="1800" dirty="0">
                <a:latin typeface="Calibri"/>
                <a:cs typeface="Calibri"/>
              </a:rPr>
              <a:t>5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3600" baseline="-24305" dirty="0">
                <a:latin typeface="Calibri"/>
                <a:cs typeface="Calibri"/>
              </a:rPr>
              <a:t>B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115027" y="1640516"/>
            <a:ext cx="621030" cy="45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ts val="1345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ts val="2065"/>
              </a:lnSpc>
            </a:pPr>
            <a:r>
              <a:rPr sz="1800" dirty="0">
                <a:latin typeface="Calibri"/>
                <a:cs typeface="Calibri"/>
              </a:rPr>
              <a:t>7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3600" baseline="-11574" dirty="0">
                <a:latin typeface="Calibri"/>
                <a:cs typeface="Calibri"/>
              </a:rPr>
              <a:t>D</a:t>
            </a:r>
            <a:endParaRPr sz="3600" baseline="-11574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54515" y="121175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54515" y="185565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70128" y="142537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11909" y="2415637"/>
            <a:ext cx="132778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 </a:t>
            </a:r>
            <a:r>
              <a:rPr sz="3200" dirty="0">
                <a:latin typeface="Calibri"/>
                <a:cs typeface="Calibri"/>
              </a:rPr>
              <a:t> S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5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8888" y="229119"/>
            <a:ext cx="227774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A*</a:t>
            </a:r>
            <a:r>
              <a:rPr spc="-75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2955575" y="1055086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69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43369" y="1042879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7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7"/>
                </a:lnTo>
                <a:lnTo>
                  <a:pt x="4577" y="598131"/>
                </a:lnTo>
                <a:lnTo>
                  <a:pt x="12206" y="598131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31"/>
                </a:lnTo>
                <a:lnTo>
                  <a:pt x="592021" y="598131"/>
                </a:lnTo>
                <a:lnTo>
                  <a:pt x="596599" y="592027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91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91"/>
                </a:lnTo>
                <a:lnTo>
                  <a:pt x="24413" y="572191"/>
                </a:lnTo>
                <a:close/>
              </a:path>
              <a:path w="596900" h="598169">
                <a:moveTo>
                  <a:pt x="584392" y="572191"/>
                </a:moveTo>
                <a:lnTo>
                  <a:pt x="12206" y="572191"/>
                </a:lnTo>
                <a:lnTo>
                  <a:pt x="24413" y="584398"/>
                </a:lnTo>
                <a:lnTo>
                  <a:pt x="24413" y="598131"/>
                </a:lnTo>
                <a:lnTo>
                  <a:pt x="572185" y="598131"/>
                </a:lnTo>
                <a:lnTo>
                  <a:pt x="572185" y="584398"/>
                </a:lnTo>
                <a:lnTo>
                  <a:pt x="584392" y="572191"/>
                </a:lnTo>
                <a:close/>
              </a:path>
              <a:path w="596900" h="598169">
                <a:moveTo>
                  <a:pt x="24413" y="598131"/>
                </a:moveTo>
                <a:lnTo>
                  <a:pt x="24413" y="584398"/>
                </a:lnTo>
                <a:lnTo>
                  <a:pt x="12206" y="572191"/>
                </a:lnTo>
                <a:lnTo>
                  <a:pt x="12206" y="598131"/>
                </a:lnTo>
                <a:lnTo>
                  <a:pt x="24413" y="598131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91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91"/>
                </a:lnTo>
                <a:lnTo>
                  <a:pt x="584392" y="572191"/>
                </a:lnTo>
                <a:close/>
              </a:path>
              <a:path w="596900" h="598169">
                <a:moveTo>
                  <a:pt x="584392" y="598131"/>
                </a:moveTo>
                <a:lnTo>
                  <a:pt x="584392" y="572191"/>
                </a:lnTo>
                <a:lnTo>
                  <a:pt x="572185" y="584398"/>
                </a:lnTo>
                <a:lnTo>
                  <a:pt x="572185" y="598131"/>
                </a:lnTo>
                <a:lnTo>
                  <a:pt x="584392" y="598131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10715" y="990513"/>
            <a:ext cx="2590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2162" y="2055541"/>
            <a:ext cx="188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4533" y="911164"/>
            <a:ext cx="2025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53933" y="1353660"/>
            <a:ext cx="35814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>
              <a:lnSpc>
                <a:spcPts val="159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310"/>
              </a:lnSpc>
            </a:pPr>
            <a:r>
              <a:rPr sz="2400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17914" y="971165"/>
            <a:ext cx="3102010" cy="1455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53100" y="114004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94070" y="1353660"/>
            <a:ext cx="33274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>
              <a:lnSpc>
                <a:spcPts val="159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310"/>
              </a:lnSpc>
            </a:pPr>
            <a:r>
              <a:rPr sz="2400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69186" y="106833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30684" y="711287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29741" y="1353660"/>
            <a:ext cx="42672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9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  <a:p>
            <a:pPr marL="273050">
              <a:lnSpc>
                <a:spcPts val="2310"/>
              </a:lnSpc>
            </a:pP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58499" y="1925846"/>
            <a:ext cx="736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7695" algn="l"/>
              </a:tabLst>
            </a:pPr>
            <a:r>
              <a:rPr sz="1800" dirty="0">
                <a:latin typeface="Calibri"/>
                <a:cs typeface="Calibri"/>
              </a:rPr>
              <a:t>10	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40427" y="92490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40427" y="214098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99414" y="1242275"/>
            <a:ext cx="1174750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865">
              <a:lnSpc>
                <a:spcPts val="186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13 </a:t>
            </a:r>
            <a:r>
              <a:rPr sz="2700" baseline="9259" dirty="0">
                <a:latin typeface="Calibri"/>
                <a:cs typeface="Calibri"/>
              </a:rPr>
              <a:t>6</a:t>
            </a:r>
            <a:r>
              <a:rPr sz="2700" spc="345" baseline="9259" dirty="0">
                <a:latin typeface="Calibri"/>
                <a:cs typeface="Calibri"/>
              </a:rPr>
              <a:t> </a:t>
            </a:r>
            <a:r>
              <a:rPr sz="3600" baseline="8101" dirty="0">
                <a:latin typeface="Calibri"/>
                <a:cs typeface="Calibri"/>
              </a:rPr>
              <a:t>E</a:t>
            </a:r>
            <a:endParaRPr sz="3600" baseline="8101">
              <a:latin typeface="Calibri"/>
              <a:cs typeface="Calibri"/>
            </a:endParaRPr>
          </a:p>
          <a:p>
            <a:pPr marL="38100">
              <a:lnSpc>
                <a:spcPts val="1860"/>
              </a:lnSpc>
            </a:pPr>
            <a:r>
              <a:rPr sz="1800" dirty="0">
                <a:latin typeface="Calibri"/>
                <a:cs typeface="Calibri"/>
              </a:rPr>
              <a:t>5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3600" baseline="-24305" dirty="0">
                <a:latin typeface="Calibri"/>
                <a:cs typeface="Calibri"/>
              </a:rPr>
              <a:t>B</a:t>
            </a:r>
            <a:endParaRPr sz="3600" baseline="-24305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15027" y="1640516"/>
            <a:ext cx="621030" cy="45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ts val="1345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ts val="2065"/>
              </a:lnSpc>
            </a:pPr>
            <a:r>
              <a:rPr sz="1800" dirty="0">
                <a:latin typeface="Calibri"/>
                <a:cs typeface="Calibri"/>
              </a:rPr>
              <a:t>7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3600" baseline="-11574" dirty="0">
                <a:latin typeface="Calibri"/>
                <a:cs typeface="Calibri"/>
              </a:rPr>
              <a:t>D</a:t>
            </a:r>
            <a:endParaRPr sz="3600" baseline="-11574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54515" y="121175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54515" y="185565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70128" y="142537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98997" y="2187257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69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69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539112" y="2177607"/>
            <a:ext cx="25781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43369" y="2187257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69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69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371228" y="2319510"/>
            <a:ext cx="595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16</a:t>
            </a:r>
            <a:r>
              <a:rPr sz="1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00" baseline="-35493" dirty="0">
                <a:solidFill>
                  <a:srgbClr val="FF0000"/>
                </a:solidFill>
                <a:latin typeface="Calibri"/>
                <a:cs typeface="Calibri"/>
              </a:rPr>
              <a:t>13</a:t>
            </a:r>
            <a:endParaRPr sz="2700" baseline="-35493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41465" y="2177607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087740" y="2187257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69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69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935827" y="2134884"/>
            <a:ext cx="25977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5860" algn="l"/>
                <a:tab pos="2313305" algn="l"/>
              </a:tabLst>
            </a:pPr>
            <a:r>
              <a:rPr sz="4000" dirty="0">
                <a:latin typeface="Calibri"/>
                <a:cs typeface="Calibri"/>
              </a:rPr>
              <a:t>A	B	C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15599" y="2319510"/>
            <a:ext cx="5372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18</a:t>
            </a:r>
            <a:r>
              <a:rPr sz="1800" spc="4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00" baseline="-35493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2700" baseline="-35493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85370" y="2319510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27855" y="2177607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95008" y="1622700"/>
            <a:ext cx="1149350" cy="581660"/>
          </a:xfrm>
          <a:custGeom>
            <a:avLst/>
            <a:gdLst/>
            <a:ahLst/>
            <a:cxnLst/>
            <a:rect l="l" t="t" r="r" b="b"/>
            <a:pathLst>
              <a:path w="1149350" h="581660">
                <a:moveTo>
                  <a:pt x="1148949" y="9154"/>
                </a:moveTo>
                <a:lnTo>
                  <a:pt x="1144371" y="0"/>
                </a:lnTo>
                <a:lnTo>
                  <a:pt x="0" y="572185"/>
                </a:lnTo>
                <a:lnTo>
                  <a:pt x="4577" y="581340"/>
                </a:lnTo>
                <a:lnTo>
                  <a:pt x="1148949" y="915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41668" y="1627277"/>
            <a:ext cx="0" cy="572770"/>
          </a:xfrm>
          <a:custGeom>
            <a:avLst/>
            <a:gdLst/>
            <a:ahLst/>
            <a:cxnLst/>
            <a:rect l="l" t="t" r="r" b="b"/>
            <a:pathLst>
              <a:path h="572769">
                <a:moveTo>
                  <a:pt x="0" y="0"/>
                </a:moveTo>
                <a:lnTo>
                  <a:pt x="0" y="572185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39379" y="1622700"/>
            <a:ext cx="1149350" cy="581660"/>
          </a:xfrm>
          <a:custGeom>
            <a:avLst/>
            <a:gdLst/>
            <a:ahLst/>
            <a:cxnLst/>
            <a:rect l="l" t="t" r="r" b="b"/>
            <a:pathLst>
              <a:path w="1149350" h="581660">
                <a:moveTo>
                  <a:pt x="1148949" y="572185"/>
                </a:moveTo>
                <a:lnTo>
                  <a:pt x="4577" y="0"/>
                </a:lnTo>
                <a:lnTo>
                  <a:pt x="0" y="9154"/>
                </a:lnTo>
                <a:lnTo>
                  <a:pt x="1144371" y="581340"/>
                </a:lnTo>
                <a:lnTo>
                  <a:pt x="1148949" y="57218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611909" y="2415637"/>
            <a:ext cx="1327785" cy="1979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 </a:t>
            </a:r>
            <a:r>
              <a:rPr sz="3200" dirty="0">
                <a:latin typeface="Calibri"/>
                <a:cs typeface="Calibri"/>
              </a:rPr>
              <a:t> SC</a:t>
            </a:r>
            <a:endParaRPr sz="3200">
              <a:latin typeface="Calibri"/>
              <a:cs typeface="Calibri"/>
            </a:endParaRPr>
          </a:p>
          <a:p>
            <a:pPr marL="12700" marR="887094">
              <a:lnSpc>
                <a:spcPct val="100000"/>
              </a:lnSpc>
              <a:spcBef>
                <a:spcPts val="10"/>
              </a:spcBef>
            </a:pPr>
            <a:r>
              <a:rPr sz="3200" spc="-2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A  SB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107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8888" y="229119"/>
            <a:ext cx="227774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A*</a:t>
            </a:r>
            <a:r>
              <a:rPr spc="-75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2955575" y="1055086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69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43369" y="1042879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7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7"/>
                </a:lnTo>
                <a:lnTo>
                  <a:pt x="4577" y="598131"/>
                </a:lnTo>
                <a:lnTo>
                  <a:pt x="12206" y="598131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31"/>
                </a:lnTo>
                <a:lnTo>
                  <a:pt x="592021" y="598131"/>
                </a:lnTo>
                <a:lnTo>
                  <a:pt x="596599" y="592027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91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91"/>
                </a:lnTo>
                <a:lnTo>
                  <a:pt x="24413" y="572191"/>
                </a:lnTo>
                <a:close/>
              </a:path>
              <a:path w="596900" h="598169">
                <a:moveTo>
                  <a:pt x="584392" y="572191"/>
                </a:moveTo>
                <a:lnTo>
                  <a:pt x="12206" y="572191"/>
                </a:lnTo>
                <a:lnTo>
                  <a:pt x="24413" y="584398"/>
                </a:lnTo>
                <a:lnTo>
                  <a:pt x="24413" y="598131"/>
                </a:lnTo>
                <a:lnTo>
                  <a:pt x="572185" y="598131"/>
                </a:lnTo>
                <a:lnTo>
                  <a:pt x="572185" y="584398"/>
                </a:lnTo>
                <a:lnTo>
                  <a:pt x="584392" y="572191"/>
                </a:lnTo>
                <a:close/>
              </a:path>
              <a:path w="596900" h="598169">
                <a:moveTo>
                  <a:pt x="24413" y="598131"/>
                </a:moveTo>
                <a:lnTo>
                  <a:pt x="24413" y="584398"/>
                </a:lnTo>
                <a:lnTo>
                  <a:pt x="12206" y="572191"/>
                </a:lnTo>
                <a:lnTo>
                  <a:pt x="12206" y="598131"/>
                </a:lnTo>
                <a:lnTo>
                  <a:pt x="24413" y="598131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91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91"/>
                </a:lnTo>
                <a:lnTo>
                  <a:pt x="584392" y="572191"/>
                </a:lnTo>
                <a:close/>
              </a:path>
              <a:path w="596900" h="598169">
                <a:moveTo>
                  <a:pt x="584392" y="598131"/>
                </a:moveTo>
                <a:lnTo>
                  <a:pt x="584392" y="572191"/>
                </a:lnTo>
                <a:lnTo>
                  <a:pt x="572185" y="584398"/>
                </a:lnTo>
                <a:lnTo>
                  <a:pt x="572185" y="598131"/>
                </a:lnTo>
                <a:lnTo>
                  <a:pt x="584392" y="598131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10715" y="990513"/>
            <a:ext cx="2590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2162" y="2055541"/>
            <a:ext cx="188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4533" y="911164"/>
            <a:ext cx="2025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53933" y="1353660"/>
            <a:ext cx="35814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>
              <a:lnSpc>
                <a:spcPts val="159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310"/>
              </a:lnSpc>
            </a:pPr>
            <a:r>
              <a:rPr sz="2400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17914" y="971165"/>
            <a:ext cx="3102010" cy="1455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53100" y="114004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94070" y="1353660"/>
            <a:ext cx="33274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>
              <a:lnSpc>
                <a:spcPts val="159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310"/>
              </a:lnSpc>
            </a:pPr>
            <a:r>
              <a:rPr sz="2400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69186" y="106833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30684" y="711287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29741" y="1353660"/>
            <a:ext cx="42672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9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  <a:p>
            <a:pPr marL="273050">
              <a:lnSpc>
                <a:spcPts val="2310"/>
              </a:lnSpc>
            </a:pP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58499" y="1925846"/>
            <a:ext cx="736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7695" algn="l"/>
              </a:tabLst>
            </a:pPr>
            <a:r>
              <a:rPr sz="1800" dirty="0">
                <a:latin typeface="Calibri"/>
                <a:cs typeface="Calibri"/>
              </a:rPr>
              <a:t>10	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40427" y="92490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40427" y="214098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99414" y="1242275"/>
            <a:ext cx="1174750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865">
              <a:lnSpc>
                <a:spcPts val="186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13 </a:t>
            </a:r>
            <a:r>
              <a:rPr sz="2700" baseline="9259" dirty="0">
                <a:latin typeface="Calibri"/>
                <a:cs typeface="Calibri"/>
              </a:rPr>
              <a:t>6</a:t>
            </a:r>
            <a:r>
              <a:rPr sz="2700" spc="345" baseline="9259" dirty="0">
                <a:latin typeface="Calibri"/>
                <a:cs typeface="Calibri"/>
              </a:rPr>
              <a:t> </a:t>
            </a:r>
            <a:r>
              <a:rPr sz="3600" baseline="8101" dirty="0">
                <a:latin typeface="Calibri"/>
                <a:cs typeface="Calibri"/>
              </a:rPr>
              <a:t>E</a:t>
            </a:r>
            <a:endParaRPr sz="3600" baseline="8101">
              <a:latin typeface="Calibri"/>
              <a:cs typeface="Calibri"/>
            </a:endParaRPr>
          </a:p>
          <a:p>
            <a:pPr marL="38100">
              <a:lnSpc>
                <a:spcPts val="1860"/>
              </a:lnSpc>
            </a:pPr>
            <a:r>
              <a:rPr sz="1800" dirty="0">
                <a:latin typeface="Calibri"/>
                <a:cs typeface="Calibri"/>
              </a:rPr>
              <a:t>5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3600" baseline="-24305" dirty="0">
                <a:latin typeface="Calibri"/>
                <a:cs typeface="Calibri"/>
              </a:rPr>
              <a:t>B</a:t>
            </a:r>
            <a:endParaRPr sz="3600" baseline="-24305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15027" y="1640516"/>
            <a:ext cx="621030" cy="45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ts val="1345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ts val="2065"/>
              </a:lnSpc>
            </a:pPr>
            <a:r>
              <a:rPr sz="1800" dirty="0">
                <a:latin typeface="Calibri"/>
                <a:cs typeface="Calibri"/>
              </a:rPr>
              <a:t>7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3600" baseline="-11574" dirty="0">
                <a:latin typeface="Calibri"/>
                <a:cs typeface="Calibri"/>
              </a:rPr>
              <a:t>D</a:t>
            </a:r>
            <a:endParaRPr sz="3600" baseline="-11574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54515" y="121175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54515" y="185565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70128" y="142537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98997" y="2187257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69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69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539112" y="2177607"/>
            <a:ext cx="25781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43369" y="2187257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69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69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371228" y="2319510"/>
            <a:ext cx="595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16</a:t>
            </a:r>
            <a:r>
              <a:rPr sz="1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00" baseline="-35493" dirty="0">
                <a:solidFill>
                  <a:srgbClr val="FF0000"/>
                </a:solidFill>
                <a:latin typeface="Calibri"/>
                <a:cs typeface="Calibri"/>
              </a:rPr>
              <a:t>13</a:t>
            </a:r>
            <a:endParaRPr sz="2700" baseline="-35493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40999" y="2319510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41465" y="2177607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087740" y="2187257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69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69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935827" y="2134884"/>
            <a:ext cx="25977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5860" algn="l"/>
                <a:tab pos="2313305" algn="l"/>
              </a:tabLst>
            </a:pPr>
            <a:r>
              <a:rPr sz="4000" dirty="0">
                <a:latin typeface="Calibri"/>
                <a:cs typeface="Calibri"/>
              </a:rPr>
              <a:t>A	B	C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095008" y="1622700"/>
            <a:ext cx="1149350" cy="581660"/>
          </a:xfrm>
          <a:custGeom>
            <a:avLst/>
            <a:gdLst/>
            <a:ahLst/>
            <a:cxnLst/>
            <a:rect l="l" t="t" r="r" b="b"/>
            <a:pathLst>
              <a:path w="1149350" h="581660">
                <a:moveTo>
                  <a:pt x="1148949" y="9154"/>
                </a:moveTo>
                <a:lnTo>
                  <a:pt x="1144371" y="0"/>
                </a:lnTo>
                <a:lnTo>
                  <a:pt x="0" y="572185"/>
                </a:lnTo>
                <a:lnTo>
                  <a:pt x="4577" y="581340"/>
                </a:lnTo>
                <a:lnTo>
                  <a:pt x="1148949" y="915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41668" y="1627277"/>
            <a:ext cx="0" cy="572770"/>
          </a:xfrm>
          <a:custGeom>
            <a:avLst/>
            <a:gdLst/>
            <a:ahLst/>
            <a:cxnLst/>
            <a:rect l="l" t="t" r="r" b="b"/>
            <a:pathLst>
              <a:path h="572769">
                <a:moveTo>
                  <a:pt x="0" y="0"/>
                </a:moveTo>
                <a:lnTo>
                  <a:pt x="0" y="572185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39379" y="1622700"/>
            <a:ext cx="1149350" cy="581660"/>
          </a:xfrm>
          <a:custGeom>
            <a:avLst/>
            <a:gdLst/>
            <a:ahLst/>
            <a:cxnLst/>
            <a:rect l="l" t="t" r="r" b="b"/>
            <a:pathLst>
              <a:path w="1149350" h="581660">
                <a:moveTo>
                  <a:pt x="1148949" y="572185"/>
                </a:moveTo>
                <a:lnTo>
                  <a:pt x="4577" y="0"/>
                </a:lnTo>
                <a:lnTo>
                  <a:pt x="0" y="9154"/>
                </a:lnTo>
                <a:lnTo>
                  <a:pt x="1144371" y="581340"/>
                </a:lnTo>
                <a:lnTo>
                  <a:pt x="1148949" y="57218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86040" y="2771649"/>
            <a:ext cx="0" cy="429259"/>
          </a:xfrm>
          <a:custGeom>
            <a:avLst/>
            <a:gdLst/>
            <a:ahLst/>
            <a:cxnLst/>
            <a:rect l="l" t="t" r="r" b="b"/>
            <a:pathLst>
              <a:path h="429260">
                <a:moveTo>
                  <a:pt x="0" y="0"/>
                </a:moveTo>
                <a:lnTo>
                  <a:pt x="0" y="428757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87740" y="3331628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215415" y="3279256"/>
            <a:ext cx="3384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D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85370" y="3463881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27855" y="3321979"/>
            <a:ext cx="25781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386040" y="3200407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427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611909" y="2415637"/>
            <a:ext cx="1327785" cy="1979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SA</a:t>
            </a:r>
            <a:endParaRPr sz="3200">
              <a:latin typeface="Calibri"/>
              <a:cs typeface="Calibri"/>
            </a:endParaRPr>
          </a:p>
          <a:p>
            <a:pPr marL="12700" marR="652145">
              <a:lnSpc>
                <a:spcPct val="100000"/>
              </a:lnSpc>
              <a:spcBef>
                <a:spcPts val="10"/>
              </a:spcBef>
            </a:pPr>
            <a:r>
              <a:rPr sz="320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D  SB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116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8888" y="229119"/>
            <a:ext cx="227774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A*</a:t>
            </a:r>
            <a:r>
              <a:rPr spc="-75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2955575" y="1055086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69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43369" y="1042879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7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7"/>
                </a:lnTo>
                <a:lnTo>
                  <a:pt x="4577" y="598131"/>
                </a:lnTo>
                <a:lnTo>
                  <a:pt x="12206" y="598131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31"/>
                </a:lnTo>
                <a:lnTo>
                  <a:pt x="592021" y="598131"/>
                </a:lnTo>
                <a:lnTo>
                  <a:pt x="596599" y="592027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91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91"/>
                </a:lnTo>
                <a:lnTo>
                  <a:pt x="24413" y="572191"/>
                </a:lnTo>
                <a:close/>
              </a:path>
              <a:path w="596900" h="598169">
                <a:moveTo>
                  <a:pt x="584392" y="572191"/>
                </a:moveTo>
                <a:lnTo>
                  <a:pt x="12206" y="572191"/>
                </a:lnTo>
                <a:lnTo>
                  <a:pt x="24413" y="584398"/>
                </a:lnTo>
                <a:lnTo>
                  <a:pt x="24413" y="598131"/>
                </a:lnTo>
                <a:lnTo>
                  <a:pt x="572185" y="598131"/>
                </a:lnTo>
                <a:lnTo>
                  <a:pt x="572185" y="584398"/>
                </a:lnTo>
                <a:lnTo>
                  <a:pt x="584392" y="572191"/>
                </a:lnTo>
                <a:close/>
              </a:path>
              <a:path w="596900" h="598169">
                <a:moveTo>
                  <a:pt x="24413" y="598131"/>
                </a:moveTo>
                <a:lnTo>
                  <a:pt x="24413" y="584398"/>
                </a:lnTo>
                <a:lnTo>
                  <a:pt x="12206" y="572191"/>
                </a:lnTo>
                <a:lnTo>
                  <a:pt x="12206" y="598131"/>
                </a:lnTo>
                <a:lnTo>
                  <a:pt x="24413" y="598131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91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91"/>
                </a:lnTo>
                <a:lnTo>
                  <a:pt x="584392" y="572191"/>
                </a:lnTo>
                <a:close/>
              </a:path>
              <a:path w="596900" h="598169">
                <a:moveTo>
                  <a:pt x="584392" y="598131"/>
                </a:moveTo>
                <a:lnTo>
                  <a:pt x="584392" y="572191"/>
                </a:lnTo>
                <a:lnTo>
                  <a:pt x="572185" y="584398"/>
                </a:lnTo>
                <a:lnTo>
                  <a:pt x="572185" y="598131"/>
                </a:lnTo>
                <a:lnTo>
                  <a:pt x="584392" y="598131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55575" y="990513"/>
            <a:ext cx="5727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2162" y="2055541"/>
            <a:ext cx="188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4533" y="911164"/>
            <a:ext cx="2025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53933" y="1353660"/>
            <a:ext cx="35814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>
              <a:lnSpc>
                <a:spcPts val="159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310"/>
              </a:lnSpc>
            </a:pPr>
            <a:r>
              <a:rPr sz="2400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17914" y="971165"/>
            <a:ext cx="3102010" cy="1455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53100" y="114004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94070" y="1353660"/>
            <a:ext cx="33274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>
              <a:lnSpc>
                <a:spcPts val="159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310"/>
              </a:lnSpc>
            </a:pPr>
            <a:r>
              <a:rPr sz="2400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69186" y="106833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30684" y="711287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29741" y="1353660"/>
            <a:ext cx="42672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9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  <a:p>
            <a:pPr marL="273050">
              <a:lnSpc>
                <a:spcPts val="2310"/>
              </a:lnSpc>
            </a:pP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58499" y="1925846"/>
            <a:ext cx="736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7695" algn="l"/>
              </a:tabLst>
            </a:pPr>
            <a:r>
              <a:rPr sz="1800" dirty="0">
                <a:latin typeface="Calibri"/>
                <a:cs typeface="Calibri"/>
              </a:rPr>
              <a:t>10	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40427" y="92490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40427" y="214098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99414" y="1242275"/>
            <a:ext cx="1174750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865">
              <a:lnSpc>
                <a:spcPts val="186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13 </a:t>
            </a:r>
            <a:r>
              <a:rPr sz="2700" baseline="9259" dirty="0">
                <a:latin typeface="Calibri"/>
                <a:cs typeface="Calibri"/>
              </a:rPr>
              <a:t>6</a:t>
            </a:r>
            <a:r>
              <a:rPr sz="2700" spc="345" baseline="9259" dirty="0">
                <a:latin typeface="Calibri"/>
                <a:cs typeface="Calibri"/>
              </a:rPr>
              <a:t> </a:t>
            </a:r>
            <a:r>
              <a:rPr sz="3600" baseline="8101" dirty="0">
                <a:latin typeface="Calibri"/>
                <a:cs typeface="Calibri"/>
              </a:rPr>
              <a:t>E</a:t>
            </a:r>
            <a:endParaRPr sz="3600" baseline="8101">
              <a:latin typeface="Calibri"/>
              <a:cs typeface="Calibri"/>
            </a:endParaRPr>
          </a:p>
          <a:p>
            <a:pPr marL="38100">
              <a:lnSpc>
                <a:spcPts val="1860"/>
              </a:lnSpc>
            </a:pPr>
            <a:r>
              <a:rPr sz="1800" dirty="0">
                <a:latin typeface="Calibri"/>
                <a:cs typeface="Calibri"/>
              </a:rPr>
              <a:t>5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3600" baseline="-24305" dirty="0">
                <a:latin typeface="Calibri"/>
                <a:cs typeface="Calibri"/>
              </a:rPr>
              <a:t>B</a:t>
            </a:r>
            <a:endParaRPr sz="3600" baseline="-24305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15027" y="1640516"/>
            <a:ext cx="621030" cy="45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ts val="1345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ts val="2065"/>
              </a:lnSpc>
            </a:pPr>
            <a:r>
              <a:rPr sz="1800" dirty="0">
                <a:latin typeface="Calibri"/>
                <a:cs typeface="Calibri"/>
              </a:rPr>
              <a:t>7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3600" baseline="-11574" dirty="0">
                <a:latin typeface="Calibri"/>
                <a:cs typeface="Calibri"/>
              </a:rPr>
              <a:t>D</a:t>
            </a:r>
            <a:endParaRPr sz="3600" baseline="-11574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54515" y="121175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54515" y="185565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70128" y="142537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98997" y="2187257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69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69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43369" y="2187257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69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69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40999" y="2319510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83483" y="2177607"/>
            <a:ext cx="25781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87740" y="2187257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69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69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935827" y="2134884"/>
            <a:ext cx="25977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5860" algn="l"/>
                <a:tab pos="2313305" algn="l"/>
              </a:tabLst>
            </a:pPr>
            <a:r>
              <a:rPr sz="4000" dirty="0">
                <a:latin typeface="Calibri"/>
                <a:cs typeface="Calibri"/>
              </a:rPr>
              <a:t>A	B	C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95008" y="1622700"/>
            <a:ext cx="1149350" cy="581660"/>
          </a:xfrm>
          <a:custGeom>
            <a:avLst/>
            <a:gdLst/>
            <a:ahLst/>
            <a:cxnLst/>
            <a:rect l="l" t="t" r="r" b="b"/>
            <a:pathLst>
              <a:path w="1149350" h="581660">
                <a:moveTo>
                  <a:pt x="1148949" y="9154"/>
                </a:moveTo>
                <a:lnTo>
                  <a:pt x="1144371" y="0"/>
                </a:lnTo>
                <a:lnTo>
                  <a:pt x="0" y="572185"/>
                </a:lnTo>
                <a:lnTo>
                  <a:pt x="4577" y="581340"/>
                </a:lnTo>
                <a:lnTo>
                  <a:pt x="1148949" y="915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41668" y="1627277"/>
            <a:ext cx="0" cy="572770"/>
          </a:xfrm>
          <a:custGeom>
            <a:avLst/>
            <a:gdLst/>
            <a:ahLst/>
            <a:cxnLst/>
            <a:rect l="l" t="t" r="r" b="b"/>
            <a:pathLst>
              <a:path h="572769">
                <a:moveTo>
                  <a:pt x="0" y="0"/>
                </a:moveTo>
                <a:lnTo>
                  <a:pt x="0" y="572185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39379" y="1622700"/>
            <a:ext cx="1149350" cy="581660"/>
          </a:xfrm>
          <a:custGeom>
            <a:avLst/>
            <a:gdLst/>
            <a:ahLst/>
            <a:cxnLst/>
            <a:rect l="l" t="t" r="r" b="b"/>
            <a:pathLst>
              <a:path w="1149350" h="581660">
                <a:moveTo>
                  <a:pt x="1148949" y="572185"/>
                </a:moveTo>
                <a:lnTo>
                  <a:pt x="4577" y="0"/>
                </a:lnTo>
                <a:lnTo>
                  <a:pt x="0" y="9154"/>
                </a:lnTo>
                <a:lnTo>
                  <a:pt x="1144371" y="581340"/>
                </a:lnTo>
                <a:lnTo>
                  <a:pt x="1148949" y="57218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86040" y="2771649"/>
            <a:ext cx="0" cy="429259"/>
          </a:xfrm>
          <a:custGeom>
            <a:avLst/>
            <a:gdLst/>
            <a:ahLst/>
            <a:cxnLst/>
            <a:rect l="l" t="t" r="r" b="b"/>
            <a:pathLst>
              <a:path h="429260">
                <a:moveTo>
                  <a:pt x="0" y="0"/>
                </a:moveTo>
                <a:lnTo>
                  <a:pt x="0" y="428757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97297" y="2771649"/>
            <a:ext cx="0" cy="429259"/>
          </a:xfrm>
          <a:custGeom>
            <a:avLst/>
            <a:gdLst/>
            <a:ahLst/>
            <a:cxnLst/>
            <a:rect l="l" t="t" r="r" b="b"/>
            <a:pathLst>
              <a:path h="429260">
                <a:moveTo>
                  <a:pt x="0" y="0"/>
                </a:moveTo>
                <a:lnTo>
                  <a:pt x="0" y="428757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87740" y="3331628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215415" y="3279256"/>
            <a:ext cx="3384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D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85370" y="3463881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27855" y="3321979"/>
            <a:ext cx="25781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86040" y="3200407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427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8997" y="3331628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958715" y="3279256"/>
            <a:ext cx="2736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96628" y="3463881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39112" y="3321979"/>
            <a:ext cx="25781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097297" y="3200407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427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611909" y="2415637"/>
            <a:ext cx="1327785" cy="1979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SAE  </a:t>
            </a:r>
            <a:r>
              <a:rPr sz="3200" dirty="0">
                <a:latin typeface="Calibri"/>
                <a:cs typeface="Calibri"/>
              </a:rPr>
              <a:t>SCD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200" dirty="0">
                <a:latin typeface="Calibri"/>
                <a:cs typeface="Calibri"/>
              </a:rPr>
              <a:t>SB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5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8888" y="229119"/>
            <a:ext cx="227774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A*</a:t>
            </a:r>
            <a:r>
              <a:rPr spc="-75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2955575" y="1055086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69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43369" y="1042879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7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7"/>
                </a:lnTo>
                <a:lnTo>
                  <a:pt x="4577" y="598131"/>
                </a:lnTo>
                <a:lnTo>
                  <a:pt x="12206" y="598131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31"/>
                </a:lnTo>
                <a:lnTo>
                  <a:pt x="592021" y="598131"/>
                </a:lnTo>
                <a:lnTo>
                  <a:pt x="596599" y="592027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91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91"/>
                </a:lnTo>
                <a:lnTo>
                  <a:pt x="24413" y="572191"/>
                </a:lnTo>
                <a:close/>
              </a:path>
              <a:path w="596900" h="598169">
                <a:moveTo>
                  <a:pt x="584392" y="572191"/>
                </a:moveTo>
                <a:lnTo>
                  <a:pt x="12206" y="572191"/>
                </a:lnTo>
                <a:lnTo>
                  <a:pt x="24413" y="584398"/>
                </a:lnTo>
                <a:lnTo>
                  <a:pt x="24413" y="598131"/>
                </a:lnTo>
                <a:lnTo>
                  <a:pt x="572185" y="598131"/>
                </a:lnTo>
                <a:lnTo>
                  <a:pt x="572185" y="584398"/>
                </a:lnTo>
                <a:lnTo>
                  <a:pt x="584392" y="572191"/>
                </a:lnTo>
                <a:close/>
              </a:path>
              <a:path w="596900" h="598169">
                <a:moveTo>
                  <a:pt x="24413" y="598131"/>
                </a:moveTo>
                <a:lnTo>
                  <a:pt x="24413" y="584398"/>
                </a:lnTo>
                <a:lnTo>
                  <a:pt x="12206" y="572191"/>
                </a:lnTo>
                <a:lnTo>
                  <a:pt x="12206" y="598131"/>
                </a:lnTo>
                <a:lnTo>
                  <a:pt x="24413" y="598131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91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91"/>
                </a:lnTo>
                <a:lnTo>
                  <a:pt x="584392" y="572191"/>
                </a:lnTo>
                <a:close/>
              </a:path>
              <a:path w="596900" h="598169">
                <a:moveTo>
                  <a:pt x="584392" y="598131"/>
                </a:moveTo>
                <a:lnTo>
                  <a:pt x="584392" y="572191"/>
                </a:lnTo>
                <a:lnTo>
                  <a:pt x="572185" y="584398"/>
                </a:lnTo>
                <a:lnTo>
                  <a:pt x="572185" y="598131"/>
                </a:lnTo>
                <a:lnTo>
                  <a:pt x="584392" y="598131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10715" y="990513"/>
            <a:ext cx="2590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2162" y="2055541"/>
            <a:ext cx="188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4533" y="911164"/>
            <a:ext cx="2025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53933" y="1353660"/>
            <a:ext cx="35814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>
              <a:lnSpc>
                <a:spcPts val="159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310"/>
              </a:lnSpc>
            </a:pPr>
            <a:r>
              <a:rPr sz="2400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17914" y="971165"/>
            <a:ext cx="3102010" cy="1455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53100" y="114004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94070" y="1353660"/>
            <a:ext cx="33274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>
              <a:lnSpc>
                <a:spcPts val="159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310"/>
              </a:lnSpc>
            </a:pPr>
            <a:r>
              <a:rPr sz="2400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69186" y="106833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30684" y="711287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29741" y="1353660"/>
            <a:ext cx="42672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9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  <a:p>
            <a:pPr marL="273050">
              <a:lnSpc>
                <a:spcPts val="2310"/>
              </a:lnSpc>
            </a:pP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58499" y="1925846"/>
            <a:ext cx="736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7695" algn="l"/>
              </a:tabLst>
            </a:pPr>
            <a:r>
              <a:rPr sz="1800" dirty="0">
                <a:latin typeface="Calibri"/>
                <a:cs typeface="Calibri"/>
              </a:rPr>
              <a:t>10	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40427" y="92490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40427" y="214098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99414" y="1242275"/>
            <a:ext cx="1174750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865">
              <a:lnSpc>
                <a:spcPts val="186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13 </a:t>
            </a:r>
            <a:r>
              <a:rPr sz="2700" baseline="9259" dirty="0">
                <a:latin typeface="Calibri"/>
                <a:cs typeface="Calibri"/>
              </a:rPr>
              <a:t>6</a:t>
            </a:r>
            <a:r>
              <a:rPr sz="2700" spc="345" baseline="9259" dirty="0">
                <a:latin typeface="Calibri"/>
                <a:cs typeface="Calibri"/>
              </a:rPr>
              <a:t> </a:t>
            </a:r>
            <a:r>
              <a:rPr sz="3600" baseline="8101" dirty="0">
                <a:latin typeface="Calibri"/>
                <a:cs typeface="Calibri"/>
              </a:rPr>
              <a:t>E</a:t>
            </a:r>
            <a:endParaRPr sz="3600" baseline="8101">
              <a:latin typeface="Calibri"/>
              <a:cs typeface="Calibri"/>
            </a:endParaRPr>
          </a:p>
          <a:p>
            <a:pPr marL="38100">
              <a:lnSpc>
                <a:spcPts val="1860"/>
              </a:lnSpc>
            </a:pPr>
            <a:r>
              <a:rPr sz="1800" dirty="0">
                <a:latin typeface="Calibri"/>
                <a:cs typeface="Calibri"/>
              </a:rPr>
              <a:t>5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3600" baseline="-24305" dirty="0">
                <a:latin typeface="Calibri"/>
                <a:cs typeface="Calibri"/>
              </a:rPr>
              <a:t>B</a:t>
            </a:r>
            <a:endParaRPr sz="3600" baseline="-24305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15027" y="1640516"/>
            <a:ext cx="621030" cy="45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ts val="1345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ts val="2065"/>
              </a:lnSpc>
            </a:pPr>
            <a:r>
              <a:rPr sz="1800" dirty="0">
                <a:latin typeface="Calibri"/>
                <a:cs typeface="Calibri"/>
              </a:rPr>
              <a:t>7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3600" baseline="-11574" dirty="0">
                <a:latin typeface="Calibri"/>
                <a:cs typeface="Calibri"/>
              </a:rPr>
              <a:t>D</a:t>
            </a:r>
            <a:endParaRPr sz="3600" baseline="-11574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54515" y="121175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54515" y="185565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70128" y="142537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98997" y="2187257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69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69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43369" y="2187257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69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69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40999" y="2319510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83483" y="2177607"/>
            <a:ext cx="25781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87740" y="2187257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69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69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935827" y="2134884"/>
            <a:ext cx="25977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5860" algn="l"/>
                <a:tab pos="2313305" algn="l"/>
              </a:tabLst>
            </a:pPr>
            <a:r>
              <a:rPr sz="4000" dirty="0">
                <a:latin typeface="Calibri"/>
                <a:cs typeface="Calibri"/>
              </a:rPr>
              <a:t>A	B	C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95008" y="1622700"/>
            <a:ext cx="1149350" cy="581660"/>
          </a:xfrm>
          <a:custGeom>
            <a:avLst/>
            <a:gdLst/>
            <a:ahLst/>
            <a:cxnLst/>
            <a:rect l="l" t="t" r="r" b="b"/>
            <a:pathLst>
              <a:path w="1149350" h="581660">
                <a:moveTo>
                  <a:pt x="1148949" y="9154"/>
                </a:moveTo>
                <a:lnTo>
                  <a:pt x="1144371" y="0"/>
                </a:lnTo>
                <a:lnTo>
                  <a:pt x="0" y="572185"/>
                </a:lnTo>
                <a:lnTo>
                  <a:pt x="4577" y="581340"/>
                </a:lnTo>
                <a:lnTo>
                  <a:pt x="1148949" y="915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41668" y="1627277"/>
            <a:ext cx="0" cy="572770"/>
          </a:xfrm>
          <a:custGeom>
            <a:avLst/>
            <a:gdLst/>
            <a:ahLst/>
            <a:cxnLst/>
            <a:rect l="l" t="t" r="r" b="b"/>
            <a:pathLst>
              <a:path h="572769">
                <a:moveTo>
                  <a:pt x="0" y="0"/>
                </a:moveTo>
                <a:lnTo>
                  <a:pt x="0" y="572185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39379" y="1622700"/>
            <a:ext cx="1149350" cy="581660"/>
          </a:xfrm>
          <a:custGeom>
            <a:avLst/>
            <a:gdLst/>
            <a:ahLst/>
            <a:cxnLst/>
            <a:rect l="l" t="t" r="r" b="b"/>
            <a:pathLst>
              <a:path w="1149350" h="581660">
                <a:moveTo>
                  <a:pt x="1148949" y="572185"/>
                </a:moveTo>
                <a:lnTo>
                  <a:pt x="4577" y="0"/>
                </a:lnTo>
                <a:lnTo>
                  <a:pt x="0" y="9154"/>
                </a:lnTo>
                <a:lnTo>
                  <a:pt x="1144371" y="581340"/>
                </a:lnTo>
                <a:lnTo>
                  <a:pt x="1148949" y="57218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86040" y="2771649"/>
            <a:ext cx="0" cy="429259"/>
          </a:xfrm>
          <a:custGeom>
            <a:avLst/>
            <a:gdLst/>
            <a:ahLst/>
            <a:cxnLst/>
            <a:rect l="l" t="t" r="r" b="b"/>
            <a:pathLst>
              <a:path h="429260">
                <a:moveTo>
                  <a:pt x="0" y="0"/>
                </a:moveTo>
                <a:lnTo>
                  <a:pt x="0" y="428757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97297" y="2771649"/>
            <a:ext cx="0" cy="429259"/>
          </a:xfrm>
          <a:custGeom>
            <a:avLst/>
            <a:gdLst/>
            <a:ahLst/>
            <a:cxnLst/>
            <a:rect l="l" t="t" r="r" b="b"/>
            <a:pathLst>
              <a:path h="429260">
                <a:moveTo>
                  <a:pt x="0" y="0"/>
                </a:moveTo>
                <a:lnTo>
                  <a:pt x="0" y="428757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87740" y="3331628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215415" y="3279256"/>
            <a:ext cx="3384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D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85370" y="3463881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27855" y="3321979"/>
            <a:ext cx="25781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86040" y="3200407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427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8997" y="3331628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958715" y="3279256"/>
            <a:ext cx="2736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097297" y="3200407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427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71183" y="4476000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169279" y="475168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68813" y="4608252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093482" y="3912969"/>
            <a:ext cx="580390" cy="578485"/>
          </a:xfrm>
          <a:custGeom>
            <a:avLst/>
            <a:gdLst/>
            <a:ahLst/>
            <a:cxnLst/>
            <a:rect l="l" t="t" r="r" b="b"/>
            <a:pathLst>
              <a:path w="580389" h="578485">
                <a:moveTo>
                  <a:pt x="579814" y="572185"/>
                </a:moveTo>
                <a:lnTo>
                  <a:pt x="7629" y="0"/>
                </a:lnTo>
                <a:lnTo>
                  <a:pt x="0" y="6103"/>
                </a:lnTo>
                <a:lnTo>
                  <a:pt x="572185" y="578289"/>
                </a:lnTo>
                <a:lnTo>
                  <a:pt x="579814" y="57218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26805" y="4476000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605" y="592021"/>
                </a:moveTo>
                <a:lnTo>
                  <a:pt x="596605" y="6103"/>
                </a:lnTo>
                <a:lnTo>
                  <a:pt x="592027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91" y="25939"/>
                </a:lnTo>
                <a:lnTo>
                  <a:pt x="572191" y="12206"/>
                </a:lnTo>
                <a:lnTo>
                  <a:pt x="584398" y="25939"/>
                </a:lnTo>
                <a:lnTo>
                  <a:pt x="584398" y="598124"/>
                </a:lnTo>
                <a:lnTo>
                  <a:pt x="592027" y="598124"/>
                </a:lnTo>
                <a:lnTo>
                  <a:pt x="596605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8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91" y="598124"/>
                </a:lnTo>
                <a:lnTo>
                  <a:pt x="572191" y="584392"/>
                </a:lnTo>
                <a:lnTo>
                  <a:pt x="584398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8" y="25939"/>
                </a:moveTo>
                <a:lnTo>
                  <a:pt x="572191" y="12206"/>
                </a:lnTo>
                <a:lnTo>
                  <a:pt x="572191" y="25939"/>
                </a:lnTo>
                <a:lnTo>
                  <a:pt x="584398" y="25939"/>
                </a:lnTo>
                <a:close/>
              </a:path>
              <a:path w="596900" h="598170">
                <a:moveTo>
                  <a:pt x="584398" y="572185"/>
                </a:moveTo>
                <a:lnTo>
                  <a:pt x="584398" y="25939"/>
                </a:lnTo>
                <a:lnTo>
                  <a:pt x="572191" y="25939"/>
                </a:lnTo>
                <a:lnTo>
                  <a:pt x="572191" y="572185"/>
                </a:lnTo>
                <a:lnTo>
                  <a:pt x="584398" y="572185"/>
                </a:lnTo>
                <a:close/>
              </a:path>
              <a:path w="596900" h="598170">
                <a:moveTo>
                  <a:pt x="584398" y="598124"/>
                </a:moveTo>
                <a:lnTo>
                  <a:pt x="584398" y="572185"/>
                </a:lnTo>
                <a:lnTo>
                  <a:pt x="572191" y="584392"/>
                </a:lnTo>
                <a:lnTo>
                  <a:pt x="572191" y="598124"/>
                </a:lnTo>
                <a:lnTo>
                  <a:pt x="584398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372797" y="4423626"/>
            <a:ext cx="14249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7925" algn="l"/>
              </a:tabLst>
            </a:pPr>
            <a:r>
              <a:rPr sz="4000" dirty="0">
                <a:latin typeface="Calibri"/>
                <a:cs typeface="Calibri"/>
              </a:rPr>
              <a:t>B	F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99042" y="4466350"/>
            <a:ext cx="595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3950" dirty="0">
                <a:solidFill>
                  <a:srgbClr val="006FC0"/>
                </a:solidFill>
                <a:latin typeface="Calibri"/>
                <a:cs typeface="Calibri"/>
              </a:rPr>
              <a:t>31</a:t>
            </a:r>
            <a:r>
              <a:rPr sz="2700" spc="-52" baseline="-339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66920" y="4466350"/>
            <a:ext cx="25781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521296" y="3912969"/>
            <a:ext cx="580390" cy="578485"/>
          </a:xfrm>
          <a:custGeom>
            <a:avLst/>
            <a:gdLst/>
            <a:ahLst/>
            <a:cxnLst/>
            <a:rect l="l" t="t" r="r" b="b"/>
            <a:pathLst>
              <a:path w="580389" h="578485">
                <a:moveTo>
                  <a:pt x="579814" y="6103"/>
                </a:moveTo>
                <a:lnTo>
                  <a:pt x="572185" y="0"/>
                </a:lnTo>
                <a:lnTo>
                  <a:pt x="0" y="572185"/>
                </a:lnTo>
                <a:lnTo>
                  <a:pt x="7629" y="578289"/>
                </a:lnTo>
                <a:lnTo>
                  <a:pt x="579814" y="6103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81851" y="4332572"/>
            <a:ext cx="887094" cy="885190"/>
          </a:xfrm>
          <a:custGeom>
            <a:avLst/>
            <a:gdLst/>
            <a:ahLst/>
            <a:cxnLst/>
            <a:rect l="l" t="t" r="r" b="b"/>
            <a:pathLst>
              <a:path w="887094" h="885189">
                <a:moveTo>
                  <a:pt x="886512" y="857515"/>
                </a:moveTo>
                <a:lnTo>
                  <a:pt x="27464" y="0"/>
                </a:lnTo>
                <a:lnTo>
                  <a:pt x="0" y="25939"/>
                </a:lnTo>
                <a:lnTo>
                  <a:pt x="859047" y="884980"/>
                </a:lnTo>
                <a:lnTo>
                  <a:pt x="886512" y="857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81851" y="4332572"/>
            <a:ext cx="887094" cy="885190"/>
          </a:xfrm>
          <a:custGeom>
            <a:avLst/>
            <a:gdLst/>
            <a:ahLst/>
            <a:cxnLst/>
            <a:rect l="l" t="t" r="r" b="b"/>
            <a:pathLst>
              <a:path w="887094" h="885189">
                <a:moveTo>
                  <a:pt x="886512" y="25939"/>
                </a:moveTo>
                <a:lnTo>
                  <a:pt x="859047" y="0"/>
                </a:lnTo>
                <a:lnTo>
                  <a:pt x="0" y="857515"/>
                </a:lnTo>
                <a:lnTo>
                  <a:pt x="27464" y="884980"/>
                </a:lnTo>
                <a:lnTo>
                  <a:pt x="886512" y="25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611909" y="2415637"/>
            <a:ext cx="1327785" cy="2467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SAEF  </a:t>
            </a:r>
            <a:r>
              <a:rPr sz="3200" dirty="0">
                <a:latin typeface="Calibri"/>
                <a:cs typeface="Calibri"/>
              </a:rPr>
              <a:t>SCD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200" dirty="0">
                <a:latin typeface="Calibri"/>
                <a:cs typeface="Calibri"/>
              </a:rPr>
              <a:t>SB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u="heavy" spc="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SAEB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277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1163" y="229119"/>
            <a:ext cx="3014980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A*</a:t>
            </a:r>
            <a:r>
              <a:rPr spc="-95" dirty="0"/>
              <a:t> </a:t>
            </a:r>
            <a:r>
              <a:rPr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08520" y="4680461"/>
            <a:ext cx="38735" cy="10795"/>
          </a:xfrm>
          <a:custGeom>
            <a:avLst/>
            <a:gdLst/>
            <a:ahLst/>
            <a:cxnLst/>
            <a:rect l="l" t="t" r="r" b="b"/>
            <a:pathLst>
              <a:path w="38735" h="10795">
                <a:moveTo>
                  <a:pt x="0" y="0"/>
                </a:moveTo>
                <a:lnTo>
                  <a:pt x="0" y="10680"/>
                </a:lnTo>
                <a:lnTo>
                  <a:pt x="38145" y="10680"/>
                </a:lnTo>
                <a:lnTo>
                  <a:pt x="3814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11700" y="4680461"/>
            <a:ext cx="38735" cy="10795"/>
          </a:xfrm>
          <a:custGeom>
            <a:avLst/>
            <a:gdLst/>
            <a:ahLst/>
            <a:cxnLst/>
            <a:rect l="l" t="t" r="r" b="b"/>
            <a:pathLst>
              <a:path w="38734" h="10795">
                <a:moveTo>
                  <a:pt x="0" y="0"/>
                </a:moveTo>
                <a:lnTo>
                  <a:pt x="0" y="10680"/>
                </a:lnTo>
                <a:lnTo>
                  <a:pt x="38145" y="10680"/>
                </a:lnTo>
                <a:lnTo>
                  <a:pt x="3814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3400" y="1306353"/>
            <a:ext cx="9067800" cy="4208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7365" indent="-457200">
              <a:lnSpc>
                <a:spcPct val="100000"/>
              </a:lnSpc>
              <a:spcBef>
                <a:spcPts val="100"/>
              </a:spcBef>
              <a:buClr>
                <a:srgbClr val="FFC000"/>
              </a:buClr>
              <a:buFont typeface="Wingdings" panose="05000000000000000000" pitchFamily="2" charset="2"/>
              <a:buChar char="v"/>
              <a:tabLst>
                <a:tab pos="393700" algn="l"/>
                <a:tab pos="394335" algn="l"/>
              </a:tabLst>
            </a:pPr>
            <a:r>
              <a:rPr sz="2700" i="1" spc="35" dirty="0">
                <a:latin typeface="Calibri"/>
                <a:cs typeface="Calibri"/>
              </a:rPr>
              <a:t>Input:</a:t>
            </a:r>
            <a:endParaRPr sz="2700" dirty="0">
              <a:latin typeface="Calibri"/>
              <a:cs typeface="Calibri"/>
            </a:endParaRPr>
          </a:p>
          <a:p>
            <a:pPr marL="507365" lvl="1">
              <a:lnSpc>
                <a:spcPts val="2875"/>
              </a:lnSpc>
              <a:spcBef>
                <a:spcPts val="15"/>
              </a:spcBef>
              <a:buClr>
                <a:srgbClr val="FFC000"/>
              </a:buClr>
              <a:tabLst>
                <a:tab pos="795655" algn="l"/>
              </a:tabLst>
            </a:pPr>
            <a:r>
              <a:rPr sz="2400" spc="15" dirty="0">
                <a:latin typeface="Calibri"/>
                <a:cs typeface="Calibri"/>
              </a:rPr>
              <a:t>QUEUE: </a:t>
            </a:r>
            <a:r>
              <a:rPr sz="2400" spc="-20" dirty="0">
                <a:latin typeface="Calibri"/>
                <a:cs typeface="Calibri"/>
              </a:rPr>
              <a:t>Path </a:t>
            </a: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spc="-10" dirty="0">
                <a:latin typeface="Calibri"/>
                <a:cs typeface="Calibri"/>
              </a:rPr>
              <a:t>containing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root</a:t>
            </a:r>
            <a:endParaRPr sz="2400" dirty="0">
              <a:latin typeface="Calibri"/>
              <a:cs typeface="Calibri"/>
            </a:endParaRPr>
          </a:p>
          <a:p>
            <a:pPr marL="507365" indent="-457200">
              <a:lnSpc>
                <a:spcPts val="3235"/>
              </a:lnSpc>
              <a:buClr>
                <a:srgbClr val="FFC000"/>
              </a:buClr>
              <a:buFont typeface="Wingdings" panose="05000000000000000000" pitchFamily="2" charset="2"/>
              <a:buChar char="v"/>
              <a:tabLst>
                <a:tab pos="393700" algn="l"/>
                <a:tab pos="394335" algn="l"/>
              </a:tabLst>
            </a:pPr>
            <a:r>
              <a:rPr sz="2700" i="1" spc="35" dirty="0">
                <a:latin typeface="Calibri"/>
                <a:cs typeface="Calibri"/>
              </a:rPr>
              <a:t>Algorithm:</a:t>
            </a:r>
            <a:endParaRPr sz="2700" dirty="0">
              <a:latin typeface="Calibri"/>
              <a:cs typeface="Calibri"/>
            </a:endParaRPr>
          </a:p>
          <a:p>
            <a:pPr marL="507365" lvl="1">
              <a:lnSpc>
                <a:spcPct val="100000"/>
              </a:lnSpc>
              <a:spcBef>
                <a:spcPts val="20"/>
              </a:spcBef>
              <a:buClr>
                <a:srgbClr val="FFC000"/>
              </a:buClr>
              <a:tabLst>
                <a:tab pos="795655" algn="l"/>
              </a:tabLst>
            </a:pPr>
            <a:r>
              <a:rPr sz="2400" spc="15" dirty="0">
                <a:latin typeface="Calibri"/>
                <a:cs typeface="Calibri"/>
              </a:rPr>
              <a:t>WHILE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QUEUE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 empty &amp;&amp; </a:t>
            </a:r>
            <a:r>
              <a:rPr sz="2400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first </a:t>
            </a:r>
            <a:r>
              <a:rPr sz="2400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 reach goal)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DO</a:t>
            </a:r>
            <a:endParaRPr sz="2400" dirty="0">
              <a:latin typeface="Calibri"/>
              <a:cs typeface="Calibri"/>
            </a:endParaRPr>
          </a:p>
          <a:p>
            <a:pPr marL="1308100" lvl="2" indent="-342900">
              <a:lnSpc>
                <a:spcPct val="100000"/>
              </a:lnSpc>
              <a:spcBef>
                <a:spcPts val="15"/>
              </a:spcBef>
              <a:buClr>
                <a:srgbClr val="FFC000"/>
              </a:buClr>
              <a:buFont typeface="Wingdings" panose="05000000000000000000" pitchFamily="2" charset="2"/>
              <a:buChar char="v"/>
              <a:tabLst>
                <a:tab pos="1195070" algn="l"/>
                <a:tab pos="1195705" algn="l"/>
              </a:tabLst>
            </a:pPr>
            <a:r>
              <a:rPr sz="2000" spc="-15" dirty="0">
                <a:latin typeface="Calibri"/>
                <a:cs typeface="Calibri"/>
              </a:rPr>
              <a:t>Remove </a:t>
            </a:r>
            <a:r>
              <a:rPr sz="2000" i="1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first </a:t>
            </a:r>
            <a:r>
              <a:rPr sz="2000" i="1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path</a:t>
            </a:r>
            <a:r>
              <a:rPr sz="2000" i="1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from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QUEUE</a:t>
            </a:r>
            <a:endParaRPr sz="2000" dirty="0">
              <a:latin typeface="Calibri"/>
              <a:cs typeface="Calibri"/>
            </a:endParaRPr>
          </a:p>
          <a:p>
            <a:pPr marL="1308100" lvl="2" indent="-342900"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Font typeface="Wingdings" panose="05000000000000000000" pitchFamily="2" charset="2"/>
              <a:buChar char="v"/>
              <a:tabLst>
                <a:tab pos="1195070" algn="l"/>
                <a:tab pos="1195705" algn="l"/>
              </a:tabLst>
            </a:pPr>
            <a:r>
              <a:rPr sz="2000" spc="-15" dirty="0">
                <a:latin typeface="Calibri"/>
                <a:cs typeface="Calibri"/>
              </a:rPr>
              <a:t>Create </a:t>
            </a:r>
            <a:r>
              <a:rPr sz="2000" spc="-5" dirty="0">
                <a:latin typeface="Calibri"/>
                <a:cs typeface="Calibri"/>
              </a:rPr>
              <a:t>paths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children</a:t>
            </a:r>
            <a:endParaRPr sz="2000" dirty="0">
              <a:latin typeface="Calibri"/>
              <a:cs typeface="Calibri"/>
            </a:endParaRPr>
          </a:p>
          <a:p>
            <a:pPr marL="1308100" lvl="2" indent="-342900"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Font typeface="Wingdings" panose="05000000000000000000" pitchFamily="2" charset="2"/>
              <a:buChar char="v"/>
              <a:tabLst>
                <a:tab pos="1195070" algn="l"/>
                <a:tab pos="1195705" algn="l"/>
              </a:tabLst>
            </a:pPr>
            <a:r>
              <a:rPr sz="2000" spc="-5" dirty="0">
                <a:latin typeface="Calibri"/>
                <a:cs typeface="Calibri"/>
              </a:rPr>
              <a:t>Reject paths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loops</a:t>
            </a:r>
            <a:endParaRPr sz="2000" dirty="0">
              <a:latin typeface="Calibri"/>
              <a:cs typeface="Calibri"/>
            </a:endParaRPr>
          </a:p>
          <a:p>
            <a:pPr marL="1308100" lvl="2" indent="-342900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v"/>
              <a:tabLst>
                <a:tab pos="1195070" algn="l"/>
                <a:tab pos="1195705" algn="l"/>
              </a:tabLst>
            </a:pPr>
            <a:r>
              <a:rPr sz="2000" spc="5" dirty="0">
                <a:latin typeface="Calibri"/>
                <a:cs typeface="Calibri"/>
              </a:rPr>
              <a:t>Add </a:t>
            </a:r>
            <a:r>
              <a:rPr sz="2000" spc="-5" dirty="0">
                <a:latin typeface="Calibri"/>
                <a:cs typeface="Calibri"/>
              </a:rPr>
              <a:t>paths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sort </a:t>
            </a:r>
            <a:r>
              <a:rPr sz="20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QUEUE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(by </a:t>
            </a:r>
            <a:r>
              <a:rPr sz="2000" dirty="0">
                <a:latin typeface="Calibri"/>
                <a:cs typeface="Calibri"/>
              </a:rPr>
              <a:t>f = </a:t>
            </a:r>
            <a:r>
              <a:rPr sz="2000" spc="-10" dirty="0">
                <a:latin typeface="Calibri"/>
                <a:cs typeface="Calibri"/>
              </a:rPr>
              <a:t>cost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heuristic)</a:t>
            </a:r>
            <a:endParaRPr sz="2000" dirty="0">
              <a:latin typeface="Calibri"/>
              <a:cs typeface="Calibri"/>
            </a:endParaRPr>
          </a:p>
          <a:p>
            <a:pPr marL="1308100" lvl="2" indent="-342900">
              <a:lnSpc>
                <a:spcPts val="2160"/>
              </a:lnSpc>
              <a:spcBef>
                <a:spcPts val="5"/>
              </a:spcBef>
              <a:buClr>
                <a:srgbClr val="FFC000"/>
              </a:buClr>
              <a:buFont typeface="Wingdings" panose="05000000000000000000" pitchFamily="2" charset="2"/>
              <a:buChar char="v"/>
              <a:tabLst>
                <a:tab pos="1195070" algn="l"/>
                <a:tab pos="1195705" algn="l"/>
              </a:tabLst>
            </a:pPr>
            <a:r>
              <a:rPr sz="2000" spc="15" dirty="0">
                <a:latin typeface="Calibri"/>
                <a:cs typeface="Calibri"/>
              </a:rPr>
              <a:t>IF </a:t>
            </a:r>
            <a:r>
              <a:rPr sz="20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QUEUE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contains </a:t>
            </a:r>
            <a:r>
              <a:rPr sz="2000" spc="-5" dirty="0">
                <a:latin typeface="Calibri"/>
                <a:cs typeface="Calibri"/>
              </a:rPr>
              <a:t>paths: </a:t>
            </a:r>
            <a:r>
              <a:rPr sz="2000" spc="-125" dirty="0">
                <a:latin typeface="Calibri"/>
                <a:cs typeface="Calibri"/>
              </a:rPr>
              <a:t>P,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</a:t>
            </a:r>
          </a:p>
          <a:p>
            <a:pPr marL="2224405" indent="-342900">
              <a:lnSpc>
                <a:spcPts val="1920"/>
              </a:lnSpc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sz="2000" spc="35" dirty="0">
                <a:latin typeface="Calibri"/>
                <a:cs typeface="Calibri"/>
              </a:rPr>
              <a:t>AND </a:t>
            </a:r>
            <a:r>
              <a:rPr sz="20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 ends </a:t>
            </a:r>
            <a:r>
              <a:rPr sz="2000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 </a:t>
            </a:r>
            <a:r>
              <a:rPr sz="20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node </a:t>
            </a:r>
            <a:r>
              <a:rPr sz="2000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1950" spc="7" baseline="-21367" dirty="0">
                <a:latin typeface="Calibri"/>
                <a:cs typeface="Calibri"/>
              </a:rPr>
              <a:t>i </a:t>
            </a:r>
            <a:r>
              <a:rPr sz="2000" dirty="0">
                <a:latin typeface="Calibri"/>
                <a:cs typeface="Calibri"/>
              </a:rPr>
              <a:t>&amp;&amp; </a:t>
            </a:r>
            <a:r>
              <a:rPr sz="20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 </a:t>
            </a:r>
            <a:r>
              <a:rPr sz="2000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contains </a:t>
            </a:r>
            <a:r>
              <a:rPr sz="20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node</a:t>
            </a:r>
            <a:r>
              <a:rPr sz="2000" spc="-2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1950" spc="7" baseline="-21367" dirty="0">
                <a:latin typeface="Calibri"/>
                <a:cs typeface="Calibri"/>
              </a:rPr>
              <a:t>i</a:t>
            </a:r>
            <a:endParaRPr sz="1950" baseline="-21367" dirty="0">
              <a:latin typeface="Calibri"/>
              <a:cs typeface="Calibri"/>
            </a:endParaRPr>
          </a:p>
          <a:p>
            <a:pPr marL="2224405" indent="-342900">
              <a:lnSpc>
                <a:spcPts val="1920"/>
              </a:lnSpc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sz="2000" spc="35" dirty="0">
                <a:latin typeface="Calibri"/>
                <a:cs typeface="Calibri"/>
              </a:rPr>
              <a:t>AND </a:t>
            </a:r>
            <a:r>
              <a:rPr sz="2000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cost_P </a:t>
            </a:r>
            <a:r>
              <a:rPr sz="20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≥</a:t>
            </a:r>
            <a:r>
              <a:rPr sz="2000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cost_Q</a:t>
            </a:r>
            <a:endParaRPr sz="2000" dirty="0">
              <a:latin typeface="Calibri"/>
              <a:cs typeface="Calibri"/>
            </a:endParaRPr>
          </a:p>
          <a:p>
            <a:pPr marL="1537970" indent="-342900">
              <a:lnSpc>
                <a:spcPts val="2155"/>
              </a:lnSpc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sz="2000" spc="10" dirty="0">
                <a:latin typeface="Calibri"/>
                <a:cs typeface="Calibri"/>
              </a:rPr>
              <a:t>THEN </a:t>
            </a:r>
            <a:r>
              <a:rPr sz="2000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remove</a:t>
            </a:r>
            <a:r>
              <a:rPr sz="2000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endParaRPr sz="2000" dirty="0">
              <a:latin typeface="Calibri"/>
              <a:cs typeface="Calibri"/>
            </a:endParaRPr>
          </a:p>
          <a:p>
            <a:pPr marL="850900" indent="-342900">
              <a:lnSpc>
                <a:spcPts val="2875"/>
              </a:lnSpc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sz="2400" spc="15" dirty="0" smtClean="0">
                <a:latin typeface="Calibri"/>
                <a:cs typeface="Calibri"/>
              </a:rPr>
              <a:t>IF </a:t>
            </a:r>
            <a:r>
              <a:rPr sz="2400" spc="-5" dirty="0">
                <a:latin typeface="Calibri"/>
                <a:cs typeface="Calibri"/>
              </a:rPr>
              <a:t>goal reached </a:t>
            </a:r>
            <a:r>
              <a:rPr sz="2400" spc="15" dirty="0">
                <a:latin typeface="Calibri"/>
                <a:cs typeface="Calibri"/>
              </a:rPr>
              <a:t>THEN </a:t>
            </a:r>
            <a:r>
              <a:rPr sz="2400" dirty="0">
                <a:latin typeface="Calibri"/>
                <a:cs typeface="Calibri"/>
              </a:rPr>
              <a:t>success </a:t>
            </a:r>
            <a:r>
              <a:rPr sz="2400" spc="10" dirty="0">
                <a:latin typeface="Calibri"/>
                <a:cs typeface="Calibri"/>
              </a:rPr>
              <a:t>ELSE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63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8888" y="229119"/>
            <a:ext cx="227774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A*</a:t>
            </a:r>
            <a:r>
              <a:rPr spc="-75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2955575" y="1055086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69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43369" y="1042879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7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7"/>
                </a:lnTo>
                <a:lnTo>
                  <a:pt x="4577" y="598131"/>
                </a:lnTo>
                <a:lnTo>
                  <a:pt x="12206" y="598131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31"/>
                </a:lnTo>
                <a:lnTo>
                  <a:pt x="592021" y="598131"/>
                </a:lnTo>
                <a:lnTo>
                  <a:pt x="596599" y="592027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91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91"/>
                </a:lnTo>
                <a:lnTo>
                  <a:pt x="24413" y="572191"/>
                </a:lnTo>
                <a:close/>
              </a:path>
              <a:path w="596900" h="598169">
                <a:moveTo>
                  <a:pt x="584392" y="572191"/>
                </a:moveTo>
                <a:lnTo>
                  <a:pt x="12206" y="572191"/>
                </a:lnTo>
                <a:lnTo>
                  <a:pt x="24413" y="584398"/>
                </a:lnTo>
                <a:lnTo>
                  <a:pt x="24413" y="598131"/>
                </a:lnTo>
                <a:lnTo>
                  <a:pt x="572185" y="598131"/>
                </a:lnTo>
                <a:lnTo>
                  <a:pt x="572185" y="584398"/>
                </a:lnTo>
                <a:lnTo>
                  <a:pt x="584392" y="572191"/>
                </a:lnTo>
                <a:close/>
              </a:path>
              <a:path w="596900" h="598169">
                <a:moveTo>
                  <a:pt x="24413" y="598131"/>
                </a:moveTo>
                <a:lnTo>
                  <a:pt x="24413" y="584398"/>
                </a:lnTo>
                <a:lnTo>
                  <a:pt x="12206" y="572191"/>
                </a:lnTo>
                <a:lnTo>
                  <a:pt x="12206" y="598131"/>
                </a:lnTo>
                <a:lnTo>
                  <a:pt x="24413" y="598131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91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91"/>
                </a:lnTo>
                <a:lnTo>
                  <a:pt x="584392" y="572191"/>
                </a:lnTo>
                <a:close/>
              </a:path>
              <a:path w="596900" h="598169">
                <a:moveTo>
                  <a:pt x="584392" y="598131"/>
                </a:moveTo>
                <a:lnTo>
                  <a:pt x="584392" y="572191"/>
                </a:lnTo>
                <a:lnTo>
                  <a:pt x="572185" y="584398"/>
                </a:lnTo>
                <a:lnTo>
                  <a:pt x="572185" y="598131"/>
                </a:lnTo>
                <a:lnTo>
                  <a:pt x="584392" y="598131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10715" y="990513"/>
            <a:ext cx="2590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2162" y="2055541"/>
            <a:ext cx="188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4533" y="911164"/>
            <a:ext cx="2025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53933" y="1353660"/>
            <a:ext cx="35814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>
              <a:lnSpc>
                <a:spcPts val="159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310"/>
              </a:lnSpc>
            </a:pPr>
            <a:r>
              <a:rPr sz="2400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17914" y="971165"/>
            <a:ext cx="3102010" cy="1455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53100" y="114004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94070" y="1353660"/>
            <a:ext cx="33274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>
              <a:lnSpc>
                <a:spcPts val="159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310"/>
              </a:lnSpc>
            </a:pPr>
            <a:r>
              <a:rPr sz="2400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69186" y="106833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30684" y="711287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29741" y="1353660"/>
            <a:ext cx="42672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9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  <a:p>
            <a:pPr marL="273050">
              <a:lnSpc>
                <a:spcPts val="2310"/>
              </a:lnSpc>
            </a:pP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58499" y="1925846"/>
            <a:ext cx="736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7695" algn="l"/>
              </a:tabLst>
            </a:pPr>
            <a:r>
              <a:rPr sz="1800" dirty="0">
                <a:latin typeface="Calibri"/>
                <a:cs typeface="Calibri"/>
              </a:rPr>
              <a:t>10	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40427" y="92490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40427" y="214098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99414" y="1242275"/>
            <a:ext cx="1174750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865">
              <a:lnSpc>
                <a:spcPts val="186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13 </a:t>
            </a:r>
            <a:r>
              <a:rPr sz="2700" baseline="9259" dirty="0">
                <a:latin typeface="Calibri"/>
                <a:cs typeface="Calibri"/>
              </a:rPr>
              <a:t>6</a:t>
            </a:r>
            <a:r>
              <a:rPr sz="2700" spc="345" baseline="9259" dirty="0">
                <a:latin typeface="Calibri"/>
                <a:cs typeface="Calibri"/>
              </a:rPr>
              <a:t> </a:t>
            </a:r>
            <a:r>
              <a:rPr sz="3600" baseline="8101" dirty="0">
                <a:latin typeface="Calibri"/>
                <a:cs typeface="Calibri"/>
              </a:rPr>
              <a:t>E</a:t>
            </a:r>
            <a:endParaRPr sz="3600" baseline="8101">
              <a:latin typeface="Calibri"/>
              <a:cs typeface="Calibri"/>
            </a:endParaRPr>
          </a:p>
          <a:p>
            <a:pPr marL="38100">
              <a:lnSpc>
                <a:spcPts val="1860"/>
              </a:lnSpc>
            </a:pPr>
            <a:r>
              <a:rPr sz="1800" dirty="0">
                <a:latin typeface="Calibri"/>
                <a:cs typeface="Calibri"/>
              </a:rPr>
              <a:t>5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3600" baseline="-24305" dirty="0">
                <a:latin typeface="Calibri"/>
                <a:cs typeface="Calibri"/>
              </a:rPr>
              <a:t>B</a:t>
            </a:r>
            <a:endParaRPr sz="3600" baseline="-24305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15027" y="1640516"/>
            <a:ext cx="621030" cy="45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ts val="1345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ts val="2065"/>
              </a:lnSpc>
            </a:pPr>
            <a:r>
              <a:rPr sz="1800" dirty="0">
                <a:latin typeface="Calibri"/>
                <a:cs typeface="Calibri"/>
              </a:rPr>
              <a:t>7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3600" baseline="-11574" dirty="0">
                <a:latin typeface="Calibri"/>
                <a:cs typeface="Calibri"/>
              </a:rPr>
              <a:t>D</a:t>
            </a:r>
            <a:endParaRPr sz="3600" baseline="-11574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54515" y="121175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54515" y="185565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70128" y="142537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98997" y="2187257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69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69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43369" y="2187257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69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69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40999" y="2319510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83483" y="2177607"/>
            <a:ext cx="25781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87740" y="2187257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69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69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935827" y="2134884"/>
            <a:ext cx="25977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5860" algn="l"/>
                <a:tab pos="2313305" algn="l"/>
              </a:tabLst>
            </a:pPr>
            <a:r>
              <a:rPr sz="4000" dirty="0">
                <a:latin typeface="Calibri"/>
                <a:cs typeface="Calibri"/>
              </a:rPr>
              <a:t>A	B	C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95008" y="1622700"/>
            <a:ext cx="1149350" cy="581660"/>
          </a:xfrm>
          <a:custGeom>
            <a:avLst/>
            <a:gdLst/>
            <a:ahLst/>
            <a:cxnLst/>
            <a:rect l="l" t="t" r="r" b="b"/>
            <a:pathLst>
              <a:path w="1149350" h="581660">
                <a:moveTo>
                  <a:pt x="1148949" y="9154"/>
                </a:moveTo>
                <a:lnTo>
                  <a:pt x="1144371" y="0"/>
                </a:lnTo>
                <a:lnTo>
                  <a:pt x="0" y="572185"/>
                </a:lnTo>
                <a:lnTo>
                  <a:pt x="4577" y="581340"/>
                </a:lnTo>
                <a:lnTo>
                  <a:pt x="1148949" y="915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41668" y="1627277"/>
            <a:ext cx="0" cy="572770"/>
          </a:xfrm>
          <a:custGeom>
            <a:avLst/>
            <a:gdLst/>
            <a:ahLst/>
            <a:cxnLst/>
            <a:rect l="l" t="t" r="r" b="b"/>
            <a:pathLst>
              <a:path h="572769">
                <a:moveTo>
                  <a:pt x="0" y="0"/>
                </a:moveTo>
                <a:lnTo>
                  <a:pt x="0" y="572185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39379" y="1622700"/>
            <a:ext cx="1149350" cy="581660"/>
          </a:xfrm>
          <a:custGeom>
            <a:avLst/>
            <a:gdLst/>
            <a:ahLst/>
            <a:cxnLst/>
            <a:rect l="l" t="t" r="r" b="b"/>
            <a:pathLst>
              <a:path w="1149350" h="581660">
                <a:moveTo>
                  <a:pt x="1148949" y="572185"/>
                </a:moveTo>
                <a:lnTo>
                  <a:pt x="4577" y="0"/>
                </a:lnTo>
                <a:lnTo>
                  <a:pt x="0" y="9154"/>
                </a:lnTo>
                <a:lnTo>
                  <a:pt x="1144371" y="581340"/>
                </a:lnTo>
                <a:lnTo>
                  <a:pt x="1148949" y="57218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86040" y="2771649"/>
            <a:ext cx="0" cy="429259"/>
          </a:xfrm>
          <a:custGeom>
            <a:avLst/>
            <a:gdLst/>
            <a:ahLst/>
            <a:cxnLst/>
            <a:rect l="l" t="t" r="r" b="b"/>
            <a:pathLst>
              <a:path h="429260">
                <a:moveTo>
                  <a:pt x="0" y="0"/>
                </a:moveTo>
                <a:lnTo>
                  <a:pt x="0" y="428757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97297" y="2771649"/>
            <a:ext cx="0" cy="429259"/>
          </a:xfrm>
          <a:custGeom>
            <a:avLst/>
            <a:gdLst/>
            <a:ahLst/>
            <a:cxnLst/>
            <a:rect l="l" t="t" r="r" b="b"/>
            <a:pathLst>
              <a:path h="429260">
                <a:moveTo>
                  <a:pt x="0" y="0"/>
                </a:moveTo>
                <a:lnTo>
                  <a:pt x="0" y="428757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87740" y="3331628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215415" y="3279256"/>
            <a:ext cx="3384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D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85370" y="3463881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27855" y="3321979"/>
            <a:ext cx="25781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86040" y="3200407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427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8997" y="3331628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958715" y="3279256"/>
            <a:ext cx="2736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097297" y="3200407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427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98997" y="4476000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966344" y="4423626"/>
            <a:ext cx="2590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F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097297" y="3916021"/>
            <a:ext cx="0" cy="572770"/>
          </a:xfrm>
          <a:custGeom>
            <a:avLst/>
            <a:gdLst/>
            <a:ahLst/>
            <a:cxnLst/>
            <a:rect l="l" t="t" r="r" b="b"/>
            <a:pathLst>
              <a:path h="572770">
                <a:moveTo>
                  <a:pt x="0" y="0"/>
                </a:moveTo>
                <a:lnTo>
                  <a:pt x="0" y="572185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71183" y="5620372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169279" y="5896051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968813" y="5752623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093482" y="5057341"/>
            <a:ext cx="580390" cy="578485"/>
          </a:xfrm>
          <a:custGeom>
            <a:avLst/>
            <a:gdLst/>
            <a:ahLst/>
            <a:cxnLst/>
            <a:rect l="l" t="t" r="r" b="b"/>
            <a:pathLst>
              <a:path w="580389" h="578485">
                <a:moveTo>
                  <a:pt x="579814" y="572185"/>
                </a:moveTo>
                <a:lnTo>
                  <a:pt x="7629" y="0"/>
                </a:lnTo>
                <a:lnTo>
                  <a:pt x="0" y="6103"/>
                </a:lnTo>
                <a:lnTo>
                  <a:pt x="572185" y="578289"/>
                </a:lnTo>
                <a:lnTo>
                  <a:pt x="579814" y="57218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26805" y="5620372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605" y="592021"/>
                </a:moveTo>
                <a:lnTo>
                  <a:pt x="596605" y="6103"/>
                </a:lnTo>
                <a:lnTo>
                  <a:pt x="592027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91" y="25939"/>
                </a:lnTo>
                <a:lnTo>
                  <a:pt x="572191" y="12206"/>
                </a:lnTo>
                <a:lnTo>
                  <a:pt x="584398" y="25939"/>
                </a:lnTo>
                <a:lnTo>
                  <a:pt x="584398" y="598124"/>
                </a:lnTo>
                <a:lnTo>
                  <a:pt x="592027" y="598124"/>
                </a:lnTo>
                <a:lnTo>
                  <a:pt x="596605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8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91" y="598124"/>
                </a:lnTo>
                <a:lnTo>
                  <a:pt x="572191" y="584392"/>
                </a:lnTo>
                <a:lnTo>
                  <a:pt x="584398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8" y="25939"/>
                </a:moveTo>
                <a:lnTo>
                  <a:pt x="572191" y="12206"/>
                </a:lnTo>
                <a:lnTo>
                  <a:pt x="572191" y="25939"/>
                </a:lnTo>
                <a:lnTo>
                  <a:pt x="584398" y="25939"/>
                </a:lnTo>
                <a:close/>
              </a:path>
              <a:path w="596900" h="598170">
                <a:moveTo>
                  <a:pt x="584398" y="572185"/>
                </a:moveTo>
                <a:lnTo>
                  <a:pt x="584398" y="25939"/>
                </a:lnTo>
                <a:lnTo>
                  <a:pt x="572191" y="25939"/>
                </a:lnTo>
                <a:lnTo>
                  <a:pt x="572191" y="572185"/>
                </a:lnTo>
                <a:lnTo>
                  <a:pt x="584398" y="572185"/>
                </a:lnTo>
                <a:close/>
              </a:path>
              <a:path w="596900" h="598170">
                <a:moveTo>
                  <a:pt x="584398" y="598124"/>
                </a:moveTo>
                <a:lnTo>
                  <a:pt x="584398" y="572185"/>
                </a:lnTo>
                <a:lnTo>
                  <a:pt x="572191" y="584392"/>
                </a:lnTo>
                <a:lnTo>
                  <a:pt x="572191" y="598124"/>
                </a:lnTo>
                <a:lnTo>
                  <a:pt x="584398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354487" y="5567998"/>
            <a:ext cx="14878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3795" algn="l"/>
              </a:tabLst>
            </a:pPr>
            <a:r>
              <a:rPr sz="4000" dirty="0">
                <a:latin typeface="Calibri"/>
                <a:cs typeface="Calibri"/>
              </a:rPr>
              <a:t>D	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799042" y="5610721"/>
            <a:ext cx="595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3950" dirty="0">
                <a:solidFill>
                  <a:srgbClr val="006FC0"/>
                </a:solidFill>
                <a:latin typeface="Calibri"/>
                <a:cs typeface="Calibri"/>
              </a:rPr>
              <a:t>24</a:t>
            </a:r>
            <a:r>
              <a:rPr sz="2700" spc="-52" baseline="-339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66920" y="5610721"/>
            <a:ext cx="25781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22</a:t>
            </a:r>
            <a:endParaRPr sz="18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521296" y="5057341"/>
            <a:ext cx="580390" cy="578485"/>
          </a:xfrm>
          <a:custGeom>
            <a:avLst/>
            <a:gdLst/>
            <a:ahLst/>
            <a:cxnLst/>
            <a:rect l="l" t="t" r="r" b="b"/>
            <a:pathLst>
              <a:path w="580389" h="578485">
                <a:moveTo>
                  <a:pt x="579814" y="6103"/>
                </a:moveTo>
                <a:lnTo>
                  <a:pt x="572185" y="0"/>
                </a:lnTo>
                <a:lnTo>
                  <a:pt x="0" y="572185"/>
                </a:lnTo>
                <a:lnTo>
                  <a:pt x="7629" y="578289"/>
                </a:lnTo>
                <a:lnTo>
                  <a:pt x="579814" y="6103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81851" y="5476944"/>
            <a:ext cx="887094" cy="885190"/>
          </a:xfrm>
          <a:custGeom>
            <a:avLst/>
            <a:gdLst/>
            <a:ahLst/>
            <a:cxnLst/>
            <a:rect l="l" t="t" r="r" b="b"/>
            <a:pathLst>
              <a:path w="887094" h="885189">
                <a:moveTo>
                  <a:pt x="886512" y="857515"/>
                </a:moveTo>
                <a:lnTo>
                  <a:pt x="27464" y="0"/>
                </a:lnTo>
                <a:lnTo>
                  <a:pt x="0" y="25939"/>
                </a:lnTo>
                <a:lnTo>
                  <a:pt x="859047" y="884980"/>
                </a:lnTo>
                <a:lnTo>
                  <a:pt x="886512" y="857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81851" y="5476944"/>
            <a:ext cx="887094" cy="885190"/>
          </a:xfrm>
          <a:custGeom>
            <a:avLst/>
            <a:gdLst/>
            <a:ahLst/>
            <a:cxnLst/>
            <a:rect l="l" t="t" r="r" b="b"/>
            <a:pathLst>
              <a:path w="887094" h="885189">
                <a:moveTo>
                  <a:pt x="886512" y="25939"/>
                </a:moveTo>
                <a:lnTo>
                  <a:pt x="859047" y="0"/>
                </a:lnTo>
                <a:lnTo>
                  <a:pt x="0" y="857515"/>
                </a:lnTo>
                <a:lnTo>
                  <a:pt x="27464" y="884980"/>
                </a:lnTo>
                <a:lnTo>
                  <a:pt x="886512" y="25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611909" y="2415637"/>
            <a:ext cx="1327785" cy="2467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 </a:t>
            </a:r>
            <a:r>
              <a:rPr sz="3200" dirty="0">
                <a:latin typeface="Calibri"/>
                <a:cs typeface="Calibri"/>
              </a:rPr>
              <a:t> SCD</a:t>
            </a:r>
            <a:endParaRPr sz="3200">
              <a:latin typeface="Calibri"/>
              <a:cs typeface="Calibri"/>
            </a:endParaRPr>
          </a:p>
          <a:p>
            <a:pPr marL="12700" marR="229235">
              <a:lnSpc>
                <a:spcPct val="100000"/>
              </a:lnSpc>
              <a:spcBef>
                <a:spcPts val="10"/>
              </a:spcBef>
            </a:pPr>
            <a:r>
              <a:rPr sz="3200" dirty="0">
                <a:latin typeface="Calibri"/>
                <a:cs typeface="Calibri"/>
              </a:rPr>
              <a:t>SB  </a:t>
            </a:r>
            <a:r>
              <a:rPr sz="3200" spc="-10" dirty="0">
                <a:latin typeface="Calibri"/>
                <a:cs typeface="Calibri"/>
              </a:rPr>
              <a:t>SAEFG  </a:t>
            </a:r>
            <a:r>
              <a:rPr sz="32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3200" u="heavy" spc="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32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</a:t>
            </a:r>
            <a:r>
              <a:rPr sz="3200" u="heavy" spc="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88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8888" y="229119"/>
            <a:ext cx="227774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A*</a:t>
            </a:r>
            <a:r>
              <a:rPr spc="-75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2955575" y="1055086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69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43369" y="1042879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7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7"/>
                </a:lnTo>
                <a:lnTo>
                  <a:pt x="4577" y="598131"/>
                </a:lnTo>
                <a:lnTo>
                  <a:pt x="12206" y="598131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31"/>
                </a:lnTo>
                <a:lnTo>
                  <a:pt x="592021" y="598131"/>
                </a:lnTo>
                <a:lnTo>
                  <a:pt x="596599" y="592027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91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91"/>
                </a:lnTo>
                <a:lnTo>
                  <a:pt x="24413" y="572191"/>
                </a:lnTo>
                <a:close/>
              </a:path>
              <a:path w="596900" h="598169">
                <a:moveTo>
                  <a:pt x="584392" y="572191"/>
                </a:moveTo>
                <a:lnTo>
                  <a:pt x="12206" y="572191"/>
                </a:lnTo>
                <a:lnTo>
                  <a:pt x="24413" y="584398"/>
                </a:lnTo>
                <a:lnTo>
                  <a:pt x="24413" y="598131"/>
                </a:lnTo>
                <a:lnTo>
                  <a:pt x="572185" y="598131"/>
                </a:lnTo>
                <a:lnTo>
                  <a:pt x="572185" y="584398"/>
                </a:lnTo>
                <a:lnTo>
                  <a:pt x="584392" y="572191"/>
                </a:lnTo>
                <a:close/>
              </a:path>
              <a:path w="596900" h="598169">
                <a:moveTo>
                  <a:pt x="24413" y="598131"/>
                </a:moveTo>
                <a:lnTo>
                  <a:pt x="24413" y="584398"/>
                </a:lnTo>
                <a:lnTo>
                  <a:pt x="12206" y="572191"/>
                </a:lnTo>
                <a:lnTo>
                  <a:pt x="12206" y="598131"/>
                </a:lnTo>
                <a:lnTo>
                  <a:pt x="24413" y="598131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91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91"/>
                </a:lnTo>
                <a:lnTo>
                  <a:pt x="584392" y="572191"/>
                </a:lnTo>
                <a:close/>
              </a:path>
              <a:path w="596900" h="598169">
                <a:moveTo>
                  <a:pt x="584392" y="598131"/>
                </a:moveTo>
                <a:lnTo>
                  <a:pt x="584392" y="572191"/>
                </a:lnTo>
                <a:lnTo>
                  <a:pt x="572185" y="584398"/>
                </a:lnTo>
                <a:lnTo>
                  <a:pt x="572185" y="598131"/>
                </a:lnTo>
                <a:lnTo>
                  <a:pt x="584392" y="598131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10715" y="990513"/>
            <a:ext cx="2590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2162" y="2055541"/>
            <a:ext cx="188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4533" y="911164"/>
            <a:ext cx="2025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53933" y="1353660"/>
            <a:ext cx="35814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>
              <a:lnSpc>
                <a:spcPts val="159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310"/>
              </a:lnSpc>
            </a:pPr>
            <a:r>
              <a:rPr sz="2400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17914" y="971165"/>
            <a:ext cx="3102010" cy="1455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53100" y="114004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94070" y="1353660"/>
            <a:ext cx="33274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>
              <a:lnSpc>
                <a:spcPts val="159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310"/>
              </a:lnSpc>
            </a:pPr>
            <a:r>
              <a:rPr sz="2400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69186" y="106833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30684" y="711287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29741" y="1353660"/>
            <a:ext cx="42672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9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  <a:p>
            <a:pPr marL="273050">
              <a:lnSpc>
                <a:spcPts val="2310"/>
              </a:lnSpc>
            </a:pP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58499" y="1925846"/>
            <a:ext cx="736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7695" algn="l"/>
              </a:tabLst>
            </a:pPr>
            <a:r>
              <a:rPr sz="1800" dirty="0">
                <a:latin typeface="Calibri"/>
                <a:cs typeface="Calibri"/>
              </a:rPr>
              <a:t>10	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40427" y="92490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40427" y="214098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99414" y="1242275"/>
            <a:ext cx="1174750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865">
              <a:lnSpc>
                <a:spcPts val="186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13 </a:t>
            </a:r>
            <a:r>
              <a:rPr sz="2700" baseline="9259" dirty="0">
                <a:latin typeface="Calibri"/>
                <a:cs typeface="Calibri"/>
              </a:rPr>
              <a:t>6</a:t>
            </a:r>
            <a:r>
              <a:rPr sz="2700" spc="345" baseline="9259" dirty="0">
                <a:latin typeface="Calibri"/>
                <a:cs typeface="Calibri"/>
              </a:rPr>
              <a:t> </a:t>
            </a:r>
            <a:r>
              <a:rPr sz="3600" baseline="8101" dirty="0">
                <a:latin typeface="Calibri"/>
                <a:cs typeface="Calibri"/>
              </a:rPr>
              <a:t>E</a:t>
            </a:r>
            <a:endParaRPr sz="3600" baseline="8101">
              <a:latin typeface="Calibri"/>
              <a:cs typeface="Calibri"/>
            </a:endParaRPr>
          </a:p>
          <a:p>
            <a:pPr marL="38100">
              <a:lnSpc>
                <a:spcPts val="1860"/>
              </a:lnSpc>
            </a:pPr>
            <a:r>
              <a:rPr sz="1800" dirty="0">
                <a:latin typeface="Calibri"/>
                <a:cs typeface="Calibri"/>
              </a:rPr>
              <a:t>5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3600" baseline="-24305" dirty="0">
                <a:latin typeface="Calibri"/>
                <a:cs typeface="Calibri"/>
              </a:rPr>
              <a:t>B</a:t>
            </a:r>
            <a:endParaRPr sz="3600" baseline="-24305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15027" y="1640516"/>
            <a:ext cx="621030" cy="45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ts val="1345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ts val="2065"/>
              </a:lnSpc>
            </a:pPr>
            <a:r>
              <a:rPr sz="1800" dirty="0">
                <a:latin typeface="Calibri"/>
                <a:cs typeface="Calibri"/>
              </a:rPr>
              <a:t>7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3600" baseline="-11574" dirty="0">
                <a:latin typeface="Calibri"/>
                <a:cs typeface="Calibri"/>
              </a:rPr>
              <a:t>D</a:t>
            </a:r>
            <a:endParaRPr sz="3600" baseline="-11574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54515" y="121175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54515" y="185565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70128" y="142537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98997" y="2187257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69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69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43369" y="2187257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69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69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40999" y="2319510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83483" y="2177607"/>
            <a:ext cx="25781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87740" y="2187257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69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69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935827" y="2134884"/>
            <a:ext cx="25977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5860" algn="l"/>
                <a:tab pos="2313305" algn="l"/>
              </a:tabLst>
            </a:pPr>
            <a:r>
              <a:rPr sz="4000" dirty="0">
                <a:latin typeface="Calibri"/>
                <a:cs typeface="Calibri"/>
              </a:rPr>
              <a:t>A	B	C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95008" y="1622700"/>
            <a:ext cx="1149350" cy="581660"/>
          </a:xfrm>
          <a:custGeom>
            <a:avLst/>
            <a:gdLst/>
            <a:ahLst/>
            <a:cxnLst/>
            <a:rect l="l" t="t" r="r" b="b"/>
            <a:pathLst>
              <a:path w="1149350" h="581660">
                <a:moveTo>
                  <a:pt x="1148949" y="9154"/>
                </a:moveTo>
                <a:lnTo>
                  <a:pt x="1144371" y="0"/>
                </a:lnTo>
                <a:lnTo>
                  <a:pt x="0" y="572185"/>
                </a:lnTo>
                <a:lnTo>
                  <a:pt x="4577" y="581340"/>
                </a:lnTo>
                <a:lnTo>
                  <a:pt x="1148949" y="915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41668" y="1627277"/>
            <a:ext cx="0" cy="572770"/>
          </a:xfrm>
          <a:custGeom>
            <a:avLst/>
            <a:gdLst/>
            <a:ahLst/>
            <a:cxnLst/>
            <a:rect l="l" t="t" r="r" b="b"/>
            <a:pathLst>
              <a:path h="572769">
                <a:moveTo>
                  <a:pt x="0" y="0"/>
                </a:moveTo>
                <a:lnTo>
                  <a:pt x="0" y="572185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39379" y="1622700"/>
            <a:ext cx="1149350" cy="581660"/>
          </a:xfrm>
          <a:custGeom>
            <a:avLst/>
            <a:gdLst/>
            <a:ahLst/>
            <a:cxnLst/>
            <a:rect l="l" t="t" r="r" b="b"/>
            <a:pathLst>
              <a:path w="1149350" h="581660">
                <a:moveTo>
                  <a:pt x="1148949" y="572185"/>
                </a:moveTo>
                <a:lnTo>
                  <a:pt x="4577" y="0"/>
                </a:lnTo>
                <a:lnTo>
                  <a:pt x="0" y="9154"/>
                </a:lnTo>
                <a:lnTo>
                  <a:pt x="1144371" y="581340"/>
                </a:lnTo>
                <a:lnTo>
                  <a:pt x="1148949" y="57218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86040" y="2771649"/>
            <a:ext cx="0" cy="429259"/>
          </a:xfrm>
          <a:custGeom>
            <a:avLst/>
            <a:gdLst/>
            <a:ahLst/>
            <a:cxnLst/>
            <a:rect l="l" t="t" r="r" b="b"/>
            <a:pathLst>
              <a:path h="429260">
                <a:moveTo>
                  <a:pt x="0" y="0"/>
                </a:moveTo>
                <a:lnTo>
                  <a:pt x="0" y="428757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97297" y="2771649"/>
            <a:ext cx="0" cy="429259"/>
          </a:xfrm>
          <a:custGeom>
            <a:avLst/>
            <a:gdLst/>
            <a:ahLst/>
            <a:cxnLst/>
            <a:rect l="l" t="t" r="r" b="b"/>
            <a:pathLst>
              <a:path h="429260">
                <a:moveTo>
                  <a:pt x="0" y="0"/>
                </a:moveTo>
                <a:lnTo>
                  <a:pt x="0" y="428757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87740" y="3331628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215415" y="3279256"/>
            <a:ext cx="3384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D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386040" y="3200407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427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98997" y="3331628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958715" y="3279256"/>
            <a:ext cx="2736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097297" y="3200407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427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98997" y="4476000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966344" y="4423626"/>
            <a:ext cx="2590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F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097297" y="3916021"/>
            <a:ext cx="0" cy="572770"/>
          </a:xfrm>
          <a:custGeom>
            <a:avLst/>
            <a:gdLst/>
            <a:ahLst/>
            <a:cxnLst/>
            <a:rect l="l" t="t" r="r" b="b"/>
            <a:pathLst>
              <a:path h="572770">
                <a:moveTo>
                  <a:pt x="0" y="0"/>
                </a:moveTo>
                <a:lnTo>
                  <a:pt x="0" y="572185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98997" y="5620372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923621" y="5567998"/>
            <a:ext cx="3460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96628" y="5752623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39112" y="5610721"/>
            <a:ext cx="25781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97297" y="5060393"/>
            <a:ext cx="0" cy="572770"/>
          </a:xfrm>
          <a:custGeom>
            <a:avLst/>
            <a:gdLst/>
            <a:ahLst/>
            <a:cxnLst/>
            <a:rect l="l" t="t" r="r" b="b"/>
            <a:pathLst>
              <a:path h="572770">
                <a:moveTo>
                  <a:pt x="0" y="0"/>
                </a:moveTo>
                <a:lnTo>
                  <a:pt x="0" y="572185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59926" y="4476000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458022" y="475168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257555" y="4608252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23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382225" y="3912969"/>
            <a:ext cx="580390" cy="578485"/>
          </a:xfrm>
          <a:custGeom>
            <a:avLst/>
            <a:gdLst/>
            <a:ahLst/>
            <a:cxnLst/>
            <a:rect l="l" t="t" r="r" b="b"/>
            <a:pathLst>
              <a:path w="580389" h="578485">
                <a:moveTo>
                  <a:pt x="579814" y="572185"/>
                </a:moveTo>
                <a:lnTo>
                  <a:pt x="7629" y="0"/>
                </a:lnTo>
                <a:lnTo>
                  <a:pt x="0" y="6103"/>
                </a:lnTo>
                <a:lnTo>
                  <a:pt x="572185" y="578289"/>
                </a:lnTo>
                <a:lnTo>
                  <a:pt x="579814" y="57218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15555" y="4476000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661539" y="4423626"/>
            <a:ext cx="14249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7925" algn="l"/>
              </a:tabLst>
            </a:pPr>
            <a:r>
              <a:rPr sz="4000" dirty="0">
                <a:latin typeface="Calibri"/>
                <a:cs typeface="Calibri"/>
              </a:rPr>
              <a:t>B	F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87784" y="4466350"/>
            <a:ext cx="595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3950" dirty="0">
                <a:solidFill>
                  <a:srgbClr val="006FC0"/>
                </a:solidFill>
                <a:latin typeface="Calibri"/>
                <a:cs typeface="Calibri"/>
              </a:rPr>
              <a:t>36</a:t>
            </a:r>
            <a:r>
              <a:rPr sz="2700" spc="-52" baseline="-339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22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255669" y="4466350"/>
            <a:ext cx="25781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23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810039" y="3912969"/>
            <a:ext cx="580390" cy="578485"/>
          </a:xfrm>
          <a:custGeom>
            <a:avLst/>
            <a:gdLst/>
            <a:ahLst/>
            <a:cxnLst/>
            <a:rect l="l" t="t" r="r" b="b"/>
            <a:pathLst>
              <a:path w="580389" h="578485">
                <a:moveTo>
                  <a:pt x="579814" y="6103"/>
                </a:moveTo>
                <a:lnTo>
                  <a:pt x="572185" y="0"/>
                </a:lnTo>
                <a:lnTo>
                  <a:pt x="0" y="572185"/>
                </a:lnTo>
                <a:lnTo>
                  <a:pt x="7629" y="578289"/>
                </a:lnTo>
                <a:lnTo>
                  <a:pt x="579814" y="6103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70601" y="4332572"/>
            <a:ext cx="887094" cy="885190"/>
          </a:xfrm>
          <a:custGeom>
            <a:avLst/>
            <a:gdLst/>
            <a:ahLst/>
            <a:cxnLst/>
            <a:rect l="l" t="t" r="r" b="b"/>
            <a:pathLst>
              <a:path w="887095" h="885189">
                <a:moveTo>
                  <a:pt x="886506" y="857515"/>
                </a:moveTo>
                <a:lnTo>
                  <a:pt x="27464" y="0"/>
                </a:lnTo>
                <a:lnTo>
                  <a:pt x="0" y="25939"/>
                </a:lnTo>
                <a:lnTo>
                  <a:pt x="859041" y="884980"/>
                </a:lnTo>
                <a:lnTo>
                  <a:pt x="886506" y="857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70601" y="4332572"/>
            <a:ext cx="887094" cy="885190"/>
          </a:xfrm>
          <a:custGeom>
            <a:avLst/>
            <a:gdLst/>
            <a:ahLst/>
            <a:cxnLst/>
            <a:rect l="l" t="t" r="r" b="b"/>
            <a:pathLst>
              <a:path w="887095" h="885189">
                <a:moveTo>
                  <a:pt x="886506" y="25939"/>
                </a:moveTo>
                <a:lnTo>
                  <a:pt x="859041" y="0"/>
                </a:lnTo>
                <a:lnTo>
                  <a:pt x="0" y="857515"/>
                </a:lnTo>
                <a:lnTo>
                  <a:pt x="27464" y="884980"/>
                </a:lnTo>
                <a:lnTo>
                  <a:pt x="886506" y="25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16498" y="4332572"/>
            <a:ext cx="885190" cy="885190"/>
          </a:xfrm>
          <a:custGeom>
            <a:avLst/>
            <a:gdLst/>
            <a:ahLst/>
            <a:cxnLst/>
            <a:rect l="l" t="t" r="r" b="b"/>
            <a:pathLst>
              <a:path w="885189" h="885189">
                <a:moveTo>
                  <a:pt x="884980" y="857515"/>
                </a:moveTo>
                <a:lnTo>
                  <a:pt x="25939" y="0"/>
                </a:lnTo>
                <a:lnTo>
                  <a:pt x="0" y="25939"/>
                </a:lnTo>
                <a:lnTo>
                  <a:pt x="857515" y="884980"/>
                </a:lnTo>
                <a:lnTo>
                  <a:pt x="884980" y="857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16498" y="4332572"/>
            <a:ext cx="885190" cy="885190"/>
          </a:xfrm>
          <a:custGeom>
            <a:avLst/>
            <a:gdLst/>
            <a:ahLst/>
            <a:cxnLst/>
            <a:rect l="l" t="t" r="r" b="b"/>
            <a:pathLst>
              <a:path w="885189" h="885189">
                <a:moveTo>
                  <a:pt x="884980" y="25939"/>
                </a:moveTo>
                <a:lnTo>
                  <a:pt x="857515" y="0"/>
                </a:lnTo>
                <a:lnTo>
                  <a:pt x="0" y="857515"/>
                </a:lnTo>
                <a:lnTo>
                  <a:pt x="25939" y="884980"/>
                </a:lnTo>
                <a:lnTo>
                  <a:pt x="884980" y="25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611909" y="2415637"/>
            <a:ext cx="1327785" cy="2467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 </a:t>
            </a:r>
            <a:r>
              <a:rPr sz="3200" dirty="0">
                <a:latin typeface="Calibri"/>
                <a:cs typeface="Calibri"/>
              </a:rPr>
              <a:t> SB  </a:t>
            </a:r>
            <a:r>
              <a:rPr sz="3200" spc="-10" dirty="0">
                <a:latin typeface="Calibri"/>
                <a:cs typeface="Calibri"/>
              </a:rPr>
              <a:t>SAEFG  </a:t>
            </a:r>
            <a:r>
              <a:rPr sz="3200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SCDF 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u="heavy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SCDB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68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8888" y="229119"/>
            <a:ext cx="227774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A*</a:t>
            </a:r>
            <a:r>
              <a:rPr spc="-75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2955575" y="1055086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69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43369" y="1042879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7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7"/>
                </a:lnTo>
                <a:lnTo>
                  <a:pt x="4577" y="598131"/>
                </a:lnTo>
                <a:lnTo>
                  <a:pt x="12206" y="598131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31"/>
                </a:lnTo>
                <a:lnTo>
                  <a:pt x="592021" y="598131"/>
                </a:lnTo>
                <a:lnTo>
                  <a:pt x="596599" y="592027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91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91"/>
                </a:lnTo>
                <a:lnTo>
                  <a:pt x="24413" y="572191"/>
                </a:lnTo>
                <a:close/>
              </a:path>
              <a:path w="596900" h="598169">
                <a:moveTo>
                  <a:pt x="584392" y="572191"/>
                </a:moveTo>
                <a:lnTo>
                  <a:pt x="12206" y="572191"/>
                </a:lnTo>
                <a:lnTo>
                  <a:pt x="24413" y="584398"/>
                </a:lnTo>
                <a:lnTo>
                  <a:pt x="24413" y="598131"/>
                </a:lnTo>
                <a:lnTo>
                  <a:pt x="572185" y="598131"/>
                </a:lnTo>
                <a:lnTo>
                  <a:pt x="572185" y="584398"/>
                </a:lnTo>
                <a:lnTo>
                  <a:pt x="584392" y="572191"/>
                </a:lnTo>
                <a:close/>
              </a:path>
              <a:path w="596900" h="598169">
                <a:moveTo>
                  <a:pt x="24413" y="598131"/>
                </a:moveTo>
                <a:lnTo>
                  <a:pt x="24413" y="584398"/>
                </a:lnTo>
                <a:lnTo>
                  <a:pt x="12206" y="572191"/>
                </a:lnTo>
                <a:lnTo>
                  <a:pt x="12206" y="598131"/>
                </a:lnTo>
                <a:lnTo>
                  <a:pt x="24413" y="598131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91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91"/>
                </a:lnTo>
                <a:lnTo>
                  <a:pt x="584392" y="572191"/>
                </a:lnTo>
                <a:close/>
              </a:path>
              <a:path w="596900" h="598169">
                <a:moveTo>
                  <a:pt x="584392" y="598131"/>
                </a:moveTo>
                <a:lnTo>
                  <a:pt x="584392" y="572191"/>
                </a:lnTo>
                <a:lnTo>
                  <a:pt x="572185" y="584398"/>
                </a:lnTo>
                <a:lnTo>
                  <a:pt x="572185" y="598131"/>
                </a:lnTo>
                <a:lnTo>
                  <a:pt x="584392" y="598131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55575" y="990513"/>
            <a:ext cx="5727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2162" y="2055541"/>
            <a:ext cx="188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4533" y="911164"/>
            <a:ext cx="2025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53933" y="1353660"/>
            <a:ext cx="35814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>
              <a:lnSpc>
                <a:spcPts val="159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310"/>
              </a:lnSpc>
            </a:pPr>
            <a:r>
              <a:rPr sz="2400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17914" y="971165"/>
            <a:ext cx="3102010" cy="1455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53100" y="114004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94070" y="1353660"/>
            <a:ext cx="33274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>
              <a:lnSpc>
                <a:spcPts val="159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310"/>
              </a:lnSpc>
            </a:pPr>
            <a:r>
              <a:rPr sz="2400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69186" y="106833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30684" y="711287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29741" y="1353660"/>
            <a:ext cx="42672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9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  <a:p>
            <a:pPr marL="273050">
              <a:lnSpc>
                <a:spcPts val="2310"/>
              </a:lnSpc>
            </a:pP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58499" y="1925846"/>
            <a:ext cx="736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7695" algn="l"/>
              </a:tabLst>
            </a:pPr>
            <a:r>
              <a:rPr sz="1800" dirty="0">
                <a:latin typeface="Calibri"/>
                <a:cs typeface="Calibri"/>
              </a:rPr>
              <a:t>10	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40427" y="92490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40427" y="214098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99414" y="1242275"/>
            <a:ext cx="1174750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865">
              <a:lnSpc>
                <a:spcPts val="186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13 </a:t>
            </a:r>
            <a:r>
              <a:rPr sz="2700" baseline="9259" dirty="0">
                <a:latin typeface="Calibri"/>
                <a:cs typeface="Calibri"/>
              </a:rPr>
              <a:t>6</a:t>
            </a:r>
            <a:r>
              <a:rPr sz="2700" spc="345" baseline="9259" dirty="0">
                <a:latin typeface="Calibri"/>
                <a:cs typeface="Calibri"/>
              </a:rPr>
              <a:t> </a:t>
            </a:r>
            <a:r>
              <a:rPr sz="3600" baseline="8101" dirty="0">
                <a:latin typeface="Calibri"/>
                <a:cs typeface="Calibri"/>
              </a:rPr>
              <a:t>E</a:t>
            </a:r>
            <a:endParaRPr sz="3600" baseline="8101">
              <a:latin typeface="Calibri"/>
              <a:cs typeface="Calibri"/>
            </a:endParaRPr>
          </a:p>
          <a:p>
            <a:pPr marL="38100">
              <a:lnSpc>
                <a:spcPts val="1860"/>
              </a:lnSpc>
            </a:pPr>
            <a:r>
              <a:rPr sz="1800" dirty="0">
                <a:latin typeface="Calibri"/>
                <a:cs typeface="Calibri"/>
              </a:rPr>
              <a:t>5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3600" baseline="-24305" dirty="0">
                <a:latin typeface="Calibri"/>
                <a:cs typeface="Calibri"/>
              </a:rPr>
              <a:t>B</a:t>
            </a:r>
            <a:endParaRPr sz="3600" baseline="-24305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15027" y="1640516"/>
            <a:ext cx="621030" cy="45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ts val="1345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ts val="2065"/>
              </a:lnSpc>
            </a:pPr>
            <a:r>
              <a:rPr sz="1800" dirty="0">
                <a:latin typeface="Calibri"/>
                <a:cs typeface="Calibri"/>
              </a:rPr>
              <a:t>7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3600" baseline="-11574" dirty="0">
                <a:latin typeface="Calibri"/>
                <a:cs typeface="Calibri"/>
              </a:rPr>
              <a:t>D</a:t>
            </a:r>
            <a:endParaRPr sz="3600" baseline="-11574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54515" y="121175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54515" y="185565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70128" y="142537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98997" y="2187257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69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69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935827" y="2134884"/>
            <a:ext cx="3194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87740" y="2187257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69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69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233725" y="2134884"/>
            <a:ext cx="3022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B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95008" y="1622700"/>
            <a:ext cx="1149350" cy="581660"/>
          </a:xfrm>
          <a:custGeom>
            <a:avLst/>
            <a:gdLst/>
            <a:ahLst/>
            <a:cxnLst/>
            <a:rect l="l" t="t" r="r" b="b"/>
            <a:pathLst>
              <a:path w="1149350" h="581660">
                <a:moveTo>
                  <a:pt x="1148949" y="9154"/>
                </a:moveTo>
                <a:lnTo>
                  <a:pt x="1144371" y="0"/>
                </a:lnTo>
                <a:lnTo>
                  <a:pt x="0" y="572185"/>
                </a:lnTo>
                <a:lnTo>
                  <a:pt x="4577" y="581340"/>
                </a:lnTo>
                <a:lnTo>
                  <a:pt x="1148949" y="915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39379" y="1622700"/>
            <a:ext cx="1149350" cy="581660"/>
          </a:xfrm>
          <a:custGeom>
            <a:avLst/>
            <a:gdLst/>
            <a:ahLst/>
            <a:cxnLst/>
            <a:rect l="l" t="t" r="r" b="b"/>
            <a:pathLst>
              <a:path w="1149350" h="581660">
                <a:moveTo>
                  <a:pt x="1148949" y="572185"/>
                </a:moveTo>
                <a:lnTo>
                  <a:pt x="4577" y="0"/>
                </a:lnTo>
                <a:lnTo>
                  <a:pt x="0" y="9154"/>
                </a:lnTo>
                <a:lnTo>
                  <a:pt x="1144371" y="581340"/>
                </a:lnTo>
                <a:lnTo>
                  <a:pt x="1148949" y="57218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97297" y="2771649"/>
            <a:ext cx="0" cy="429259"/>
          </a:xfrm>
          <a:custGeom>
            <a:avLst/>
            <a:gdLst/>
            <a:ahLst/>
            <a:cxnLst/>
            <a:rect l="l" t="t" r="r" b="b"/>
            <a:pathLst>
              <a:path h="429260">
                <a:moveTo>
                  <a:pt x="0" y="0"/>
                </a:moveTo>
                <a:lnTo>
                  <a:pt x="0" y="428757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82225" y="2768598"/>
            <a:ext cx="440055" cy="432434"/>
          </a:xfrm>
          <a:custGeom>
            <a:avLst/>
            <a:gdLst/>
            <a:ahLst/>
            <a:cxnLst/>
            <a:rect l="l" t="t" r="r" b="b"/>
            <a:pathLst>
              <a:path w="440054" h="432435">
                <a:moveTo>
                  <a:pt x="439438" y="431809"/>
                </a:moveTo>
                <a:lnTo>
                  <a:pt x="7629" y="0"/>
                </a:lnTo>
                <a:lnTo>
                  <a:pt x="0" y="6103"/>
                </a:lnTo>
                <a:lnTo>
                  <a:pt x="425706" y="431809"/>
                </a:lnTo>
                <a:lnTo>
                  <a:pt x="439438" y="431809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50416" y="2768598"/>
            <a:ext cx="440055" cy="432434"/>
          </a:xfrm>
          <a:custGeom>
            <a:avLst/>
            <a:gdLst/>
            <a:ahLst/>
            <a:cxnLst/>
            <a:rect l="l" t="t" r="r" b="b"/>
            <a:pathLst>
              <a:path w="440054" h="432435">
                <a:moveTo>
                  <a:pt x="439438" y="6103"/>
                </a:moveTo>
                <a:lnTo>
                  <a:pt x="431809" y="0"/>
                </a:lnTo>
                <a:lnTo>
                  <a:pt x="0" y="431809"/>
                </a:lnTo>
                <a:lnTo>
                  <a:pt x="13732" y="431809"/>
                </a:lnTo>
                <a:lnTo>
                  <a:pt x="439438" y="6103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98997" y="3331628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958715" y="3279256"/>
            <a:ext cx="2736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97297" y="3200407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427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98997" y="4476000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966344" y="4423626"/>
            <a:ext cx="2590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F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097297" y="3916021"/>
            <a:ext cx="0" cy="572770"/>
          </a:xfrm>
          <a:custGeom>
            <a:avLst/>
            <a:gdLst/>
            <a:ahLst/>
            <a:cxnLst/>
            <a:rect l="l" t="t" r="r" b="b"/>
            <a:pathLst>
              <a:path h="572770">
                <a:moveTo>
                  <a:pt x="0" y="0"/>
                </a:moveTo>
                <a:lnTo>
                  <a:pt x="0" y="572185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98997" y="5620372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923621" y="5567998"/>
            <a:ext cx="3460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96628" y="5752623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39112" y="5610721"/>
            <a:ext cx="25781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097297" y="5060393"/>
            <a:ext cx="0" cy="572770"/>
          </a:xfrm>
          <a:custGeom>
            <a:avLst/>
            <a:gdLst/>
            <a:ahLst/>
            <a:cxnLst/>
            <a:rect l="l" t="t" r="r" b="b"/>
            <a:pathLst>
              <a:path h="572770">
                <a:moveTo>
                  <a:pt x="0" y="0"/>
                </a:moveTo>
                <a:lnTo>
                  <a:pt x="0" y="572185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59926" y="3331628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458022" y="360730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257555" y="3463881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07932" y="3200407"/>
            <a:ext cx="154305" cy="146685"/>
          </a:xfrm>
          <a:custGeom>
            <a:avLst/>
            <a:gdLst/>
            <a:ahLst/>
            <a:cxnLst/>
            <a:rect l="l" t="t" r="r" b="b"/>
            <a:pathLst>
              <a:path w="154304" h="146685">
                <a:moveTo>
                  <a:pt x="154108" y="140376"/>
                </a:moveTo>
                <a:lnTo>
                  <a:pt x="13732" y="0"/>
                </a:lnTo>
                <a:lnTo>
                  <a:pt x="0" y="0"/>
                </a:lnTo>
                <a:lnTo>
                  <a:pt x="146479" y="146479"/>
                </a:lnTo>
                <a:lnTo>
                  <a:pt x="154108" y="140376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15555" y="3331628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643229" y="3279256"/>
            <a:ext cx="14503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8720" algn="l"/>
              </a:tabLst>
            </a:pPr>
            <a:r>
              <a:rPr sz="4000" dirty="0">
                <a:latin typeface="Calibri"/>
                <a:cs typeface="Calibri"/>
              </a:rPr>
              <a:t>D	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87784" y="3321979"/>
            <a:ext cx="595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3950" dirty="0">
                <a:solidFill>
                  <a:srgbClr val="006FC0"/>
                </a:solidFill>
                <a:latin typeface="Calibri"/>
                <a:cs typeface="Calibri"/>
              </a:rPr>
              <a:t>14</a:t>
            </a:r>
            <a:r>
              <a:rPr sz="2700" spc="-52" baseline="-339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55669" y="3321979"/>
            <a:ext cx="25781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810039" y="3200407"/>
            <a:ext cx="154305" cy="146685"/>
          </a:xfrm>
          <a:custGeom>
            <a:avLst/>
            <a:gdLst/>
            <a:ahLst/>
            <a:cxnLst/>
            <a:rect l="l" t="t" r="r" b="b"/>
            <a:pathLst>
              <a:path w="154304" h="146685">
                <a:moveTo>
                  <a:pt x="154108" y="0"/>
                </a:moveTo>
                <a:lnTo>
                  <a:pt x="140376" y="0"/>
                </a:lnTo>
                <a:lnTo>
                  <a:pt x="0" y="140376"/>
                </a:lnTo>
                <a:lnTo>
                  <a:pt x="7629" y="146479"/>
                </a:lnTo>
                <a:lnTo>
                  <a:pt x="154108" y="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611909" y="2415637"/>
            <a:ext cx="1327785" cy="1979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 </a:t>
            </a:r>
            <a:r>
              <a:rPr sz="3200" dirty="0">
                <a:latin typeface="Calibri"/>
                <a:cs typeface="Calibri"/>
              </a:rPr>
              <a:t> SBD  SBE  </a:t>
            </a:r>
            <a:r>
              <a:rPr sz="3200" spc="-10" dirty="0">
                <a:latin typeface="Calibri"/>
                <a:cs typeface="Calibri"/>
              </a:rPr>
              <a:t>SAEFG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98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8888" y="229119"/>
            <a:ext cx="227774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A*</a:t>
            </a:r>
            <a:r>
              <a:rPr spc="-75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2955575" y="1055086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69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43369" y="1042879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7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7"/>
                </a:lnTo>
                <a:lnTo>
                  <a:pt x="4577" y="598131"/>
                </a:lnTo>
                <a:lnTo>
                  <a:pt x="12206" y="598131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31"/>
                </a:lnTo>
                <a:lnTo>
                  <a:pt x="592021" y="598131"/>
                </a:lnTo>
                <a:lnTo>
                  <a:pt x="596599" y="592027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91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91"/>
                </a:lnTo>
                <a:lnTo>
                  <a:pt x="24413" y="572191"/>
                </a:lnTo>
                <a:close/>
              </a:path>
              <a:path w="596900" h="598169">
                <a:moveTo>
                  <a:pt x="584392" y="572191"/>
                </a:moveTo>
                <a:lnTo>
                  <a:pt x="12206" y="572191"/>
                </a:lnTo>
                <a:lnTo>
                  <a:pt x="24413" y="584398"/>
                </a:lnTo>
                <a:lnTo>
                  <a:pt x="24413" y="598131"/>
                </a:lnTo>
                <a:lnTo>
                  <a:pt x="572185" y="598131"/>
                </a:lnTo>
                <a:lnTo>
                  <a:pt x="572185" y="584398"/>
                </a:lnTo>
                <a:lnTo>
                  <a:pt x="584392" y="572191"/>
                </a:lnTo>
                <a:close/>
              </a:path>
              <a:path w="596900" h="598169">
                <a:moveTo>
                  <a:pt x="24413" y="598131"/>
                </a:moveTo>
                <a:lnTo>
                  <a:pt x="24413" y="584398"/>
                </a:lnTo>
                <a:lnTo>
                  <a:pt x="12206" y="572191"/>
                </a:lnTo>
                <a:lnTo>
                  <a:pt x="12206" y="598131"/>
                </a:lnTo>
                <a:lnTo>
                  <a:pt x="24413" y="598131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91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91"/>
                </a:lnTo>
                <a:lnTo>
                  <a:pt x="584392" y="572191"/>
                </a:lnTo>
                <a:close/>
              </a:path>
              <a:path w="596900" h="598169">
                <a:moveTo>
                  <a:pt x="584392" y="598131"/>
                </a:moveTo>
                <a:lnTo>
                  <a:pt x="584392" y="572191"/>
                </a:lnTo>
                <a:lnTo>
                  <a:pt x="572185" y="584398"/>
                </a:lnTo>
                <a:lnTo>
                  <a:pt x="572185" y="598131"/>
                </a:lnTo>
                <a:lnTo>
                  <a:pt x="584392" y="598131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10715" y="990513"/>
            <a:ext cx="2590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2162" y="2055541"/>
            <a:ext cx="188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4533" y="911164"/>
            <a:ext cx="2025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53933" y="1353660"/>
            <a:ext cx="35814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>
              <a:lnSpc>
                <a:spcPts val="159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310"/>
              </a:lnSpc>
            </a:pPr>
            <a:r>
              <a:rPr sz="2400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17914" y="971165"/>
            <a:ext cx="3102010" cy="1455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53100" y="114004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94070" y="1353660"/>
            <a:ext cx="33274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>
              <a:lnSpc>
                <a:spcPts val="159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310"/>
              </a:lnSpc>
            </a:pPr>
            <a:r>
              <a:rPr sz="2400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69186" y="106833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30684" y="711287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29741" y="1353660"/>
            <a:ext cx="42672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9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  <a:p>
            <a:pPr marL="273050">
              <a:lnSpc>
                <a:spcPts val="2310"/>
              </a:lnSpc>
            </a:pP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58499" y="1925846"/>
            <a:ext cx="736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7695" algn="l"/>
              </a:tabLst>
            </a:pPr>
            <a:r>
              <a:rPr sz="1800" dirty="0">
                <a:latin typeface="Calibri"/>
                <a:cs typeface="Calibri"/>
              </a:rPr>
              <a:t>10	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40427" y="92490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40427" y="214098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99414" y="1242275"/>
            <a:ext cx="1174750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865">
              <a:lnSpc>
                <a:spcPts val="186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13 </a:t>
            </a:r>
            <a:r>
              <a:rPr sz="2700" baseline="9259" dirty="0">
                <a:latin typeface="Calibri"/>
                <a:cs typeface="Calibri"/>
              </a:rPr>
              <a:t>6</a:t>
            </a:r>
            <a:r>
              <a:rPr sz="2700" spc="345" baseline="9259" dirty="0">
                <a:latin typeface="Calibri"/>
                <a:cs typeface="Calibri"/>
              </a:rPr>
              <a:t> </a:t>
            </a:r>
            <a:r>
              <a:rPr sz="3600" baseline="8101" dirty="0">
                <a:latin typeface="Calibri"/>
                <a:cs typeface="Calibri"/>
              </a:rPr>
              <a:t>E</a:t>
            </a:r>
            <a:endParaRPr sz="3600" baseline="8101">
              <a:latin typeface="Calibri"/>
              <a:cs typeface="Calibri"/>
            </a:endParaRPr>
          </a:p>
          <a:p>
            <a:pPr marL="38100">
              <a:lnSpc>
                <a:spcPts val="1860"/>
              </a:lnSpc>
            </a:pPr>
            <a:r>
              <a:rPr sz="1800" dirty="0">
                <a:latin typeface="Calibri"/>
                <a:cs typeface="Calibri"/>
              </a:rPr>
              <a:t>5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3600" baseline="-24305" dirty="0">
                <a:latin typeface="Calibri"/>
                <a:cs typeface="Calibri"/>
              </a:rPr>
              <a:t>B</a:t>
            </a:r>
            <a:endParaRPr sz="3600" baseline="-24305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15027" y="1640516"/>
            <a:ext cx="621030" cy="45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ts val="1345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ts val="2065"/>
              </a:lnSpc>
            </a:pPr>
            <a:r>
              <a:rPr sz="1800" dirty="0">
                <a:latin typeface="Calibri"/>
                <a:cs typeface="Calibri"/>
              </a:rPr>
              <a:t>7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3600" baseline="-11574" dirty="0">
                <a:latin typeface="Calibri"/>
                <a:cs typeface="Calibri"/>
              </a:rPr>
              <a:t>D</a:t>
            </a:r>
            <a:endParaRPr sz="3600" baseline="-11574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54515" y="121175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54515" y="185565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70128" y="142537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98997" y="2187257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69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69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935827" y="2134884"/>
            <a:ext cx="3194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87740" y="2187257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69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69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233725" y="2134884"/>
            <a:ext cx="3022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B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95008" y="1622700"/>
            <a:ext cx="1149350" cy="581660"/>
          </a:xfrm>
          <a:custGeom>
            <a:avLst/>
            <a:gdLst/>
            <a:ahLst/>
            <a:cxnLst/>
            <a:rect l="l" t="t" r="r" b="b"/>
            <a:pathLst>
              <a:path w="1149350" h="581660">
                <a:moveTo>
                  <a:pt x="1148949" y="9154"/>
                </a:moveTo>
                <a:lnTo>
                  <a:pt x="1144371" y="0"/>
                </a:lnTo>
                <a:lnTo>
                  <a:pt x="0" y="572185"/>
                </a:lnTo>
                <a:lnTo>
                  <a:pt x="4577" y="581340"/>
                </a:lnTo>
                <a:lnTo>
                  <a:pt x="1148949" y="915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39379" y="1622700"/>
            <a:ext cx="1149350" cy="581660"/>
          </a:xfrm>
          <a:custGeom>
            <a:avLst/>
            <a:gdLst/>
            <a:ahLst/>
            <a:cxnLst/>
            <a:rect l="l" t="t" r="r" b="b"/>
            <a:pathLst>
              <a:path w="1149350" h="581660">
                <a:moveTo>
                  <a:pt x="1148949" y="572185"/>
                </a:moveTo>
                <a:lnTo>
                  <a:pt x="4577" y="0"/>
                </a:lnTo>
                <a:lnTo>
                  <a:pt x="0" y="9154"/>
                </a:lnTo>
                <a:lnTo>
                  <a:pt x="1144371" y="581340"/>
                </a:lnTo>
                <a:lnTo>
                  <a:pt x="1148949" y="57218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97297" y="2771649"/>
            <a:ext cx="0" cy="429259"/>
          </a:xfrm>
          <a:custGeom>
            <a:avLst/>
            <a:gdLst/>
            <a:ahLst/>
            <a:cxnLst/>
            <a:rect l="l" t="t" r="r" b="b"/>
            <a:pathLst>
              <a:path h="429260">
                <a:moveTo>
                  <a:pt x="0" y="0"/>
                </a:moveTo>
                <a:lnTo>
                  <a:pt x="0" y="428757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82225" y="2768598"/>
            <a:ext cx="440055" cy="432434"/>
          </a:xfrm>
          <a:custGeom>
            <a:avLst/>
            <a:gdLst/>
            <a:ahLst/>
            <a:cxnLst/>
            <a:rect l="l" t="t" r="r" b="b"/>
            <a:pathLst>
              <a:path w="440054" h="432435">
                <a:moveTo>
                  <a:pt x="439438" y="431809"/>
                </a:moveTo>
                <a:lnTo>
                  <a:pt x="7629" y="0"/>
                </a:lnTo>
                <a:lnTo>
                  <a:pt x="0" y="6103"/>
                </a:lnTo>
                <a:lnTo>
                  <a:pt x="425706" y="431809"/>
                </a:lnTo>
                <a:lnTo>
                  <a:pt x="439438" y="431809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50416" y="2768598"/>
            <a:ext cx="440055" cy="432434"/>
          </a:xfrm>
          <a:custGeom>
            <a:avLst/>
            <a:gdLst/>
            <a:ahLst/>
            <a:cxnLst/>
            <a:rect l="l" t="t" r="r" b="b"/>
            <a:pathLst>
              <a:path w="440054" h="432435">
                <a:moveTo>
                  <a:pt x="439438" y="6103"/>
                </a:moveTo>
                <a:lnTo>
                  <a:pt x="431809" y="0"/>
                </a:lnTo>
                <a:lnTo>
                  <a:pt x="0" y="431809"/>
                </a:lnTo>
                <a:lnTo>
                  <a:pt x="13732" y="431809"/>
                </a:lnTo>
                <a:lnTo>
                  <a:pt x="439438" y="6103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98997" y="3331628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958715" y="3279256"/>
            <a:ext cx="2736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97297" y="3200407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427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98997" y="4476000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966344" y="4423626"/>
            <a:ext cx="2590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F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097297" y="3916021"/>
            <a:ext cx="0" cy="572770"/>
          </a:xfrm>
          <a:custGeom>
            <a:avLst/>
            <a:gdLst/>
            <a:ahLst/>
            <a:cxnLst/>
            <a:rect l="l" t="t" r="r" b="b"/>
            <a:pathLst>
              <a:path h="572770">
                <a:moveTo>
                  <a:pt x="0" y="0"/>
                </a:moveTo>
                <a:lnTo>
                  <a:pt x="0" y="572185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98997" y="5620372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923621" y="5567998"/>
            <a:ext cx="3460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96628" y="5752623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39112" y="5610721"/>
            <a:ext cx="25781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097297" y="5060393"/>
            <a:ext cx="0" cy="572770"/>
          </a:xfrm>
          <a:custGeom>
            <a:avLst/>
            <a:gdLst/>
            <a:ahLst/>
            <a:cxnLst/>
            <a:rect l="l" t="t" r="r" b="b"/>
            <a:pathLst>
              <a:path h="572770">
                <a:moveTo>
                  <a:pt x="0" y="0"/>
                </a:moveTo>
                <a:lnTo>
                  <a:pt x="0" y="572185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59926" y="3331628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257555" y="3463881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00040" y="3321979"/>
            <a:ext cx="25781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07932" y="3200407"/>
            <a:ext cx="154305" cy="146685"/>
          </a:xfrm>
          <a:custGeom>
            <a:avLst/>
            <a:gdLst/>
            <a:ahLst/>
            <a:cxnLst/>
            <a:rect l="l" t="t" r="r" b="b"/>
            <a:pathLst>
              <a:path w="154304" h="146685">
                <a:moveTo>
                  <a:pt x="154108" y="140376"/>
                </a:moveTo>
                <a:lnTo>
                  <a:pt x="13732" y="0"/>
                </a:lnTo>
                <a:lnTo>
                  <a:pt x="0" y="0"/>
                </a:lnTo>
                <a:lnTo>
                  <a:pt x="146479" y="146479"/>
                </a:lnTo>
                <a:lnTo>
                  <a:pt x="154108" y="140376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15555" y="3331628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643229" y="3279256"/>
            <a:ext cx="14503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8720" algn="l"/>
              </a:tabLst>
            </a:pPr>
            <a:r>
              <a:rPr sz="4000" dirty="0">
                <a:latin typeface="Calibri"/>
                <a:cs typeface="Calibri"/>
              </a:rPr>
              <a:t>D	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810039" y="3200407"/>
            <a:ext cx="154305" cy="146685"/>
          </a:xfrm>
          <a:custGeom>
            <a:avLst/>
            <a:gdLst/>
            <a:ahLst/>
            <a:cxnLst/>
            <a:rect l="l" t="t" r="r" b="b"/>
            <a:pathLst>
              <a:path w="154304" h="146685">
                <a:moveTo>
                  <a:pt x="154108" y="0"/>
                </a:moveTo>
                <a:lnTo>
                  <a:pt x="140376" y="0"/>
                </a:lnTo>
                <a:lnTo>
                  <a:pt x="0" y="140376"/>
                </a:lnTo>
                <a:lnTo>
                  <a:pt x="7629" y="146479"/>
                </a:lnTo>
                <a:lnTo>
                  <a:pt x="154108" y="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87740" y="4476000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885836" y="475168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85370" y="4608252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810039" y="3912969"/>
            <a:ext cx="580390" cy="578485"/>
          </a:xfrm>
          <a:custGeom>
            <a:avLst/>
            <a:gdLst/>
            <a:ahLst/>
            <a:cxnLst/>
            <a:rect l="l" t="t" r="r" b="b"/>
            <a:pathLst>
              <a:path w="580389" h="578485">
                <a:moveTo>
                  <a:pt x="579814" y="572185"/>
                </a:moveTo>
                <a:lnTo>
                  <a:pt x="7629" y="0"/>
                </a:lnTo>
                <a:lnTo>
                  <a:pt x="0" y="6103"/>
                </a:lnTo>
                <a:lnTo>
                  <a:pt x="572185" y="578289"/>
                </a:lnTo>
                <a:lnTo>
                  <a:pt x="579814" y="57218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43369" y="4476000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092405" y="4423626"/>
            <a:ext cx="14217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4750" algn="l"/>
              </a:tabLst>
            </a:pPr>
            <a:r>
              <a:rPr sz="4000" dirty="0">
                <a:latin typeface="Calibri"/>
                <a:cs typeface="Calibri"/>
              </a:rPr>
              <a:t>C	F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515599" y="4466350"/>
            <a:ext cx="595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3950" dirty="0">
                <a:solidFill>
                  <a:srgbClr val="006FC0"/>
                </a:solidFill>
                <a:latin typeface="Calibri"/>
                <a:cs typeface="Calibri"/>
              </a:rPr>
              <a:t>22</a:t>
            </a:r>
            <a:r>
              <a:rPr sz="2700" spc="-52" baseline="-339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683483" y="4466350"/>
            <a:ext cx="25781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237854" y="3912969"/>
            <a:ext cx="580390" cy="578485"/>
          </a:xfrm>
          <a:custGeom>
            <a:avLst/>
            <a:gdLst/>
            <a:ahLst/>
            <a:cxnLst/>
            <a:rect l="l" t="t" r="r" b="b"/>
            <a:pathLst>
              <a:path w="580389" h="578485">
                <a:moveTo>
                  <a:pt x="579814" y="6103"/>
                </a:moveTo>
                <a:lnTo>
                  <a:pt x="572185" y="0"/>
                </a:lnTo>
                <a:lnTo>
                  <a:pt x="0" y="572185"/>
                </a:lnTo>
                <a:lnTo>
                  <a:pt x="7629" y="578289"/>
                </a:lnTo>
                <a:lnTo>
                  <a:pt x="579814" y="6103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611909" y="2415637"/>
            <a:ext cx="1327785" cy="2467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 </a:t>
            </a:r>
            <a:r>
              <a:rPr sz="3200" dirty="0">
                <a:latin typeface="Calibri"/>
                <a:cs typeface="Calibri"/>
              </a:rPr>
              <a:t> SBE  SBDF  </a:t>
            </a:r>
            <a:r>
              <a:rPr sz="3200" spc="-10" dirty="0">
                <a:latin typeface="Calibri"/>
                <a:cs typeface="Calibri"/>
              </a:rPr>
              <a:t>SAEFG  </a:t>
            </a:r>
            <a:r>
              <a:rPr sz="3200" dirty="0">
                <a:latin typeface="Calibri"/>
                <a:cs typeface="Calibri"/>
              </a:rPr>
              <a:t>SBDC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580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8888" y="229119"/>
            <a:ext cx="227774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A*</a:t>
            </a:r>
            <a:r>
              <a:rPr spc="-75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2955575" y="1055086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69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43369" y="1042879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7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7"/>
                </a:lnTo>
                <a:lnTo>
                  <a:pt x="4577" y="598131"/>
                </a:lnTo>
                <a:lnTo>
                  <a:pt x="12206" y="598131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31"/>
                </a:lnTo>
                <a:lnTo>
                  <a:pt x="592021" y="598131"/>
                </a:lnTo>
                <a:lnTo>
                  <a:pt x="596599" y="592027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91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91"/>
                </a:lnTo>
                <a:lnTo>
                  <a:pt x="24413" y="572191"/>
                </a:lnTo>
                <a:close/>
              </a:path>
              <a:path w="596900" h="598169">
                <a:moveTo>
                  <a:pt x="584392" y="572191"/>
                </a:moveTo>
                <a:lnTo>
                  <a:pt x="12206" y="572191"/>
                </a:lnTo>
                <a:lnTo>
                  <a:pt x="24413" y="584398"/>
                </a:lnTo>
                <a:lnTo>
                  <a:pt x="24413" y="598131"/>
                </a:lnTo>
                <a:lnTo>
                  <a:pt x="572185" y="598131"/>
                </a:lnTo>
                <a:lnTo>
                  <a:pt x="572185" y="584398"/>
                </a:lnTo>
                <a:lnTo>
                  <a:pt x="584392" y="572191"/>
                </a:lnTo>
                <a:close/>
              </a:path>
              <a:path w="596900" h="598169">
                <a:moveTo>
                  <a:pt x="24413" y="598131"/>
                </a:moveTo>
                <a:lnTo>
                  <a:pt x="24413" y="584398"/>
                </a:lnTo>
                <a:lnTo>
                  <a:pt x="12206" y="572191"/>
                </a:lnTo>
                <a:lnTo>
                  <a:pt x="12206" y="598131"/>
                </a:lnTo>
                <a:lnTo>
                  <a:pt x="24413" y="598131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91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91"/>
                </a:lnTo>
                <a:lnTo>
                  <a:pt x="584392" y="572191"/>
                </a:lnTo>
                <a:close/>
              </a:path>
              <a:path w="596900" h="598169">
                <a:moveTo>
                  <a:pt x="584392" y="598131"/>
                </a:moveTo>
                <a:lnTo>
                  <a:pt x="584392" y="572191"/>
                </a:lnTo>
                <a:lnTo>
                  <a:pt x="572185" y="584398"/>
                </a:lnTo>
                <a:lnTo>
                  <a:pt x="572185" y="598131"/>
                </a:lnTo>
                <a:lnTo>
                  <a:pt x="584392" y="598131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55575" y="990513"/>
            <a:ext cx="5727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2162" y="2055541"/>
            <a:ext cx="188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4533" y="911164"/>
            <a:ext cx="2025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53933" y="1353660"/>
            <a:ext cx="35814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>
              <a:lnSpc>
                <a:spcPts val="159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310"/>
              </a:lnSpc>
            </a:pPr>
            <a:r>
              <a:rPr sz="2400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17914" y="971165"/>
            <a:ext cx="3102010" cy="1455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53100" y="114004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94070" y="1353660"/>
            <a:ext cx="33274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>
              <a:lnSpc>
                <a:spcPts val="159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310"/>
              </a:lnSpc>
            </a:pPr>
            <a:r>
              <a:rPr sz="2400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69186" y="106833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30684" y="711287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29741" y="1353660"/>
            <a:ext cx="42672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9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  <a:p>
            <a:pPr marL="273050">
              <a:lnSpc>
                <a:spcPts val="2310"/>
              </a:lnSpc>
            </a:pP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58499" y="1925846"/>
            <a:ext cx="736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7695" algn="l"/>
              </a:tabLst>
            </a:pPr>
            <a:r>
              <a:rPr sz="1800" dirty="0">
                <a:latin typeface="Calibri"/>
                <a:cs typeface="Calibri"/>
              </a:rPr>
              <a:t>10	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40427" y="92490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40427" y="214098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99414" y="1242275"/>
            <a:ext cx="1174750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865">
              <a:lnSpc>
                <a:spcPts val="186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13 </a:t>
            </a:r>
            <a:r>
              <a:rPr sz="2700" baseline="9259" dirty="0">
                <a:latin typeface="Calibri"/>
                <a:cs typeface="Calibri"/>
              </a:rPr>
              <a:t>6</a:t>
            </a:r>
            <a:r>
              <a:rPr sz="2700" spc="345" baseline="9259" dirty="0">
                <a:latin typeface="Calibri"/>
                <a:cs typeface="Calibri"/>
              </a:rPr>
              <a:t> </a:t>
            </a:r>
            <a:r>
              <a:rPr sz="3600" baseline="8101" dirty="0">
                <a:latin typeface="Calibri"/>
                <a:cs typeface="Calibri"/>
              </a:rPr>
              <a:t>E</a:t>
            </a:r>
            <a:endParaRPr sz="3600" baseline="8101">
              <a:latin typeface="Calibri"/>
              <a:cs typeface="Calibri"/>
            </a:endParaRPr>
          </a:p>
          <a:p>
            <a:pPr marL="38100">
              <a:lnSpc>
                <a:spcPts val="1860"/>
              </a:lnSpc>
            </a:pPr>
            <a:r>
              <a:rPr sz="1800" dirty="0">
                <a:latin typeface="Calibri"/>
                <a:cs typeface="Calibri"/>
              </a:rPr>
              <a:t>5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3600" baseline="-24305" dirty="0">
                <a:latin typeface="Calibri"/>
                <a:cs typeface="Calibri"/>
              </a:rPr>
              <a:t>B</a:t>
            </a:r>
            <a:endParaRPr sz="3600" baseline="-24305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15027" y="1640516"/>
            <a:ext cx="621030" cy="45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ts val="1345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ts val="2065"/>
              </a:lnSpc>
            </a:pPr>
            <a:r>
              <a:rPr sz="1800" dirty="0">
                <a:latin typeface="Calibri"/>
                <a:cs typeface="Calibri"/>
              </a:rPr>
              <a:t>7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3600" baseline="-11574" dirty="0">
                <a:latin typeface="Calibri"/>
                <a:cs typeface="Calibri"/>
              </a:rPr>
              <a:t>D</a:t>
            </a:r>
            <a:endParaRPr sz="3600" baseline="-11574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54515" y="121175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54515" y="185565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70128" y="142537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98997" y="2187257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69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69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935827" y="2134884"/>
            <a:ext cx="3194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59926" y="2187257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69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69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805910" y="2134884"/>
            <a:ext cx="3022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B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95008" y="1622700"/>
            <a:ext cx="1149350" cy="581660"/>
          </a:xfrm>
          <a:custGeom>
            <a:avLst/>
            <a:gdLst/>
            <a:ahLst/>
            <a:cxnLst/>
            <a:rect l="l" t="t" r="r" b="b"/>
            <a:pathLst>
              <a:path w="1149350" h="581660">
                <a:moveTo>
                  <a:pt x="1148949" y="9154"/>
                </a:moveTo>
                <a:lnTo>
                  <a:pt x="1144371" y="0"/>
                </a:lnTo>
                <a:lnTo>
                  <a:pt x="0" y="572185"/>
                </a:lnTo>
                <a:lnTo>
                  <a:pt x="4577" y="581340"/>
                </a:lnTo>
                <a:lnTo>
                  <a:pt x="1148949" y="915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40905" y="1622700"/>
            <a:ext cx="1720214" cy="581660"/>
          </a:xfrm>
          <a:custGeom>
            <a:avLst/>
            <a:gdLst/>
            <a:ahLst/>
            <a:cxnLst/>
            <a:rect l="l" t="t" r="r" b="b"/>
            <a:pathLst>
              <a:path w="1720214" h="581660">
                <a:moveTo>
                  <a:pt x="1719609" y="572185"/>
                </a:moveTo>
                <a:lnTo>
                  <a:pt x="3051" y="0"/>
                </a:lnTo>
                <a:lnTo>
                  <a:pt x="0" y="9154"/>
                </a:lnTo>
                <a:lnTo>
                  <a:pt x="1716557" y="581340"/>
                </a:lnTo>
                <a:lnTo>
                  <a:pt x="1719609" y="57218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97297" y="2771649"/>
            <a:ext cx="0" cy="429259"/>
          </a:xfrm>
          <a:custGeom>
            <a:avLst/>
            <a:gdLst/>
            <a:ahLst/>
            <a:cxnLst/>
            <a:rect l="l" t="t" r="r" b="b"/>
            <a:pathLst>
              <a:path h="429260">
                <a:moveTo>
                  <a:pt x="0" y="0"/>
                </a:moveTo>
                <a:lnTo>
                  <a:pt x="0" y="428757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55937" y="2767072"/>
            <a:ext cx="871855" cy="433705"/>
          </a:xfrm>
          <a:custGeom>
            <a:avLst/>
            <a:gdLst/>
            <a:ahLst/>
            <a:cxnLst/>
            <a:rect l="l" t="t" r="r" b="b"/>
            <a:pathLst>
              <a:path w="871854" h="433705">
                <a:moveTo>
                  <a:pt x="871248" y="433335"/>
                </a:moveTo>
                <a:lnTo>
                  <a:pt x="4577" y="0"/>
                </a:lnTo>
                <a:lnTo>
                  <a:pt x="0" y="9154"/>
                </a:lnTo>
                <a:lnTo>
                  <a:pt x="848360" y="433335"/>
                </a:lnTo>
                <a:lnTo>
                  <a:pt x="871248" y="43333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89266" y="2767072"/>
            <a:ext cx="871855" cy="433705"/>
          </a:xfrm>
          <a:custGeom>
            <a:avLst/>
            <a:gdLst/>
            <a:ahLst/>
            <a:cxnLst/>
            <a:rect l="l" t="t" r="r" b="b"/>
            <a:pathLst>
              <a:path w="871854" h="433705">
                <a:moveTo>
                  <a:pt x="871248" y="9154"/>
                </a:moveTo>
                <a:lnTo>
                  <a:pt x="866670" y="0"/>
                </a:lnTo>
                <a:lnTo>
                  <a:pt x="0" y="433335"/>
                </a:lnTo>
                <a:lnTo>
                  <a:pt x="22887" y="433335"/>
                </a:lnTo>
                <a:lnTo>
                  <a:pt x="871248" y="915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98997" y="3331628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958715" y="3279256"/>
            <a:ext cx="2736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97297" y="3200407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427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98997" y="4476000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966344" y="4423626"/>
            <a:ext cx="2590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F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097297" y="3916021"/>
            <a:ext cx="0" cy="572770"/>
          </a:xfrm>
          <a:custGeom>
            <a:avLst/>
            <a:gdLst/>
            <a:ahLst/>
            <a:cxnLst/>
            <a:rect l="l" t="t" r="r" b="b"/>
            <a:pathLst>
              <a:path h="572770">
                <a:moveTo>
                  <a:pt x="0" y="0"/>
                </a:moveTo>
                <a:lnTo>
                  <a:pt x="0" y="572185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98997" y="5620372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923621" y="5567998"/>
            <a:ext cx="3460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96628" y="5752623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39112" y="5610721"/>
            <a:ext cx="25781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097297" y="5060393"/>
            <a:ext cx="0" cy="572770"/>
          </a:xfrm>
          <a:custGeom>
            <a:avLst/>
            <a:gdLst/>
            <a:ahLst/>
            <a:cxnLst/>
            <a:rect l="l" t="t" r="r" b="b"/>
            <a:pathLst>
              <a:path h="572770">
                <a:moveTo>
                  <a:pt x="0" y="0"/>
                </a:moveTo>
                <a:lnTo>
                  <a:pt x="0" y="572185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04298" y="3331628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964014" y="3279256"/>
            <a:ext cx="2736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804298" y="3200407"/>
            <a:ext cx="300990" cy="148590"/>
          </a:xfrm>
          <a:custGeom>
            <a:avLst/>
            <a:gdLst/>
            <a:ahLst/>
            <a:cxnLst/>
            <a:rect l="l" t="t" r="r" b="b"/>
            <a:pathLst>
              <a:path w="300989" h="148589">
                <a:moveTo>
                  <a:pt x="300588" y="138850"/>
                </a:moveTo>
                <a:lnTo>
                  <a:pt x="22887" y="0"/>
                </a:lnTo>
                <a:lnTo>
                  <a:pt x="0" y="0"/>
                </a:lnTo>
                <a:lnTo>
                  <a:pt x="296010" y="148005"/>
                </a:lnTo>
                <a:lnTo>
                  <a:pt x="300588" y="13885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15555" y="3331628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643229" y="3279256"/>
            <a:ext cx="3384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D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811565" y="3200407"/>
            <a:ext cx="300990" cy="148590"/>
          </a:xfrm>
          <a:custGeom>
            <a:avLst/>
            <a:gdLst/>
            <a:ahLst/>
            <a:cxnLst/>
            <a:rect l="l" t="t" r="r" b="b"/>
            <a:pathLst>
              <a:path w="300989" h="148589">
                <a:moveTo>
                  <a:pt x="300588" y="0"/>
                </a:moveTo>
                <a:lnTo>
                  <a:pt x="277700" y="0"/>
                </a:lnTo>
                <a:lnTo>
                  <a:pt x="0" y="138850"/>
                </a:lnTo>
                <a:lnTo>
                  <a:pt x="4577" y="148005"/>
                </a:lnTo>
                <a:lnTo>
                  <a:pt x="300588" y="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87740" y="4476000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255086" y="4423626"/>
            <a:ext cx="2590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F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885836" y="475168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810039" y="3912969"/>
            <a:ext cx="580390" cy="578485"/>
          </a:xfrm>
          <a:custGeom>
            <a:avLst/>
            <a:gdLst/>
            <a:ahLst/>
            <a:cxnLst/>
            <a:rect l="l" t="t" r="r" b="b"/>
            <a:pathLst>
              <a:path w="580389" h="578485">
                <a:moveTo>
                  <a:pt x="579814" y="572185"/>
                </a:moveTo>
                <a:lnTo>
                  <a:pt x="7629" y="0"/>
                </a:lnTo>
                <a:lnTo>
                  <a:pt x="0" y="6103"/>
                </a:lnTo>
                <a:lnTo>
                  <a:pt x="572185" y="578289"/>
                </a:lnTo>
                <a:lnTo>
                  <a:pt x="579814" y="57218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43369" y="4476000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092405" y="4423626"/>
            <a:ext cx="2965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C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515599" y="4466350"/>
            <a:ext cx="595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3950" dirty="0">
                <a:solidFill>
                  <a:srgbClr val="006FC0"/>
                </a:solidFill>
                <a:latin typeface="Calibri"/>
                <a:cs typeface="Calibri"/>
              </a:rPr>
              <a:t>22</a:t>
            </a:r>
            <a:r>
              <a:rPr sz="2700" spc="-52" baseline="-339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683483" y="4466350"/>
            <a:ext cx="25781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237854" y="3912969"/>
            <a:ext cx="580390" cy="578485"/>
          </a:xfrm>
          <a:custGeom>
            <a:avLst/>
            <a:gdLst/>
            <a:ahLst/>
            <a:cxnLst/>
            <a:rect l="l" t="t" r="r" b="b"/>
            <a:pathLst>
              <a:path w="580389" h="578485">
                <a:moveTo>
                  <a:pt x="579814" y="6103"/>
                </a:moveTo>
                <a:lnTo>
                  <a:pt x="572185" y="0"/>
                </a:lnTo>
                <a:lnTo>
                  <a:pt x="0" y="572185"/>
                </a:lnTo>
                <a:lnTo>
                  <a:pt x="7629" y="578289"/>
                </a:lnTo>
                <a:lnTo>
                  <a:pt x="579814" y="6103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376484" y="4476000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174578" y="475168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974113" y="4608252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098783" y="3912969"/>
            <a:ext cx="580390" cy="578485"/>
          </a:xfrm>
          <a:custGeom>
            <a:avLst/>
            <a:gdLst/>
            <a:ahLst/>
            <a:cxnLst/>
            <a:rect l="l" t="t" r="r" b="b"/>
            <a:pathLst>
              <a:path w="580390" h="578485">
                <a:moveTo>
                  <a:pt x="579814" y="572185"/>
                </a:moveTo>
                <a:lnTo>
                  <a:pt x="7629" y="0"/>
                </a:lnTo>
                <a:lnTo>
                  <a:pt x="0" y="6103"/>
                </a:lnTo>
                <a:lnTo>
                  <a:pt x="572185" y="578289"/>
                </a:lnTo>
                <a:lnTo>
                  <a:pt x="579814" y="57218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32112" y="4476000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368941" y="4423626"/>
            <a:ext cx="14338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7450" algn="l"/>
              </a:tabLst>
            </a:pPr>
            <a:r>
              <a:rPr sz="4000" dirty="0">
                <a:latin typeface="Calibri"/>
                <a:cs typeface="Calibri"/>
              </a:rPr>
              <a:t>A	F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972225" y="4751680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804341" y="4466350"/>
            <a:ext cx="595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3950" dirty="0">
                <a:solidFill>
                  <a:srgbClr val="006FC0"/>
                </a:solidFill>
                <a:latin typeface="Calibri"/>
                <a:cs typeface="Calibri"/>
              </a:rPr>
              <a:t>27</a:t>
            </a:r>
            <a:r>
              <a:rPr sz="2700" spc="-52" baseline="-339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659970" y="4466350"/>
            <a:ext cx="595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3950" dirty="0">
                <a:solidFill>
                  <a:srgbClr val="006FC0"/>
                </a:solidFill>
                <a:latin typeface="Calibri"/>
                <a:cs typeface="Calibri"/>
              </a:rPr>
              <a:t>19</a:t>
            </a:r>
            <a:r>
              <a:rPr sz="2700" spc="-52" baseline="-339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526597" y="3912969"/>
            <a:ext cx="580390" cy="578485"/>
          </a:xfrm>
          <a:custGeom>
            <a:avLst/>
            <a:gdLst/>
            <a:ahLst/>
            <a:cxnLst/>
            <a:rect l="l" t="t" r="r" b="b"/>
            <a:pathLst>
              <a:path w="580389" h="578485">
                <a:moveTo>
                  <a:pt x="579814" y="6103"/>
                </a:moveTo>
                <a:lnTo>
                  <a:pt x="572185" y="0"/>
                </a:lnTo>
                <a:lnTo>
                  <a:pt x="0" y="572185"/>
                </a:lnTo>
                <a:lnTo>
                  <a:pt x="7629" y="578289"/>
                </a:lnTo>
                <a:lnTo>
                  <a:pt x="579814" y="6103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42787" y="4332572"/>
            <a:ext cx="887094" cy="885190"/>
          </a:xfrm>
          <a:custGeom>
            <a:avLst/>
            <a:gdLst/>
            <a:ahLst/>
            <a:cxnLst/>
            <a:rect l="l" t="t" r="r" b="b"/>
            <a:pathLst>
              <a:path w="887095" h="885189">
                <a:moveTo>
                  <a:pt x="886506" y="857515"/>
                </a:moveTo>
                <a:lnTo>
                  <a:pt x="27464" y="0"/>
                </a:lnTo>
                <a:lnTo>
                  <a:pt x="0" y="25939"/>
                </a:lnTo>
                <a:lnTo>
                  <a:pt x="859041" y="884980"/>
                </a:lnTo>
                <a:lnTo>
                  <a:pt x="886506" y="857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42787" y="4332572"/>
            <a:ext cx="887094" cy="885190"/>
          </a:xfrm>
          <a:custGeom>
            <a:avLst/>
            <a:gdLst/>
            <a:ahLst/>
            <a:cxnLst/>
            <a:rect l="l" t="t" r="r" b="b"/>
            <a:pathLst>
              <a:path w="887095" h="885189">
                <a:moveTo>
                  <a:pt x="886506" y="25939"/>
                </a:moveTo>
                <a:lnTo>
                  <a:pt x="859041" y="0"/>
                </a:lnTo>
                <a:lnTo>
                  <a:pt x="0" y="857515"/>
                </a:lnTo>
                <a:lnTo>
                  <a:pt x="27464" y="884980"/>
                </a:lnTo>
                <a:lnTo>
                  <a:pt x="886506" y="25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611909" y="2415637"/>
            <a:ext cx="1327785" cy="2955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 </a:t>
            </a:r>
            <a:r>
              <a:rPr sz="3200" dirty="0">
                <a:latin typeface="Calibri"/>
                <a:cs typeface="Calibri"/>
              </a:rPr>
              <a:t> SBEF  </a:t>
            </a:r>
            <a:r>
              <a:rPr sz="3200" spc="-10" dirty="0">
                <a:latin typeface="Calibri"/>
                <a:cs typeface="Calibri"/>
              </a:rPr>
              <a:t>SAEFG  </a:t>
            </a:r>
            <a:r>
              <a:rPr sz="3200" u="heavy" spc="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SBDF 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SBDC  </a:t>
            </a:r>
            <a:r>
              <a:rPr sz="3200" spc="-10" dirty="0">
                <a:latin typeface="Calibri"/>
                <a:cs typeface="Calibri"/>
              </a:rPr>
              <a:t>SBEA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385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8888" y="229119"/>
            <a:ext cx="227774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A*</a:t>
            </a:r>
            <a:r>
              <a:rPr spc="-75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2955575" y="1055086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69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43369" y="1042879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7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7"/>
                </a:lnTo>
                <a:lnTo>
                  <a:pt x="4577" y="598131"/>
                </a:lnTo>
                <a:lnTo>
                  <a:pt x="12206" y="598131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31"/>
                </a:lnTo>
                <a:lnTo>
                  <a:pt x="592021" y="598131"/>
                </a:lnTo>
                <a:lnTo>
                  <a:pt x="596599" y="592027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91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91"/>
                </a:lnTo>
                <a:lnTo>
                  <a:pt x="24413" y="572191"/>
                </a:lnTo>
                <a:close/>
              </a:path>
              <a:path w="596900" h="598169">
                <a:moveTo>
                  <a:pt x="584392" y="572191"/>
                </a:moveTo>
                <a:lnTo>
                  <a:pt x="12206" y="572191"/>
                </a:lnTo>
                <a:lnTo>
                  <a:pt x="24413" y="584398"/>
                </a:lnTo>
                <a:lnTo>
                  <a:pt x="24413" y="598131"/>
                </a:lnTo>
                <a:lnTo>
                  <a:pt x="572185" y="598131"/>
                </a:lnTo>
                <a:lnTo>
                  <a:pt x="572185" y="584398"/>
                </a:lnTo>
                <a:lnTo>
                  <a:pt x="584392" y="572191"/>
                </a:lnTo>
                <a:close/>
              </a:path>
              <a:path w="596900" h="598169">
                <a:moveTo>
                  <a:pt x="24413" y="598131"/>
                </a:moveTo>
                <a:lnTo>
                  <a:pt x="24413" y="584398"/>
                </a:lnTo>
                <a:lnTo>
                  <a:pt x="12206" y="572191"/>
                </a:lnTo>
                <a:lnTo>
                  <a:pt x="12206" y="598131"/>
                </a:lnTo>
                <a:lnTo>
                  <a:pt x="24413" y="598131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91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91"/>
                </a:lnTo>
                <a:lnTo>
                  <a:pt x="584392" y="572191"/>
                </a:lnTo>
                <a:close/>
              </a:path>
              <a:path w="596900" h="598169">
                <a:moveTo>
                  <a:pt x="584392" y="598131"/>
                </a:moveTo>
                <a:lnTo>
                  <a:pt x="584392" y="572191"/>
                </a:lnTo>
                <a:lnTo>
                  <a:pt x="572185" y="584398"/>
                </a:lnTo>
                <a:lnTo>
                  <a:pt x="572185" y="598131"/>
                </a:lnTo>
                <a:lnTo>
                  <a:pt x="584392" y="598131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55575" y="990513"/>
            <a:ext cx="5727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2162" y="2055541"/>
            <a:ext cx="188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4533" y="911164"/>
            <a:ext cx="2025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53933" y="1353660"/>
            <a:ext cx="35814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>
              <a:lnSpc>
                <a:spcPts val="159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310"/>
              </a:lnSpc>
            </a:pPr>
            <a:r>
              <a:rPr sz="2400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17914" y="971165"/>
            <a:ext cx="3102010" cy="1455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53100" y="114004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94070" y="1353660"/>
            <a:ext cx="33274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>
              <a:lnSpc>
                <a:spcPts val="159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310"/>
              </a:lnSpc>
            </a:pPr>
            <a:r>
              <a:rPr sz="2400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69186" y="106833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30684" y="711287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29741" y="1353660"/>
            <a:ext cx="42672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9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  <a:p>
            <a:pPr marL="273050">
              <a:lnSpc>
                <a:spcPts val="2310"/>
              </a:lnSpc>
            </a:pP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58499" y="1925846"/>
            <a:ext cx="736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7695" algn="l"/>
              </a:tabLst>
            </a:pPr>
            <a:r>
              <a:rPr sz="1800" dirty="0">
                <a:latin typeface="Calibri"/>
                <a:cs typeface="Calibri"/>
              </a:rPr>
              <a:t>10	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40427" y="92490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40427" y="214098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99414" y="1242275"/>
            <a:ext cx="1174750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865">
              <a:lnSpc>
                <a:spcPts val="186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13 </a:t>
            </a:r>
            <a:r>
              <a:rPr sz="2700" baseline="9259" dirty="0">
                <a:latin typeface="Calibri"/>
                <a:cs typeface="Calibri"/>
              </a:rPr>
              <a:t>6</a:t>
            </a:r>
            <a:r>
              <a:rPr sz="2700" spc="345" baseline="9259" dirty="0">
                <a:latin typeface="Calibri"/>
                <a:cs typeface="Calibri"/>
              </a:rPr>
              <a:t> </a:t>
            </a:r>
            <a:r>
              <a:rPr sz="3600" baseline="8101" dirty="0">
                <a:latin typeface="Calibri"/>
                <a:cs typeface="Calibri"/>
              </a:rPr>
              <a:t>E</a:t>
            </a:r>
            <a:endParaRPr sz="3600" baseline="8101">
              <a:latin typeface="Calibri"/>
              <a:cs typeface="Calibri"/>
            </a:endParaRPr>
          </a:p>
          <a:p>
            <a:pPr marL="38100">
              <a:lnSpc>
                <a:spcPts val="1860"/>
              </a:lnSpc>
            </a:pPr>
            <a:r>
              <a:rPr sz="1800" dirty="0">
                <a:latin typeface="Calibri"/>
                <a:cs typeface="Calibri"/>
              </a:rPr>
              <a:t>5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3600" baseline="-24305" dirty="0">
                <a:latin typeface="Calibri"/>
                <a:cs typeface="Calibri"/>
              </a:rPr>
              <a:t>B</a:t>
            </a:r>
            <a:endParaRPr sz="3600" baseline="-24305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15027" y="1640516"/>
            <a:ext cx="621030" cy="45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ts val="1345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ts val="2065"/>
              </a:lnSpc>
            </a:pPr>
            <a:r>
              <a:rPr sz="1800" dirty="0">
                <a:latin typeface="Calibri"/>
                <a:cs typeface="Calibri"/>
              </a:rPr>
              <a:t>7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3600" baseline="-11574" dirty="0">
                <a:latin typeface="Calibri"/>
                <a:cs typeface="Calibri"/>
              </a:rPr>
              <a:t>D</a:t>
            </a:r>
            <a:endParaRPr sz="3600" baseline="-11574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54515" y="121175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54515" y="185565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70128" y="142537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98997" y="2187257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69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69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935827" y="2134884"/>
            <a:ext cx="3194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59926" y="2187257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69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69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69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69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69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69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69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805910" y="2134884"/>
            <a:ext cx="3022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B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95008" y="1622700"/>
            <a:ext cx="1149350" cy="581660"/>
          </a:xfrm>
          <a:custGeom>
            <a:avLst/>
            <a:gdLst/>
            <a:ahLst/>
            <a:cxnLst/>
            <a:rect l="l" t="t" r="r" b="b"/>
            <a:pathLst>
              <a:path w="1149350" h="581660">
                <a:moveTo>
                  <a:pt x="1148949" y="9154"/>
                </a:moveTo>
                <a:lnTo>
                  <a:pt x="1144371" y="0"/>
                </a:lnTo>
                <a:lnTo>
                  <a:pt x="0" y="572185"/>
                </a:lnTo>
                <a:lnTo>
                  <a:pt x="4577" y="581340"/>
                </a:lnTo>
                <a:lnTo>
                  <a:pt x="1148949" y="915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40905" y="1622700"/>
            <a:ext cx="1720214" cy="581660"/>
          </a:xfrm>
          <a:custGeom>
            <a:avLst/>
            <a:gdLst/>
            <a:ahLst/>
            <a:cxnLst/>
            <a:rect l="l" t="t" r="r" b="b"/>
            <a:pathLst>
              <a:path w="1720214" h="581660">
                <a:moveTo>
                  <a:pt x="1719609" y="572185"/>
                </a:moveTo>
                <a:lnTo>
                  <a:pt x="3051" y="0"/>
                </a:lnTo>
                <a:lnTo>
                  <a:pt x="0" y="9154"/>
                </a:lnTo>
                <a:lnTo>
                  <a:pt x="1716557" y="581340"/>
                </a:lnTo>
                <a:lnTo>
                  <a:pt x="1719609" y="57218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97297" y="2771649"/>
            <a:ext cx="0" cy="429259"/>
          </a:xfrm>
          <a:custGeom>
            <a:avLst/>
            <a:gdLst/>
            <a:ahLst/>
            <a:cxnLst/>
            <a:rect l="l" t="t" r="r" b="b"/>
            <a:pathLst>
              <a:path h="429260">
                <a:moveTo>
                  <a:pt x="0" y="0"/>
                </a:moveTo>
                <a:lnTo>
                  <a:pt x="0" y="428757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55937" y="2767072"/>
            <a:ext cx="871855" cy="433705"/>
          </a:xfrm>
          <a:custGeom>
            <a:avLst/>
            <a:gdLst/>
            <a:ahLst/>
            <a:cxnLst/>
            <a:rect l="l" t="t" r="r" b="b"/>
            <a:pathLst>
              <a:path w="871854" h="433705">
                <a:moveTo>
                  <a:pt x="871248" y="433335"/>
                </a:moveTo>
                <a:lnTo>
                  <a:pt x="4577" y="0"/>
                </a:lnTo>
                <a:lnTo>
                  <a:pt x="0" y="9154"/>
                </a:lnTo>
                <a:lnTo>
                  <a:pt x="848360" y="433335"/>
                </a:lnTo>
                <a:lnTo>
                  <a:pt x="871248" y="43333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89266" y="2767072"/>
            <a:ext cx="871855" cy="433705"/>
          </a:xfrm>
          <a:custGeom>
            <a:avLst/>
            <a:gdLst/>
            <a:ahLst/>
            <a:cxnLst/>
            <a:rect l="l" t="t" r="r" b="b"/>
            <a:pathLst>
              <a:path w="871854" h="433705">
                <a:moveTo>
                  <a:pt x="871248" y="9154"/>
                </a:moveTo>
                <a:lnTo>
                  <a:pt x="866670" y="0"/>
                </a:lnTo>
                <a:lnTo>
                  <a:pt x="0" y="433335"/>
                </a:lnTo>
                <a:lnTo>
                  <a:pt x="22887" y="433335"/>
                </a:lnTo>
                <a:lnTo>
                  <a:pt x="871248" y="915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98997" y="3331628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958715" y="3279256"/>
            <a:ext cx="2736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97297" y="3200407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427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98997" y="4476000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966344" y="4423626"/>
            <a:ext cx="2590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F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097297" y="3916021"/>
            <a:ext cx="0" cy="572770"/>
          </a:xfrm>
          <a:custGeom>
            <a:avLst/>
            <a:gdLst/>
            <a:ahLst/>
            <a:cxnLst/>
            <a:rect l="l" t="t" r="r" b="b"/>
            <a:pathLst>
              <a:path h="572770">
                <a:moveTo>
                  <a:pt x="0" y="0"/>
                </a:moveTo>
                <a:lnTo>
                  <a:pt x="0" y="572185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98997" y="5620372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923621" y="5567998"/>
            <a:ext cx="3460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96628" y="5752623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39112" y="5610721"/>
            <a:ext cx="25781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097297" y="5060393"/>
            <a:ext cx="0" cy="572770"/>
          </a:xfrm>
          <a:custGeom>
            <a:avLst/>
            <a:gdLst/>
            <a:ahLst/>
            <a:cxnLst/>
            <a:rect l="l" t="t" r="r" b="b"/>
            <a:pathLst>
              <a:path h="572770">
                <a:moveTo>
                  <a:pt x="0" y="0"/>
                </a:moveTo>
                <a:lnTo>
                  <a:pt x="0" y="572185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04298" y="3331628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964014" y="3279256"/>
            <a:ext cx="2736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804298" y="3200407"/>
            <a:ext cx="300990" cy="148590"/>
          </a:xfrm>
          <a:custGeom>
            <a:avLst/>
            <a:gdLst/>
            <a:ahLst/>
            <a:cxnLst/>
            <a:rect l="l" t="t" r="r" b="b"/>
            <a:pathLst>
              <a:path w="300989" h="148589">
                <a:moveTo>
                  <a:pt x="300588" y="138850"/>
                </a:moveTo>
                <a:lnTo>
                  <a:pt x="22887" y="0"/>
                </a:lnTo>
                <a:lnTo>
                  <a:pt x="0" y="0"/>
                </a:lnTo>
                <a:lnTo>
                  <a:pt x="296010" y="148005"/>
                </a:lnTo>
                <a:lnTo>
                  <a:pt x="300588" y="13885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15555" y="3331628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643229" y="3279256"/>
            <a:ext cx="3384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D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811565" y="3200407"/>
            <a:ext cx="300990" cy="148590"/>
          </a:xfrm>
          <a:custGeom>
            <a:avLst/>
            <a:gdLst/>
            <a:ahLst/>
            <a:cxnLst/>
            <a:rect l="l" t="t" r="r" b="b"/>
            <a:pathLst>
              <a:path w="300989" h="148589">
                <a:moveTo>
                  <a:pt x="300588" y="0"/>
                </a:moveTo>
                <a:lnTo>
                  <a:pt x="277700" y="0"/>
                </a:lnTo>
                <a:lnTo>
                  <a:pt x="0" y="138850"/>
                </a:lnTo>
                <a:lnTo>
                  <a:pt x="4577" y="148005"/>
                </a:lnTo>
                <a:lnTo>
                  <a:pt x="300588" y="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15555" y="4476000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664591" y="4423626"/>
            <a:ext cx="2965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C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113184" y="4608252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22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255669" y="4466350"/>
            <a:ext cx="25781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813854" y="3916021"/>
            <a:ext cx="0" cy="572770"/>
          </a:xfrm>
          <a:custGeom>
            <a:avLst/>
            <a:gdLst/>
            <a:ahLst/>
            <a:cxnLst/>
            <a:rect l="l" t="t" r="r" b="b"/>
            <a:pathLst>
              <a:path h="572770">
                <a:moveTo>
                  <a:pt x="0" y="0"/>
                </a:moveTo>
                <a:lnTo>
                  <a:pt x="0" y="572185"/>
                </a:lnTo>
              </a:path>
            </a:pathLst>
          </a:custGeom>
          <a:ln w="10680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76484" y="4476000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98783" y="3912969"/>
            <a:ext cx="580390" cy="578485"/>
          </a:xfrm>
          <a:custGeom>
            <a:avLst/>
            <a:gdLst/>
            <a:ahLst/>
            <a:cxnLst/>
            <a:rect l="l" t="t" r="r" b="b"/>
            <a:pathLst>
              <a:path w="580390" h="578485">
                <a:moveTo>
                  <a:pt x="579814" y="572185"/>
                </a:moveTo>
                <a:lnTo>
                  <a:pt x="7629" y="0"/>
                </a:lnTo>
                <a:lnTo>
                  <a:pt x="0" y="6103"/>
                </a:lnTo>
                <a:lnTo>
                  <a:pt x="572185" y="578289"/>
                </a:lnTo>
                <a:lnTo>
                  <a:pt x="579814" y="57218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32112" y="4476000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368941" y="4423626"/>
            <a:ext cx="14338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7450" algn="l"/>
              </a:tabLst>
            </a:pPr>
            <a:r>
              <a:rPr sz="4000" dirty="0">
                <a:latin typeface="Calibri"/>
                <a:cs typeface="Calibri"/>
              </a:rPr>
              <a:t>A	F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829741" y="4608252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27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972225" y="4466350"/>
            <a:ext cx="25781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526597" y="3912969"/>
            <a:ext cx="580390" cy="578485"/>
          </a:xfrm>
          <a:custGeom>
            <a:avLst/>
            <a:gdLst/>
            <a:ahLst/>
            <a:cxnLst/>
            <a:rect l="l" t="t" r="r" b="b"/>
            <a:pathLst>
              <a:path w="580389" h="578485">
                <a:moveTo>
                  <a:pt x="579814" y="6103"/>
                </a:moveTo>
                <a:lnTo>
                  <a:pt x="572185" y="0"/>
                </a:lnTo>
                <a:lnTo>
                  <a:pt x="0" y="572185"/>
                </a:lnTo>
                <a:lnTo>
                  <a:pt x="7629" y="578289"/>
                </a:lnTo>
                <a:lnTo>
                  <a:pt x="579814" y="6103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960876" y="5632578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70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91D0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948669" y="5620372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746764" y="5896051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546298" y="5752623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670968" y="5057341"/>
            <a:ext cx="580390" cy="578485"/>
          </a:xfrm>
          <a:custGeom>
            <a:avLst/>
            <a:gdLst/>
            <a:ahLst/>
            <a:cxnLst/>
            <a:rect l="l" t="t" r="r" b="b"/>
            <a:pathLst>
              <a:path w="580390" h="578485">
                <a:moveTo>
                  <a:pt x="579814" y="572185"/>
                </a:moveTo>
                <a:lnTo>
                  <a:pt x="7629" y="0"/>
                </a:lnTo>
                <a:lnTo>
                  <a:pt x="0" y="6103"/>
                </a:lnTo>
                <a:lnTo>
                  <a:pt x="572185" y="578289"/>
                </a:lnTo>
                <a:lnTo>
                  <a:pt x="579814" y="57218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04298" y="5620372"/>
            <a:ext cx="596900" cy="598170"/>
          </a:xfrm>
          <a:custGeom>
            <a:avLst/>
            <a:gdLst/>
            <a:ahLst/>
            <a:cxnLst/>
            <a:rect l="l" t="t" r="r" b="b"/>
            <a:pathLst>
              <a:path w="596900" h="598170">
                <a:moveTo>
                  <a:pt x="596599" y="592021"/>
                </a:moveTo>
                <a:lnTo>
                  <a:pt x="596599" y="6103"/>
                </a:lnTo>
                <a:lnTo>
                  <a:pt x="592021" y="0"/>
                </a:lnTo>
                <a:lnTo>
                  <a:pt x="4577" y="0"/>
                </a:lnTo>
                <a:lnTo>
                  <a:pt x="0" y="6103"/>
                </a:lnTo>
                <a:lnTo>
                  <a:pt x="0" y="592021"/>
                </a:lnTo>
                <a:lnTo>
                  <a:pt x="4577" y="598124"/>
                </a:lnTo>
                <a:lnTo>
                  <a:pt x="12206" y="598124"/>
                </a:lnTo>
                <a:lnTo>
                  <a:pt x="12206" y="25939"/>
                </a:lnTo>
                <a:lnTo>
                  <a:pt x="24413" y="12206"/>
                </a:lnTo>
                <a:lnTo>
                  <a:pt x="24413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4392" y="25939"/>
                </a:lnTo>
                <a:lnTo>
                  <a:pt x="584392" y="598124"/>
                </a:lnTo>
                <a:lnTo>
                  <a:pt x="592021" y="598124"/>
                </a:lnTo>
                <a:lnTo>
                  <a:pt x="596599" y="592021"/>
                </a:lnTo>
                <a:close/>
              </a:path>
              <a:path w="596900" h="598170">
                <a:moveTo>
                  <a:pt x="24413" y="25939"/>
                </a:moveTo>
                <a:lnTo>
                  <a:pt x="24413" y="12206"/>
                </a:lnTo>
                <a:lnTo>
                  <a:pt x="12206" y="25939"/>
                </a:lnTo>
                <a:lnTo>
                  <a:pt x="24413" y="25939"/>
                </a:lnTo>
                <a:close/>
              </a:path>
              <a:path w="596900" h="598170">
                <a:moveTo>
                  <a:pt x="24413" y="572185"/>
                </a:moveTo>
                <a:lnTo>
                  <a:pt x="24413" y="25939"/>
                </a:lnTo>
                <a:lnTo>
                  <a:pt x="12206" y="25939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8170">
                <a:moveTo>
                  <a:pt x="24413" y="598124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8124"/>
                </a:lnTo>
                <a:lnTo>
                  <a:pt x="24413" y="598124"/>
                </a:lnTo>
                <a:close/>
              </a:path>
              <a:path w="596900" h="598170">
                <a:moveTo>
                  <a:pt x="584392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4392" y="25939"/>
                </a:lnTo>
                <a:close/>
              </a:path>
              <a:path w="596900" h="598170">
                <a:moveTo>
                  <a:pt x="584392" y="572185"/>
                </a:moveTo>
                <a:lnTo>
                  <a:pt x="584392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8170">
                <a:moveTo>
                  <a:pt x="584392" y="598124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4392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931972" y="5567998"/>
            <a:ext cx="16014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3795" algn="l"/>
              </a:tabLst>
            </a:pPr>
            <a:r>
              <a:rPr sz="4000" dirty="0">
                <a:latin typeface="Calibri"/>
                <a:cs typeface="Calibri"/>
              </a:rPr>
              <a:t>D	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376527" y="5610721"/>
            <a:ext cx="595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3950" dirty="0">
                <a:solidFill>
                  <a:srgbClr val="006FC0"/>
                </a:solidFill>
                <a:latin typeface="Calibri"/>
                <a:cs typeface="Calibri"/>
              </a:rPr>
              <a:t>23</a:t>
            </a:r>
            <a:r>
              <a:rPr sz="2700" spc="-52" baseline="-339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098783" y="5057341"/>
            <a:ext cx="580390" cy="578485"/>
          </a:xfrm>
          <a:custGeom>
            <a:avLst/>
            <a:gdLst/>
            <a:ahLst/>
            <a:cxnLst/>
            <a:rect l="l" t="t" r="r" b="b"/>
            <a:pathLst>
              <a:path w="580390" h="578485">
                <a:moveTo>
                  <a:pt x="579814" y="6103"/>
                </a:moveTo>
                <a:lnTo>
                  <a:pt x="572185" y="0"/>
                </a:lnTo>
                <a:lnTo>
                  <a:pt x="0" y="572185"/>
                </a:lnTo>
                <a:lnTo>
                  <a:pt x="7629" y="578289"/>
                </a:lnTo>
                <a:lnTo>
                  <a:pt x="579814" y="6103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660870" y="5476944"/>
            <a:ext cx="885190" cy="885190"/>
          </a:xfrm>
          <a:custGeom>
            <a:avLst/>
            <a:gdLst/>
            <a:ahLst/>
            <a:cxnLst/>
            <a:rect l="l" t="t" r="r" b="b"/>
            <a:pathLst>
              <a:path w="885190" h="885189">
                <a:moveTo>
                  <a:pt x="884980" y="857515"/>
                </a:moveTo>
                <a:lnTo>
                  <a:pt x="25939" y="0"/>
                </a:lnTo>
                <a:lnTo>
                  <a:pt x="0" y="25939"/>
                </a:lnTo>
                <a:lnTo>
                  <a:pt x="857515" y="884980"/>
                </a:lnTo>
                <a:lnTo>
                  <a:pt x="884980" y="857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660870" y="5476944"/>
            <a:ext cx="885190" cy="885190"/>
          </a:xfrm>
          <a:custGeom>
            <a:avLst/>
            <a:gdLst/>
            <a:ahLst/>
            <a:cxnLst/>
            <a:rect l="l" t="t" r="r" b="b"/>
            <a:pathLst>
              <a:path w="885190" h="885189">
                <a:moveTo>
                  <a:pt x="884980" y="25939"/>
                </a:moveTo>
                <a:lnTo>
                  <a:pt x="857515" y="0"/>
                </a:lnTo>
                <a:lnTo>
                  <a:pt x="0" y="857515"/>
                </a:lnTo>
                <a:lnTo>
                  <a:pt x="25939" y="884980"/>
                </a:lnTo>
                <a:lnTo>
                  <a:pt x="884980" y="25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5544411" y="5610721"/>
            <a:ext cx="25781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21</a:t>
            </a:r>
            <a:endParaRPr sz="18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654043" y="5476944"/>
            <a:ext cx="887094" cy="885190"/>
          </a:xfrm>
          <a:custGeom>
            <a:avLst/>
            <a:gdLst/>
            <a:ahLst/>
            <a:cxnLst/>
            <a:rect l="l" t="t" r="r" b="b"/>
            <a:pathLst>
              <a:path w="887094" h="885189">
                <a:moveTo>
                  <a:pt x="886506" y="857515"/>
                </a:moveTo>
                <a:lnTo>
                  <a:pt x="27464" y="0"/>
                </a:lnTo>
                <a:lnTo>
                  <a:pt x="0" y="25939"/>
                </a:lnTo>
                <a:lnTo>
                  <a:pt x="859041" y="884980"/>
                </a:lnTo>
                <a:lnTo>
                  <a:pt x="886506" y="857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54043" y="5476944"/>
            <a:ext cx="887094" cy="885190"/>
          </a:xfrm>
          <a:custGeom>
            <a:avLst/>
            <a:gdLst/>
            <a:ahLst/>
            <a:cxnLst/>
            <a:rect l="l" t="t" r="r" b="b"/>
            <a:pathLst>
              <a:path w="887094" h="885189">
                <a:moveTo>
                  <a:pt x="886506" y="25939"/>
                </a:moveTo>
                <a:lnTo>
                  <a:pt x="859041" y="0"/>
                </a:lnTo>
                <a:lnTo>
                  <a:pt x="0" y="857515"/>
                </a:lnTo>
                <a:lnTo>
                  <a:pt x="27464" y="884980"/>
                </a:lnTo>
                <a:lnTo>
                  <a:pt x="886506" y="25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7611909" y="2415637"/>
            <a:ext cx="1327785" cy="2955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SBEFG  </a:t>
            </a:r>
            <a:r>
              <a:rPr sz="3200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SAEFG 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SBDC  </a:t>
            </a:r>
            <a:r>
              <a:rPr sz="3200" u="heavy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SBEFD 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SBEA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65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9984" y="381000"/>
            <a:ext cx="567880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A* algorithm </a:t>
            </a:r>
            <a:r>
              <a:rPr spc="-10" dirty="0"/>
              <a:t>by</a:t>
            </a:r>
            <a:r>
              <a:rPr spc="-9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954632" y="1555564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69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0899" y="1543357"/>
            <a:ext cx="598170" cy="598170"/>
          </a:xfrm>
          <a:custGeom>
            <a:avLst/>
            <a:gdLst/>
            <a:ahLst/>
            <a:cxnLst/>
            <a:rect l="l" t="t" r="r" b="b"/>
            <a:pathLst>
              <a:path w="598169" h="598169">
                <a:moveTo>
                  <a:pt x="598124" y="592021"/>
                </a:moveTo>
                <a:lnTo>
                  <a:pt x="598124" y="6103"/>
                </a:lnTo>
                <a:lnTo>
                  <a:pt x="592021" y="0"/>
                </a:lnTo>
                <a:lnTo>
                  <a:pt x="6103" y="0"/>
                </a:lnTo>
                <a:lnTo>
                  <a:pt x="0" y="6103"/>
                </a:lnTo>
                <a:lnTo>
                  <a:pt x="0" y="592021"/>
                </a:lnTo>
                <a:lnTo>
                  <a:pt x="6103" y="598124"/>
                </a:lnTo>
                <a:lnTo>
                  <a:pt x="13732" y="598124"/>
                </a:lnTo>
                <a:lnTo>
                  <a:pt x="13732" y="25939"/>
                </a:lnTo>
                <a:lnTo>
                  <a:pt x="25939" y="12206"/>
                </a:lnTo>
                <a:lnTo>
                  <a:pt x="25939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5918" y="25939"/>
                </a:lnTo>
                <a:lnTo>
                  <a:pt x="585918" y="598124"/>
                </a:lnTo>
                <a:lnTo>
                  <a:pt x="592021" y="598124"/>
                </a:lnTo>
                <a:lnTo>
                  <a:pt x="598124" y="592021"/>
                </a:lnTo>
                <a:close/>
              </a:path>
              <a:path w="598169" h="598169">
                <a:moveTo>
                  <a:pt x="25939" y="25939"/>
                </a:moveTo>
                <a:lnTo>
                  <a:pt x="25939" y="12206"/>
                </a:lnTo>
                <a:lnTo>
                  <a:pt x="13732" y="25939"/>
                </a:lnTo>
                <a:lnTo>
                  <a:pt x="25939" y="25939"/>
                </a:lnTo>
                <a:close/>
              </a:path>
              <a:path w="598169" h="598169">
                <a:moveTo>
                  <a:pt x="25939" y="572185"/>
                </a:moveTo>
                <a:lnTo>
                  <a:pt x="25939" y="25939"/>
                </a:lnTo>
                <a:lnTo>
                  <a:pt x="13732" y="25939"/>
                </a:lnTo>
                <a:lnTo>
                  <a:pt x="13732" y="572185"/>
                </a:lnTo>
                <a:lnTo>
                  <a:pt x="25939" y="572185"/>
                </a:lnTo>
                <a:close/>
              </a:path>
              <a:path w="598169" h="598169">
                <a:moveTo>
                  <a:pt x="585918" y="572185"/>
                </a:moveTo>
                <a:lnTo>
                  <a:pt x="13732" y="572185"/>
                </a:lnTo>
                <a:lnTo>
                  <a:pt x="25939" y="584392"/>
                </a:lnTo>
                <a:lnTo>
                  <a:pt x="25939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5918" y="572185"/>
                </a:lnTo>
                <a:close/>
              </a:path>
              <a:path w="598169" h="598169">
                <a:moveTo>
                  <a:pt x="25939" y="598124"/>
                </a:moveTo>
                <a:lnTo>
                  <a:pt x="25939" y="584392"/>
                </a:lnTo>
                <a:lnTo>
                  <a:pt x="13732" y="572185"/>
                </a:lnTo>
                <a:lnTo>
                  <a:pt x="13732" y="598124"/>
                </a:lnTo>
                <a:lnTo>
                  <a:pt x="25939" y="598124"/>
                </a:lnTo>
                <a:close/>
              </a:path>
              <a:path w="598169" h="598169">
                <a:moveTo>
                  <a:pt x="585918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5918" y="25939"/>
                </a:lnTo>
                <a:close/>
              </a:path>
              <a:path w="598169" h="598169">
                <a:moveTo>
                  <a:pt x="585918" y="572185"/>
                </a:moveTo>
                <a:lnTo>
                  <a:pt x="585918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5918" y="572185"/>
                </a:lnTo>
                <a:close/>
              </a:path>
              <a:path w="598169" h="598169">
                <a:moveTo>
                  <a:pt x="585918" y="598124"/>
                </a:moveTo>
                <a:lnTo>
                  <a:pt x="585918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5918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54632" y="1490985"/>
            <a:ext cx="5727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8037" y="167561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8996" y="1533708"/>
            <a:ext cx="141605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87740" y="1186307"/>
            <a:ext cx="5389245" cy="383540"/>
          </a:xfrm>
          <a:custGeom>
            <a:avLst/>
            <a:gdLst/>
            <a:ahLst/>
            <a:cxnLst/>
            <a:rect l="l" t="t" r="r" b="b"/>
            <a:pathLst>
              <a:path w="5389245" h="383540">
                <a:moveTo>
                  <a:pt x="5389227" y="376885"/>
                </a:moveTo>
                <a:lnTo>
                  <a:pt x="5389227" y="4577"/>
                </a:lnTo>
                <a:lnTo>
                  <a:pt x="5383124" y="0"/>
                </a:lnTo>
                <a:lnTo>
                  <a:pt x="4577" y="0"/>
                </a:lnTo>
                <a:lnTo>
                  <a:pt x="0" y="4577"/>
                </a:lnTo>
                <a:lnTo>
                  <a:pt x="0" y="376885"/>
                </a:lnTo>
                <a:lnTo>
                  <a:pt x="4577" y="382989"/>
                </a:lnTo>
                <a:lnTo>
                  <a:pt x="12206" y="382989"/>
                </a:lnTo>
                <a:lnTo>
                  <a:pt x="12206" y="24413"/>
                </a:lnTo>
                <a:lnTo>
                  <a:pt x="24413" y="12206"/>
                </a:lnTo>
                <a:lnTo>
                  <a:pt x="24413" y="24413"/>
                </a:lnTo>
                <a:lnTo>
                  <a:pt x="5363288" y="24413"/>
                </a:lnTo>
                <a:lnTo>
                  <a:pt x="5363288" y="12206"/>
                </a:lnTo>
                <a:lnTo>
                  <a:pt x="5377020" y="24413"/>
                </a:lnTo>
                <a:lnTo>
                  <a:pt x="5377020" y="382989"/>
                </a:lnTo>
                <a:lnTo>
                  <a:pt x="5383124" y="382989"/>
                </a:lnTo>
                <a:lnTo>
                  <a:pt x="5389227" y="376885"/>
                </a:lnTo>
                <a:close/>
              </a:path>
              <a:path w="5389245" h="383540">
                <a:moveTo>
                  <a:pt x="24413" y="24413"/>
                </a:moveTo>
                <a:lnTo>
                  <a:pt x="24413" y="12206"/>
                </a:lnTo>
                <a:lnTo>
                  <a:pt x="12206" y="24413"/>
                </a:lnTo>
                <a:lnTo>
                  <a:pt x="24413" y="24413"/>
                </a:lnTo>
                <a:close/>
              </a:path>
              <a:path w="5389245" h="383540">
                <a:moveTo>
                  <a:pt x="24413" y="357050"/>
                </a:moveTo>
                <a:lnTo>
                  <a:pt x="24413" y="24413"/>
                </a:lnTo>
                <a:lnTo>
                  <a:pt x="12206" y="24413"/>
                </a:lnTo>
                <a:lnTo>
                  <a:pt x="12206" y="357050"/>
                </a:lnTo>
                <a:lnTo>
                  <a:pt x="24413" y="357050"/>
                </a:lnTo>
                <a:close/>
              </a:path>
              <a:path w="5389245" h="383540">
                <a:moveTo>
                  <a:pt x="5377020" y="357050"/>
                </a:moveTo>
                <a:lnTo>
                  <a:pt x="12206" y="357050"/>
                </a:lnTo>
                <a:lnTo>
                  <a:pt x="24413" y="369256"/>
                </a:lnTo>
                <a:lnTo>
                  <a:pt x="24413" y="382989"/>
                </a:lnTo>
                <a:lnTo>
                  <a:pt x="5363288" y="382989"/>
                </a:lnTo>
                <a:lnTo>
                  <a:pt x="5363288" y="369256"/>
                </a:lnTo>
                <a:lnTo>
                  <a:pt x="5377020" y="357050"/>
                </a:lnTo>
                <a:close/>
              </a:path>
              <a:path w="5389245" h="383540">
                <a:moveTo>
                  <a:pt x="24413" y="382989"/>
                </a:moveTo>
                <a:lnTo>
                  <a:pt x="24413" y="369256"/>
                </a:lnTo>
                <a:lnTo>
                  <a:pt x="12206" y="357050"/>
                </a:lnTo>
                <a:lnTo>
                  <a:pt x="12206" y="382989"/>
                </a:lnTo>
                <a:lnTo>
                  <a:pt x="24413" y="382989"/>
                </a:lnTo>
                <a:close/>
              </a:path>
              <a:path w="5389245" h="383540">
                <a:moveTo>
                  <a:pt x="5377020" y="24413"/>
                </a:moveTo>
                <a:lnTo>
                  <a:pt x="5363288" y="12206"/>
                </a:lnTo>
                <a:lnTo>
                  <a:pt x="5363288" y="24413"/>
                </a:lnTo>
                <a:lnTo>
                  <a:pt x="5377020" y="24413"/>
                </a:lnTo>
                <a:close/>
              </a:path>
              <a:path w="5389245" h="383540">
                <a:moveTo>
                  <a:pt x="5377020" y="357050"/>
                </a:moveTo>
                <a:lnTo>
                  <a:pt x="5377020" y="24413"/>
                </a:lnTo>
                <a:lnTo>
                  <a:pt x="5363288" y="24413"/>
                </a:lnTo>
                <a:lnTo>
                  <a:pt x="5363288" y="357050"/>
                </a:lnTo>
                <a:lnTo>
                  <a:pt x="5377020" y="357050"/>
                </a:lnTo>
                <a:close/>
              </a:path>
              <a:path w="5389245" h="383540">
                <a:moveTo>
                  <a:pt x="5377020" y="382989"/>
                </a:moveTo>
                <a:lnTo>
                  <a:pt x="5377020" y="357050"/>
                </a:lnTo>
                <a:lnTo>
                  <a:pt x="5363288" y="369256"/>
                </a:lnTo>
                <a:lnTo>
                  <a:pt x="5363288" y="382989"/>
                </a:lnTo>
                <a:lnTo>
                  <a:pt x="5377020" y="382989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97693" y="1161406"/>
            <a:ext cx="4566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006FC0"/>
                </a:solidFill>
                <a:latin typeface="Calibri"/>
                <a:cs typeface="Calibri"/>
              </a:rPr>
              <a:t>f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solidFill>
                  <a:srgbClr val="00B04F"/>
                </a:solidFill>
                <a:latin typeface="Calibri"/>
                <a:cs typeface="Calibri"/>
              </a:rPr>
              <a:t>accumulated </a:t>
            </a:r>
            <a:r>
              <a:rPr sz="2400" spc="-10" dirty="0">
                <a:solidFill>
                  <a:srgbClr val="00B04F"/>
                </a:solidFill>
                <a:latin typeface="Calibri"/>
                <a:cs typeface="Calibri"/>
              </a:rPr>
              <a:t>path </a:t>
            </a:r>
            <a:r>
              <a:rPr sz="2400" spc="-15" dirty="0">
                <a:solidFill>
                  <a:srgbClr val="00B04F"/>
                </a:solidFill>
                <a:latin typeface="Calibri"/>
                <a:cs typeface="Calibri"/>
              </a:rPr>
              <a:t>cost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heuristic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78795" y="1716807"/>
            <a:ext cx="38011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QUEUE</a:t>
            </a:r>
            <a:r>
              <a:rPr sz="2400" dirty="0">
                <a:latin typeface="Calibri"/>
                <a:cs typeface="Calibri"/>
              </a:rPr>
              <a:t> = </a:t>
            </a:r>
            <a:r>
              <a:rPr sz="2400" i="1" u="heavy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path </a:t>
            </a:r>
            <a:r>
              <a:rPr sz="2400" i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containing</a:t>
            </a:r>
            <a:r>
              <a:rPr sz="2400" i="1" u="heavy" spc="-1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i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root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4853" y="5711426"/>
            <a:ext cx="3194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16498" y="4761330"/>
            <a:ext cx="4603425" cy="1599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46420" y="5711426"/>
            <a:ext cx="3460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56612" y="5896051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86313" y="4466350"/>
            <a:ext cx="259079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ts val="2039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4680"/>
              </a:lnSpc>
            </a:pPr>
            <a:r>
              <a:rPr sz="4000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69889" y="4466350"/>
            <a:ext cx="29654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ts val="2039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4680"/>
              </a:lnSpc>
            </a:pPr>
            <a:r>
              <a:rPr sz="4000" dirty="0">
                <a:latin typeface="Calibri"/>
                <a:cs typeface="Calibri"/>
              </a:rPr>
              <a:t>C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44295" y="575262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77408" y="5896051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75521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65895" y="5467293"/>
            <a:ext cx="30226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ts val="2039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4680"/>
              </a:lnSpc>
            </a:pPr>
            <a:r>
              <a:rPr sz="4000" dirty="0">
                <a:latin typeface="Calibri"/>
                <a:cs typeface="Calibri"/>
              </a:rPr>
              <a:t>B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72109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16517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689725" y="5752623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19892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78795" y="3207542"/>
            <a:ext cx="201231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QUEUE: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&lt;S&gt;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604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4780" y="381000"/>
            <a:ext cx="567880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A* algorithm </a:t>
            </a:r>
            <a:r>
              <a:rPr spc="-10" dirty="0"/>
              <a:t>by</a:t>
            </a:r>
            <a:r>
              <a:rPr spc="-9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954632" y="1555564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69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0899" y="1543357"/>
            <a:ext cx="598170" cy="598170"/>
          </a:xfrm>
          <a:custGeom>
            <a:avLst/>
            <a:gdLst/>
            <a:ahLst/>
            <a:cxnLst/>
            <a:rect l="l" t="t" r="r" b="b"/>
            <a:pathLst>
              <a:path w="598169" h="598169">
                <a:moveTo>
                  <a:pt x="598124" y="592021"/>
                </a:moveTo>
                <a:lnTo>
                  <a:pt x="598124" y="6103"/>
                </a:lnTo>
                <a:lnTo>
                  <a:pt x="592021" y="0"/>
                </a:lnTo>
                <a:lnTo>
                  <a:pt x="6103" y="0"/>
                </a:lnTo>
                <a:lnTo>
                  <a:pt x="0" y="6103"/>
                </a:lnTo>
                <a:lnTo>
                  <a:pt x="0" y="592021"/>
                </a:lnTo>
                <a:lnTo>
                  <a:pt x="6103" y="598124"/>
                </a:lnTo>
                <a:lnTo>
                  <a:pt x="13732" y="598124"/>
                </a:lnTo>
                <a:lnTo>
                  <a:pt x="13732" y="25939"/>
                </a:lnTo>
                <a:lnTo>
                  <a:pt x="25939" y="12206"/>
                </a:lnTo>
                <a:lnTo>
                  <a:pt x="25939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5918" y="25939"/>
                </a:lnTo>
                <a:lnTo>
                  <a:pt x="585918" y="598124"/>
                </a:lnTo>
                <a:lnTo>
                  <a:pt x="592021" y="598124"/>
                </a:lnTo>
                <a:lnTo>
                  <a:pt x="598124" y="592021"/>
                </a:lnTo>
                <a:close/>
              </a:path>
              <a:path w="598169" h="598169">
                <a:moveTo>
                  <a:pt x="25939" y="25939"/>
                </a:moveTo>
                <a:lnTo>
                  <a:pt x="25939" y="12206"/>
                </a:lnTo>
                <a:lnTo>
                  <a:pt x="13732" y="25939"/>
                </a:lnTo>
                <a:lnTo>
                  <a:pt x="25939" y="25939"/>
                </a:lnTo>
                <a:close/>
              </a:path>
              <a:path w="598169" h="598169">
                <a:moveTo>
                  <a:pt x="25939" y="572185"/>
                </a:moveTo>
                <a:lnTo>
                  <a:pt x="25939" y="25939"/>
                </a:lnTo>
                <a:lnTo>
                  <a:pt x="13732" y="25939"/>
                </a:lnTo>
                <a:lnTo>
                  <a:pt x="13732" y="572185"/>
                </a:lnTo>
                <a:lnTo>
                  <a:pt x="25939" y="572185"/>
                </a:lnTo>
                <a:close/>
              </a:path>
              <a:path w="598169" h="598169">
                <a:moveTo>
                  <a:pt x="585918" y="572185"/>
                </a:moveTo>
                <a:lnTo>
                  <a:pt x="13732" y="572185"/>
                </a:lnTo>
                <a:lnTo>
                  <a:pt x="25939" y="584392"/>
                </a:lnTo>
                <a:lnTo>
                  <a:pt x="25939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5918" y="572185"/>
                </a:lnTo>
                <a:close/>
              </a:path>
              <a:path w="598169" h="598169">
                <a:moveTo>
                  <a:pt x="25939" y="598124"/>
                </a:moveTo>
                <a:lnTo>
                  <a:pt x="25939" y="584392"/>
                </a:lnTo>
                <a:lnTo>
                  <a:pt x="13732" y="572185"/>
                </a:lnTo>
                <a:lnTo>
                  <a:pt x="13732" y="598124"/>
                </a:lnTo>
                <a:lnTo>
                  <a:pt x="25939" y="598124"/>
                </a:lnTo>
                <a:close/>
              </a:path>
              <a:path w="598169" h="598169">
                <a:moveTo>
                  <a:pt x="585918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5918" y="25939"/>
                </a:lnTo>
                <a:close/>
              </a:path>
              <a:path w="598169" h="598169">
                <a:moveTo>
                  <a:pt x="585918" y="572185"/>
                </a:moveTo>
                <a:lnTo>
                  <a:pt x="585918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5918" y="572185"/>
                </a:lnTo>
                <a:close/>
              </a:path>
              <a:path w="598169" h="598169">
                <a:moveTo>
                  <a:pt x="585918" y="598124"/>
                </a:moveTo>
                <a:lnTo>
                  <a:pt x="585918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5918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54632" y="1490985"/>
            <a:ext cx="5727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87740" y="1186307"/>
            <a:ext cx="5389245" cy="383540"/>
          </a:xfrm>
          <a:custGeom>
            <a:avLst/>
            <a:gdLst/>
            <a:ahLst/>
            <a:cxnLst/>
            <a:rect l="l" t="t" r="r" b="b"/>
            <a:pathLst>
              <a:path w="5389245" h="383540">
                <a:moveTo>
                  <a:pt x="5389227" y="376885"/>
                </a:moveTo>
                <a:lnTo>
                  <a:pt x="5389227" y="4577"/>
                </a:lnTo>
                <a:lnTo>
                  <a:pt x="5383124" y="0"/>
                </a:lnTo>
                <a:lnTo>
                  <a:pt x="4577" y="0"/>
                </a:lnTo>
                <a:lnTo>
                  <a:pt x="0" y="4577"/>
                </a:lnTo>
                <a:lnTo>
                  <a:pt x="0" y="376885"/>
                </a:lnTo>
                <a:lnTo>
                  <a:pt x="4577" y="382989"/>
                </a:lnTo>
                <a:lnTo>
                  <a:pt x="12206" y="382989"/>
                </a:lnTo>
                <a:lnTo>
                  <a:pt x="12206" y="24413"/>
                </a:lnTo>
                <a:lnTo>
                  <a:pt x="24413" y="12206"/>
                </a:lnTo>
                <a:lnTo>
                  <a:pt x="24413" y="24413"/>
                </a:lnTo>
                <a:lnTo>
                  <a:pt x="5363288" y="24413"/>
                </a:lnTo>
                <a:lnTo>
                  <a:pt x="5363288" y="12206"/>
                </a:lnTo>
                <a:lnTo>
                  <a:pt x="5377020" y="24413"/>
                </a:lnTo>
                <a:lnTo>
                  <a:pt x="5377020" y="382989"/>
                </a:lnTo>
                <a:lnTo>
                  <a:pt x="5383124" y="382989"/>
                </a:lnTo>
                <a:lnTo>
                  <a:pt x="5389227" y="376885"/>
                </a:lnTo>
                <a:close/>
              </a:path>
              <a:path w="5389245" h="383540">
                <a:moveTo>
                  <a:pt x="24413" y="24413"/>
                </a:moveTo>
                <a:lnTo>
                  <a:pt x="24413" y="12206"/>
                </a:lnTo>
                <a:lnTo>
                  <a:pt x="12206" y="24413"/>
                </a:lnTo>
                <a:lnTo>
                  <a:pt x="24413" y="24413"/>
                </a:lnTo>
                <a:close/>
              </a:path>
              <a:path w="5389245" h="383540">
                <a:moveTo>
                  <a:pt x="24413" y="357050"/>
                </a:moveTo>
                <a:lnTo>
                  <a:pt x="24413" y="24413"/>
                </a:lnTo>
                <a:lnTo>
                  <a:pt x="12206" y="24413"/>
                </a:lnTo>
                <a:lnTo>
                  <a:pt x="12206" y="357050"/>
                </a:lnTo>
                <a:lnTo>
                  <a:pt x="24413" y="357050"/>
                </a:lnTo>
                <a:close/>
              </a:path>
              <a:path w="5389245" h="383540">
                <a:moveTo>
                  <a:pt x="5377020" y="357050"/>
                </a:moveTo>
                <a:lnTo>
                  <a:pt x="12206" y="357050"/>
                </a:lnTo>
                <a:lnTo>
                  <a:pt x="24413" y="369256"/>
                </a:lnTo>
                <a:lnTo>
                  <a:pt x="24413" y="382989"/>
                </a:lnTo>
                <a:lnTo>
                  <a:pt x="5363288" y="382989"/>
                </a:lnTo>
                <a:lnTo>
                  <a:pt x="5363288" y="369256"/>
                </a:lnTo>
                <a:lnTo>
                  <a:pt x="5377020" y="357050"/>
                </a:lnTo>
                <a:close/>
              </a:path>
              <a:path w="5389245" h="383540">
                <a:moveTo>
                  <a:pt x="24413" y="382989"/>
                </a:moveTo>
                <a:lnTo>
                  <a:pt x="24413" y="369256"/>
                </a:lnTo>
                <a:lnTo>
                  <a:pt x="12206" y="357050"/>
                </a:lnTo>
                <a:lnTo>
                  <a:pt x="12206" y="382989"/>
                </a:lnTo>
                <a:lnTo>
                  <a:pt x="24413" y="382989"/>
                </a:lnTo>
                <a:close/>
              </a:path>
              <a:path w="5389245" h="383540">
                <a:moveTo>
                  <a:pt x="5377020" y="24413"/>
                </a:moveTo>
                <a:lnTo>
                  <a:pt x="5363288" y="12206"/>
                </a:lnTo>
                <a:lnTo>
                  <a:pt x="5363288" y="24413"/>
                </a:lnTo>
                <a:lnTo>
                  <a:pt x="5377020" y="24413"/>
                </a:lnTo>
                <a:close/>
              </a:path>
              <a:path w="5389245" h="383540">
                <a:moveTo>
                  <a:pt x="5377020" y="357050"/>
                </a:moveTo>
                <a:lnTo>
                  <a:pt x="5377020" y="24413"/>
                </a:lnTo>
                <a:lnTo>
                  <a:pt x="5363288" y="24413"/>
                </a:lnTo>
                <a:lnTo>
                  <a:pt x="5363288" y="357050"/>
                </a:lnTo>
                <a:lnTo>
                  <a:pt x="5377020" y="357050"/>
                </a:lnTo>
                <a:close/>
              </a:path>
              <a:path w="5389245" h="383540">
                <a:moveTo>
                  <a:pt x="5377020" y="382989"/>
                </a:moveTo>
                <a:lnTo>
                  <a:pt x="5377020" y="357050"/>
                </a:lnTo>
                <a:lnTo>
                  <a:pt x="5363288" y="369256"/>
                </a:lnTo>
                <a:lnTo>
                  <a:pt x="5363288" y="382989"/>
                </a:lnTo>
                <a:lnTo>
                  <a:pt x="5377020" y="382989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97693" y="1161406"/>
            <a:ext cx="4566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006FC0"/>
                </a:solidFill>
                <a:latin typeface="Calibri"/>
                <a:cs typeface="Calibri"/>
              </a:rPr>
              <a:t>f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solidFill>
                  <a:srgbClr val="00B04F"/>
                </a:solidFill>
                <a:latin typeface="Calibri"/>
                <a:cs typeface="Calibri"/>
              </a:rPr>
              <a:t>accumulated </a:t>
            </a:r>
            <a:r>
              <a:rPr sz="2400" spc="-10" dirty="0">
                <a:solidFill>
                  <a:srgbClr val="00B04F"/>
                </a:solidFill>
                <a:latin typeface="Calibri"/>
                <a:cs typeface="Calibri"/>
              </a:rPr>
              <a:t>path </a:t>
            </a:r>
            <a:r>
              <a:rPr sz="2400" spc="-15" dirty="0">
                <a:solidFill>
                  <a:srgbClr val="00B04F"/>
                </a:solidFill>
                <a:latin typeface="Calibri"/>
                <a:cs typeface="Calibri"/>
              </a:rPr>
              <a:t>cost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heuristic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68707" y="2687729"/>
            <a:ext cx="598170" cy="513080"/>
          </a:xfrm>
          <a:custGeom>
            <a:avLst/>
            <a:gdLst/>
            <a:ahLst/>
            <a:cxnLst/>
            <a:rect l="l" t="t" r="r" b="b"/>
            <a:pathLst>
              <a:path w="598169" h="513080">
                <a:moveTo>
                  <a:pt x="598131" y="512678"/>
                </a:moveTo>
                <a:lnTo>
                  <a:pt x="598131" y="6103"/>
                </a:lnTo>
                <a:lnTo>
                  <a:pt x="592027" y="0"/>
                </a:lnTo>
                <a:lnTo>
                  <a:pt x="6103" y="0"/>
                </a:lnTo>
                <a:lnTo>
                  <a:pt x="0" y="6103"/>
                </a:lnTo>
                <a:lnTo>
                  <a:pt x="0" y="512678"/>
                </a:lnTo>
                <a:lnTo>
                  <a:pt x="13732" y="512678"/>
                </a:lnTo>
                <a:lnTo>
                  <a:pt x="13732" y="25939"/>
                </a:lnTo>
                <a:lnTo>
                  <a:pt x="25939" y="12206"/>
                </a:lnTo>
                <a:lnTo>
                  <a:pt x="25939" y="25939"/>
                </a:lnTo>
                <a:lnTo>
                  <a:pt x="572191" y="25939"/>
                </a:lnTo>
                <a:lnTo>
                  <a:pt x="572191" y="12206"/>
                </a:lnTo>
                <a:lnTo>
                  <a:pt x="585924" y="25939"/>
                </a:lnTo>
                <a:lnTo>
                  <a:pt x="585924" y="512678"/>
                </a:lnTo>
                <a:lnTo>
                  <a:pt x="598131" y="512678"/>
                </a:lnTo>
                <a:close/>
              </a:path>
              <a:path w="598169" h="513080">
                <a:moveTo>
                  <a:pt x="25939" y="25939"/>
                </a:moveTo>
                <a:lnTo>
                  <a:pt x="25939" y="12206"/>
                </a:lnTo>
                <a:lnTo>
                  <a:pt x="13732" y="25939"/>
                </a:lnTo>
                <a:lnTo>
                  <a:pt x="25939" y="25939"/>
                </a:lnTo>
                <a:close/>
              </a:path>
              <a:path w="598169" h="513080">
                <a:moveTo>
                  <a:pt x="25939" y="512678"/>
                </a:moveTo>
                <a:lnTo>
                  <a:pt x="25939" y="25939"/>
                </a:lnTo>
                <a:lnTo>
                  <a:pt x="13732" y="25939"/>
                </a:lnTo>
                <a:lnTo>
                  <a:pt x="13732" y="512678"/>
                </a:lnTo>
                <a:lnTo>
                  <a:pt x="25939" y="512678"/>
                </a:lnTo>
                <a:close/>
              </a:path>
              <a:path w="598169" h="513080">
                <a:moveTo>
                  <a:pt x="585924" y="25939"/>
                </a:moveTo>
                <a:lnTo>
                  <a:pt x="572191" y="12206"/>
                </a:lnTo>
                <a:lnTo>
                  <a:pt x="572191" y="25939"/>
                </a:lnTo>
                <a:lnTo>
                  <a:pt x="585924" y="25939"/>
                </a:lnTo>
                <a:close/>
              </a:path>
              <a:path w="598169" h="513080">
                <a:moveTo>
                  <a:pt x="585924" y="512678"/>
                </a:moveTo>
                <a:lnTo>
                  <a:pt x="585924" y="25939"/>
                </a:lnTo>
                <a:lnTo>
                  <a:pt x="572191" y="25939"/>
                </a:lnTo>
                <a:lnTo>
                  <a:pt x="572191" y="512678"/>
                </a:lnTo>
                <a:lnTo>
                  <a:pt x="585924" y="51267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8822" y="2678079"/>
            <a:ext cx="25781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13085" y="2687729"/>
            <a:ext cx="598170" cy="513080"/>
          </a:xfrm>
          <a:custGeom>
            <a:avLst/>
            <a:gdLst/>
            <a:ahLst/>
            <a:cxnLst/>
            <a:rect l="l" t="t" r="r" b="b"/>
            <a:pathLst>
              <a:path w="598169" h="513080">
                <a:moveTo>
                  <a:pt x="598124" y="512678"/>
                </a:moveTo>
                <a:lnTo>
                  <a:pt x="598124" y="6103"/>
                </a:lnTo>
                <a:lnTo>
                  <a:pt x="592021" y="0"/>
                </a:lnTo>
                <a:lnTo>
                  <a:pt x="6103" y="0"/>
                </a:lnTo>
                <a:lnTo>
                  <a:pt x="0" y="6103"/>
                </a:lnTo>
                <a:lnTo>
                  <a:pt x="0" y="512678"/>
                </a:lnTo>
                <a:lnTo>
                  <a:pt x="13732" y="512678"/>
                </a:lnTo>
                <a:lnTo>
                  <a:pt x="13732" y="25939"/>
                </a:lnTo>
                <a:lnTo>
                  <a:pt x="25939" y="12206"/>
                </a:lnTo>
                <a:lnTo>
                  <a:pt x="25939" y="25939"/>
                </a:lnTo>
                <a:lnTo>
                  <a:pt x="573711" y="25939"/>
                </a:lnTo>
                <a:lnTo>
                  <a:pt x="573711" y="12206"/>
                </a:lnTo>
                <a:lnTo>
                  <a:pt x="585918" y="25939"/>
                </a:lnTo>
                <a:lnTo>
                  <a:pt x="585918" y="512678"/>
                </a:lnTo>
                <a:lnTo>
                  <a:pt x="598124" y="512678"/>
                </a:lnTo>
                <a:close/>
              </a:path>
              <a:path w="598169" h="513080">
                <a:moveTo>
                  <a:pt x="25939" y="25939"/>
                </a:moveTo>
                <a:lnTo>
                  <a:pt x="25939" y="12206"/>
                </a:lnTo>
                <a:lnTo>
                  <a:pt x="13732" y="25939"/>
                </a:lnTo>
                <a:lnTo>
                  <a:pt x="25939" y="25939"/>
                </a:lnTo>
                <a:close/>
              </a:path>
              <a:path w="598169" h="513080">
                <a:moveTo>
                  <a:pt x="25939" y="512678"/>
                </a:moveTo>
                <a:lnTo>
                  <a:pt x="25939" y="25939"/>
                </a:lnTo>
                <a:lnTo>
                  <a:pt x="13732" y="25939"/>
                </a:lnTo>
                <a:lnTo>
                  <a:pt x="13732" y="512678"/>
                </a:lnTo>
                <a:lnTo>
                  <a:pt x="25939" y="512678"/>
                </a:lnTo>
                <a:close/>
              </a:path>
              <a:path w="598169" h="513080">
                <a:moveTo>
                  <a:pt x="585918" y="25939"/>
                </a:moveTo>
                <a:lnTo>
                  <a:pt x="573711" y="12206"/>
                </a:lnTo>
                <a:lnTo>
                  <a:pt x="573711" y="25939"/>
                </a:lnTo>
                <a:lnTo>
                  <a:pt x="585918" y="25939"/>
                </a:lnTo>
                <a:close/>
              </a:path>
              <a:path w="598169" h="513080">
                <a:moveTo>
                  <a:pt x="585918" y="512678"/>
                </a:moveTo>
                <a:lnTo>
                  <a:pt x="585918" y="25939"/>
                </a:lnTo>
                <a:lnTo>
                  <a:pt x="573711" y="25939"/>
                </a:lnTo>
                <a:lnTo>
                  <a:pt x="573711" y="512678"/>
                </a:lnTo>
                <a:lnTo>
                  <a:pt x="585918" y="51267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07070" y="2635356"/>
            <a:ext cx="14554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5860" algn="l"/>
              </a:tabLst>
            </a:pPr>
            <a:r>
              <a:rPr sz="4000" dirty="0">
                <a:latin typeface="Calibri"/>
                <a:cs typeface="Calibri"/>
              </a:rPr>
              <a:t>A	B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1181" y="296340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12241" y="2819981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42470" y="2819981"/>
            <a:ext cx="5359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11</a:t>
            </a:r>
            <a:r>
              <a:rPr sz="1800" spc="3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00" baseline="33950" dirty="0">
                <a:solidFill>
                  <a:srgbClr val="00B04F"/>
                </a:solidFill>
                <a:latin typeface="Calibri"/>
                <a:cs typeface="Calibri"/>
              </a:rPr>
              <a:t>1</a:t>
            </a:r>
            <a:endParaRPr sz="2700" baseline="339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64724" y="2124698"/>
            <a:ext cx="580390" cy="580390"/>
          </a:xfrm>
          <a:custGeom>
            <a:avLst/>
            <a:gdLst/>
            <a:ahLst/>
            <a:cxnLst/>
            <a:rect l="l" t="t" r="r" b="b"/>
            <a:pathLst>
              <a:path w="580389" h="580389">
                <a:moveTo>
                  <a:pt x="579814" y="7629"/>
                </a:moveTo>
                <a:lnTo>
                  <a:pt x="572185" y="0"/>
                </a:lnTo>
                <a:lnTo>
                  <a:pt x="0" y="572185"/>
                </a:lnTo>
                <a:lnTo>
                  <a:pt x="7629" y="579814"/>
                </a:lnTo>
                <a:lnTo>
                  <a:pt x="579814" y="7629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36910" y="2124698"/>
            <a:ext cx="580390" cy="580390"/>
          </a:xfrm>
          <a:custGeom>
            <a:avLst/>
            <a:gdLst/>
            <a:ahLst/>
            <a:cxnLst/>
            <a:rect l="l" t="t" r="r" b="b"/>
            <a:pathLst>
              <a:path w="580389" h="580389">
                <a:moveTo>
                  <a:pt x="579814" y="572185"/>
                </a:moveTo>
                <a:lnTo>
                  <a:pt x="7629" y="0"/>
                </a:lnTo>
                <a:lnTo>
                  <a:pt x="0" y="7629"/>
                </a:lnTo>
                <a:lnTo>
                  <a:pt x="572185" y="579814"/>
                </a:lnTo>
                <a:lnTo>
                  <a:pt x="579814" y="57218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78795" y="1716807"/>
            <a:ext cx="4701540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Remove </a:t>
            </a:r>
            <a:r>
              <a:rPr sz="2400" i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first </a:t>
            </a:r>
            <a:r>
              <a:rPr sz="2400" i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path</a:t>
            </a:r>
            <a:r>
              <a:rPr sz="2400" spc="20" dirty="0">
                <a:latin typeface="Calibri"/>
                <a:cs typeface="Calibri"/>
              </a:rPr>
              <a:t>, </a:t>
            </a:r>
            <a:r>
              <a:rPr sz="2400" spc="-15" dirty="0">
                <a:latin typeface="Calibri"/>
                <a:cs typeface="Calibri"/>
              </a:rPr>
              <a:t>Create </a:t>
            </a:r>
            <a:r>
              <a:rPr sz="2400" i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paths </a:t>
            </a:r>
            <a:r>
              <a:rPr sz="2400" i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sz="2400" i="1" u="heavy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i="1" u="heavy" spc="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all </a:t>
            </a:r>
            <a:r>
              <a:rPr sz="2400" i="1" spc="35" dirty="0">
                <a:latin typeface="Calibri"/>
                <a:cs typeface="Calibri"/>
              </a:rPr>
              <a:t> </a:t>
            </a:r>
            <a:r>
              <a:rPr sz="2400" i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children</a:t>
            </a:r>
            <a:r>
              <a:rPr sz="2400" spc="2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Reject </a:t>
            </a:r>
            <a:r>
              <a:rPr sz="2400" i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loops</a:t>
            </a:r>
            <a:r>
              <a:rPr sz="2400" i="1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i="1" u="heavy" spc="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Add </a:t>
            </a:r>
            <a:r>
              <a:rPr sz="2400" i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paths</a:t>
            </a:r>
            <a:r>
              <a:rPr sz="2400" spc="20" dirty="0">
                <a:latin typeface="Calibri"/>
                <a:cs typeface="Calibri"/>
              </a:rPr>
              <a:t>.  </a:t>
            </a:r>
            <a:r>
              <a:rPr sz="2400" i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Sort</a:t>
            </a:r>
            <a:r>
              <a:rPr sz="2400" i="1" spc="25" dirty="0"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QUEUE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i="1" u="heavy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by</a:t>
            </a:r>
            <a:r>
              <a:rPr sz="2400" i="1" u="heavy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i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1684" y="3200407"/>
            <a:ext cx="9155430" cy="3200400"/>
          </a:xfrm>
          <a:custGeom>
            <a:avLst/>
            <a:gdLst/>
            <a:ahLst/>
            <a:cxnLst/>
            <a:rect l="l" t="t" r="r" b="b"/>
            <a:pathLst>
              <a:path w="9155430" h="3200400">
                <a:moveTo>
                  <a:pt x="0" y="0"/>
                </a:moveTo>
                <a:lnTo>
                  <a:pt x="0" y="3200379"/>
                </a:lnTo>
                <a:lnTo>
                  <a:pt x="9154972" y="3200379"/>
                </a:lnTo>
                <a:lnTo>
                  <a:pt x="91549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654853" y="5711426"/>
            <a:ext cx="3194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16498" y="4761330"/>
            <a:ext cx="4603425" cy="1599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646420" y="5711426"/>
            <a:ext cx="3460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56612" y="5896051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86313" y="4466350"/>
            <a:ext cx="259079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ts val="2039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4680"/>
              </a:lnSpc>
            </a:pPr>
            <a:r>
              <a:rPr sz="4000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69889" y="4466350"/>
            <a:ext cx="29654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ts val="2039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4680"/>
              </a:lnSpc>
            </a:pPr>
            <a:r>
              <a:rPr sz="4000" dirty="0">
                <a:latin typeface="Calibri"/>
                <a:cs typeface="Calibri"/>
              </a:rPr>
              <a:t>C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44295" y="575262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77408" y="5896051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75521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65895" y="5467293"/>
            <a:ext cx="30226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ts val="2039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4680"/>
              </a:lnSpc>
            </a:pPr>
            <a:r>
              <a:rPr sz="4000" dirty="0">
                <a:latin typeface="Calibri"/>
                <a:cs typeface="Calibri"/>
              </a:rPr>
              <a:t>B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72109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16517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89725" y="5752623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19892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78795" y="3207542"/>
            <a:ext cx="27495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QUEUE: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&lt;SB,SA&gt;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82440" y="3236264"/>
            <a:ext cx="572770" cy="0"/>
          </a:xfrm>
          <a:custGeom>
            <a:avLst/>
            <a:gdLst/>
            <a:ahLst/>
            <a:cxnLst/>
            <a:rect l="l" t="t" r="r" b="b"/>
            <a:pathLst>
              <a:path w="572769">
                <a:moveTo>
                  <a:pt x="0" y="0"/>
                </a:moveTo>
                <a:lnTo>
                  <a:pt x="572185" y="0"/>
                </a:lnTo>
              </a:path>
            </a:pathLst>
          </a:custGeom>
          <a:ln w="717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68707" y="3200407"/>
            <a:ext cx="598170" cy="85725"/>
          </a:xfrm>
          <a:custGeom>
            <a:avLst/>
            <a:gdLst/>
            <a:ahLst/>
            <a:cxnLst/>
            <a:rect l="l" t="t" r="r" b="b"/>
            <a:pathLst>
              <a:path w="598169" h="85725">
                <a:moveTo>
                  <a:pt x="25939" y="59507"/>
                </a:moveTo>
                <a:lnTo>
                  <a:pt x="25939" y="0"/>
                </a:lnTo>
                <a:lnTo>
                  <a:pt x="0" y="0"/>
                </a:lnTo>
                <a:lnTo>
                  <a:pt x="0" y="79343"/>
                </a:lnTo>
                <a:lnTo>
                  <a:pt x="6103" y="85446"/>
                </a:lnTo>
                <a:lnTo>
                  <a:pt x="13732" y="85446"/>
                </a:lnTo>
                <a:lnTo>
                  <a:pt x="13732" y="59507"/>
                </a:lnTo>
                <a:lnTo>
                  <a:pt x="25939" y="59507"/>
                </a:lnTo>
                <a:close/>
              </a:path>
              <a:path w="598169" h="85725">
                <a:moveTo>
                  <a:pt x="585924" y="59507"/>
                </a:moveTo>
                <a:lnTo>
                  <a:pt x="13732" y="59507"/>
                </a:lnTo>
                <a:lnTo>
                  <a:pt x="25939" y="71713"/>
                </a:lnTo>
                <a:lnTo>
                  <a:pt x="25939" y="85446"/>
                </a:lnTo>
                <a:lnTo>
                  <a:pt x="572191" y="85446"/>
                </a:lnTo>
                <a:lnTo>
                  <a:pt x="572191" y="71713"/>
                </a:lnTo>
                <a:lnTo>
                  <a:pt x="585924" y="59507"/>
                </a:lnTo>
                <a:close/>
              </a:path>
              <a:path w="598169" h="85725">
                <a:moveTo>
                  <a:pt x="25939" y="85446"/>
                </a:moveTo>
                <a:lnTo>
                  <a:pt x="25939" y="71713"/>
                </a:lnTo>
                <a:lnTo>
                  <a:pt x="13732" y="59507"/>
                </a:lnTo>
                <a:lnTo>
                  <a:pt x="13732" y="85446"/>
                </a:lnTo>
                <a:lnTo>
                  <a:pt x="25939" y="85446"/>
                </a:lnTo>
                <a:close/>
              </a:path>
              <a:path w="598169" h="85725">
                <a:moveTo>
                  <a:pt x="598131" y="79343"/>
                </a:moveTo>
                <a:lnTo>
                  <a:pt x="598131" y="0"/>
                </a:lnTo>
                <a:lnTo>
                  <a:pt x="572191" y="0"/>
                </a:lnTo>
                <a:lnTo>
                  <a:pt x="572191" y="59507"/>
                </a:lnTo>
                <a:lnTo>
                  <a:pt x="585924" y="59507"/>
                </a:lnTo>
                <a:lnTo>
                  <a:pt x="585924" y="85446"/>
                </a:lnTo>
                <a:lnTo>
                  <a:pt x="592027" y="85446"/>
                </a:lnTo>
                <a:lnTo>
                  <a:pt x="598131" y="79343"/>
                </a:lnTo>
                <a:close/>
              </a:path>
              <a:path w="598169" h="85725">
                <a:moveTo>
                  <a:pt x="585924" y="85446"/>
                </a:moveTo>
                <a:lnTo>
                  <a:pt x="585924" y="59507"/>
                </a:lnTo>
                <a:lnTo>
                  <a:pt x="572191" y="71713"/>
                </a:lnTo>
                <a:lnTo>
                  <a:pt x="572191" y="85446"/>
                </a:lnTo>
                <a:lnTo>
                  <a:pt x="585924" y="85446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26818" y="3236264"/>
            <a:ext cx="572770" cy="0"/>
          </a:xfrm>
          <a:custGeom>
            <a:avLst/>
            <a:gdLst/>
            <a:ahLst/>
            <a:cxnLst/>
            <a:rect l="l" t="t" r="r" b="b"/>
            <a:pathLst>
              <a:path w="572769">
                <a:moveTo>
                  <a:pt x="0" y="0"/>
                </a:moveTo>
                <a:lnTo>
                  <a:pt x="572185" y="0"/>
                </a:lnTo>
              </a:path>
            </a:pathLst>
          </a:custGeom>
          <a:ln w="717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13085" y="3200407"/>
            <a:ext cx="598170" cy="85725"/>
          </a:xfrm>
          <a:custGeom>
            <a:avLst/>
            <a:gdLst/>
            <a:ahLst/>
            <a:cxnLst/>
            <a:rect l="l" t="t" r="r" b="b"/>
            <a:pathLst>
              <a:path w="598169" h="85725">
                <a:moveTo>
                  <a:pt x="25939" y="59507"/>
                </a:moveTo>
                <a:lnTo>
                  <a:pt x="25939" y="0"/>
                </a:lnTo>
                <a:lnTo>
                  <a:pt x="0" y="0"/>
                </a:lnTo>
                <a:lnTo>
                  <a:pt x="0" y="79343"/>
                </a:lnTo>
                <a:lnTo>
                  <a:pt x="6103" y="85446"/>
                </a:lnTo>
                <a:lnTo>
                  <a:pt x="13732" y="85446"/>
                </a:lnTo>
                <a:lnTo>
                  <a:pt x="13732" y="59507"/>
                </a:lnTo>
                <a:lnTo>
                  <a:pt x="25939" y="59507"/>
                </a:lnTo>
                <a:close/>
              </a:path>
              <a:path w="598169" h="85725">
                <a:moveTo>
                  <a:pt x="585918" y="59507"/>
                </a:moveTo>
                <a:lnTo>
                  <a:pt x="13732" y="59507"/>
                </a:lnTo>
                <a:lnTo>
                  <a:pt x="25939" y="71713"/>
                </a:lnTo>
                <a:lnTo>
                  <a:pt x="25939" y="85446"/>
                </a:lnTo>
                <a:lnTo>
                  <a:pt x="573711" y="85446"/>
                </a:lnTo>
                <a:lnTo>
                  <a:pt x="573711" y="71713"/>
                </a:lnTo>
                <a:lnTo>
                  <a:pt x="585918" y="59507"/>
                </a:lnTo>
                <a:close/>
              </a:path>
              <a:path w="598169" h="85725">
                <a:moveTo>
                  <a:pt x="25939" y="85446"/>
                </a:moveTo>
                <a:lnTo>
                  <a:pt x="25939" y="71713"/>
                </a:lnTo>
                <a:lnTo>
                  <a:pt x="13732" y="59507"/>
                </a:lnTo>
                <a:lnTo>
                  <a:pt x="13732" y="85446"/>
                </a:lnTo>
                <a:lnTo>
                  <a:pt x="25939" y="85446"/>
                </a:lnTo>
                <a:close/>
              </a:path>
              <a:path w="598169" h="85725">
                <a:moveTo>
                  <a:pt x="598124" y="79343"/>
                </a:moveTo>
                <a:lnTo>
                  <a:pt x="598124" y="0"/>
                </a:lnTo>
                <a:lnTo>
                  <a:pt x="573711" y="0"/>
                </a:lnTo>
                <a:lnTo>
                  <a:pt x="573711" y="59507"/>
                </a:lnTo>
                <a:lnTo>
                  <a:pt x="585918" y="59507"/>
                </a:lnTo>
                <a:lnTo>
                  <a:pt x="585918" y="85446"/>
                </a:lnTo>
                <a:lnTo>
                  <a:pt x="592021" y="85446"/>
                </a:lnTo>
                <a:lnTo>
                  <a:pt x="598124" y="79343"/>
                </a:lnTo>
                <a:close/>
              </a:path>
              <a:path w="598169" h="85725">
                <a:moveTo>
                  <a:pt x="585918" y="85446"/>
                </a:moveTo>
                <a:lnTo>
                  <a:pt x="585918" y="59507"/>
                </a:lnTo>
                <a:lnTo>
                  <a:pt x="573711" y="71713"/>
                </a:lnTo>
                <a:lnTo>
                  <a:pt x="573711" y="85446"/>
                </a:lnTo>
                <a:lnTo>
                  <a:pt x="585918" y="85446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054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589" y="229119"/>
            <a:ext cx="567880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A* algorithm </a:t>
            </a:r>
            <a:r>
              <a:rPr spc="-10" dirty="0"/>
              <a:t>by</a:t>
            </a:r>
            <a:r>
              <a:rPr spc="-9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954632" y="1555564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69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0899" y="1543357"/>
            <a:ext cx="598170" cy="598170"/>
          </a:xfrm>
          <a:custGeom>
            <a:avLst/>
            <a:gdLst/>
            <a:ahLst/>
            <a:cxnLst/>
            <a:rect l="l" t="t" r="r" b="b"/>
            <a:pathLst>
              <a:path w="598169" h="598169">
                <a:moveTo>
                  <a:pt x="598124" y="592021"/>
                </a:moveTo>
                <a:lnTo>
                  <a:pt x="598124" y="6103"/>
                </a:lnTo>
                <a:lnTo>
                  <a:pt x="592021" y="0"/>
                </a:lnTo>
                <a:lnTo>
                  <a:pt x="6103" y="0"/>
                </a:lnTo>
                <a:lnTo>
                  <a:pt x="0" y="6103"/>
                </a:lnTo>
                <a:lnTo>
                  <a:pt x="0" y="592021"/>
                </a:lnTo>
                <a:lnTo>
                  <a:pt x="6103" y="598124"/>
                </a:lnTo>
                <a:lnTo>
                  <a:pt x="13732" y="598124"/>
                </a:lnTo>
                <a:lnTo>
                  <a:pt x="13732" y="25939"/>
                </a:lnTo>
                <a:lnTo>
                  <a:pt x="25939" y="12206"/>
                </a:lnTo>
                <a:lnTo>
                  <a:pt x="25939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5918" y="25939"/>
                </a:lnTo>
                <a:lnTo>
                  <a:pt x="585918" y="598124"/>
                </a:lnTo>
                <a:lnTo>
                  <a:pt x="592021" y="598124"/>
                </a:lnTo>
                <a:lnTo>
                  <a:pt x="598124" y="592021"/>
                </a:lnTo>
                <a:close/>
              </a:path>
              <a:path w="598169" h="598169">
                <a:moveTo>
                  <a:pt x="25939" y="25939"/>
                </a:moveTo>
                <a:lnTo>
                  <a:pt x="25939" y="12206"/>
                </a:lnTo>
                <a:lnTo>
                  <a:pt x="13732" y="25939"/>
                </a:lnTo>
                <a:lnTo>
                  <a:pt x="25939" y="25939"/>
                </a:lnTo>
                <a:close/>
              </a:path>
              <a:path w="598169" h="598169">
                <a:moveTo>
                  <a:pt x="25939" y="572185"/>
                </a:moveTo>
                <a:lnTo>
                  <a:pt x="25939" y="25939"/>
                </a:lnTo>
                <a:lnTo>
                  <a:pt x="13732" y="25939"/>
                </a:lnTo>
                <a:lnTo>
                  <a:pt x="13732" y="572185"/>
                </a:lnTo>
                <a:lnTo>
                  <a:pt x="25939" y="572185"/>
                </a:lnTo>
                <a:close/>
              </a:path>
              <a:path w="598169" h="598169">
                <a:moveTo>
                  <a:pt x="585918" y="572185"/>
                </a:moveTo>
                <a:lnTo>
                  <a:pt x="13732" y="572185"/>
                </a:lnTo>
                <a:lnTo>
                  <a:pt x="25939" y="584392"/>
                </a:lnTo>
                <a:lnTo>
                  <a:pt x="25939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5918" y="572185"/>
                </a:lnTo>
                <a:close/>
              </a:path>
              <a:path w="598169" h="598169">
                <a:moveTo>
                  <a:pt x="25939" y="598124"/>
                </a:moveTo>
                <a:lnTo>
                  <a:pt x="25939" y="584392"/>
                </a:lnTo>
                <a:lnTo>
                  <a:pt x="13732" y="572185"/>
                </a:lnTo>
                <a:lnTo>
                  <a:pt x="13732" y="598124"/>
                </a:lnTo>
                <a:lnTo>
                  <a:pt x="25939" y="598124"/>
                </a:lnTo>
                <a:close/>
              </a:path>
              <a:path w="598169" h="598169">
                <a:moveTo>
                  <a:pt x="585918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5918" y="25939"/>
                </a:lnTo>
                <a:close/>
              </a:path>
              <a:path w="598169" h="598169">
                <a:moveTo>
                  <a:pt x="585918" y="572185"/>
                </a:moveTo>
                <a:lnTo>
                  <a:pt x="585918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5918" y="572185"/>
                </a:lnTo>
                <a:close/>
              </a:path>
              <a:path w="598169" h="598169">
                <a:moveTo>
                  <a:pt x="585918" y="598124"/>
                </a:moveTo>
                <a:lnTo>
                  <a:pt x="585918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5918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54632" y="1490985"/>
            <a:ext cx="5727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87740" y="1186307"/>
            <a:ext cx="5389245" cy="383540"/>
          </a:xfrm>
          <a:custGeom>
            <a:avLst/>
            <a:gdLst/>
            <a:ahLst/>
            <a:cxnLst/>
            <a:rect l="l" t="t" r="r" b="b"/>
            <a:pathLst>
              <a:path w="5389245" h="383540">
                <a:moveTo>
                  <a:pt x="5389227" y="376885"/>
                </a:moveTo>
                <a:lnTo>
                  <a:pt x="5389227" y="4577"/>
                </a:lnTo>
                <a:lnTo>
                  <a:pt x="5383124" y="0"/>
                </a:lnTo>
                <a:lnTo>
                  <a:pt x="4577" y="0"/>
                </a:lnTo>
                <a:lnTo>
                  <a:pt x="0" y="4577"/>
                </a:lnTo>
                <a:lnTo>
                  <a:pt x="0" y="376885"/>
                </a:lnTo>
                <a:lnTo>
                  <a:pt x="4577" y="382989"/>
                </a:lnTo>
                <a:lnTo>
                  <a:pt x="12206" y="382989"/>
                </a:lnTo>
                <a:lnTo>
                  <a:pt x="12206" y="24413"/>
                </a:lnTo>
                <a:lnTo>
                  <a:pt x="24413" y="12206"/>
                </a:lnTo>
                <a:lnTo>
                  <a:pt x="24413" y="24413"/>
                </a:lnTo>
                <a:lnTo>
                  <a:pt x="5363288" y="24413"/>
                </a:lnTo>
                <a:lnTo>
                  <a:pt x="5363288" y="12206"/>
                </a:lnTo>
                <a:lnTo>
                  <a:pt x="5377020" y="24413"/>
                </a:lnTo>
                <a:lnTo>
                  <a:pt x="5377020" y="382989"/>
                </a:lnTo>
                <a:lnTo>
                  <a:pt x="5383124" y="382989"/>
                </a:lnTo>
                <a:lnTo>
                  <a:pt x="5389227" y="376885"/>
                </a:lnTo>
                <a:close/>
              </a:path>
              <a:path w="5389245" h="383540">
                <a:moveTo>
                  <a:pt x="24413" y="24413"/>
                </a:moveTo>
                <a:lnTo>
                  <a:pt x="24413" y="12206"/>
                </a:lnTo>
                <a:lnTo>
                  <a:pt x="12206" y="24413"/>
                </a:lnTo>
                <a:lnTo>
                  <a:pt x="24413" y="24413"/>
                </a:lnTo>
                <a:close/>
              </a:path>
              <a:path w="5389245" h="383540">
                <a:moveTo>
                  <a:pt x="24413" y="357050"/>
                </a:moveTo>
                <a:lnTo>
                  <a:pt x="24413" y="24413"/>
                </a:lnTo>
                <a:lnTo>
                  <a:pt x="12206" y="24413"/>
                </a:lnTo>
                <a:lnTo>
                  <a:pt x="12206" y="357050"/>
                </a:lnTo>
                <a:lnTo>
                  <a:pt x="24413" y="357050"/>
                </a:lnTo>
                <a:close/>
              </a:path>
              <a:path w="5389245" h="383540">
                <a:moveTo>
                  <a:pt x="5377020" y="357050"/>
                </a:moveTo>
                <a:lnTo>
                  <a:pt x="12206" y="357050"/>
                </a:lnTo>
                <a:lnTo>
                  <a:pt x="24413" y="369256"/>
                </a:lnTo>
                <a:lnTo>
                  <a:pt x="24413" y="382989"/>
                </a:lnTo>
                <a:lnTo>
                  <a:pt x="5363288" y="382989"/>
                </a:lnTo>
                <a:lnTo>
                  <a:pt x="5363288" y="369256"/>
                </a:lnTo>
                <a:lnTo>
                  <a:pt x="5377020" y="357050"/>
                </a:lnTo>
                <a:close/>
              </a:path>
              <a:path w="5389245" h="383540">
                <a:moveTo>
                  <a:pt x="24413" y="382989"/>
                </a:moveTo>
                <a:lnTo>
                  <a:pt x="24413" y="369256"/>
                </a:lnTo>
                <a:lnTo>
                  <a:pt x="12206" y="357050"/>
                </a:lnTo>
                <a:lnTo>
                  <a:pt x="12206" y="382989"/>
                </a:lnTo>
                <a:lnTo>
                  <a:pt x="24413" y="382989"/>
                </a:lnTo>
                <a:close/>
              </a:path>
              <a:path w="5389245" h="383540">
                <a:moveTo>
                  <a:pt x="5377020" y="24413"/>
                </a:moveTo>
                <a:lnTo>
                  <a:pt x="5363288" y="12206"/>
                </a:lnTo>
                <a:lnTo>
                  <a:pt x="5363288" y="24413"/>
                </a:lnTo>
                <a:lnTo>
                  <a:pt x="5377020" y="24413"/>
                </a:lnTo>
                <a:close/>
              </a:path>
              <a:path w="5389245" h="383540">
                <a:moveTo>
                  <a:pt x="5377020" y="357050"/>
                </a:moveTo>
                <a:lnTo>
                  <a:pt x="5377020" y="24413"/>
                </a:lnTo>
                <a:lnTo>
                  <a:pt x="5363288" y="24413"/>
                </a:lnTo>
                <a:lnTo>
                  <a:pt x="5363288" y="357050"/>
                </a:lnTo>
                <a:lnTo>
                  <a:pt x="5377020" y="357050"/>
                </a:lnTo>
                <a:close/>
              </a:path>
              <a:path w="5389245" h="383540">
                <a:moveTo>
                  <a:pt x="5377020" y="382989"/>
                </a:moveTo>
                <a:lnTo>
                  <a:pt x="5377020" y="357050"/>
                </a:lnTo>
                <a:lnTo>
                  <a:pt x="5363288" y="369256"/>
                </a:lnTo>
                <a:lnTo>
                  <a:pt x="5363288" y="382989"/>
                </a:lnTo>
                <a:lnTo>
                  <a:pt x="5377020" y="382989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97693" y="1161406"/>
            <a:ext cx="4566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006FC0"/>
                </a:solidFill>
                <a:latin typeface="Calibri"/>
                <a:cs typeface="Calibri"/>
              </a:rPr>
              <a:t>f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solidFill>
                  <a:srgbClr val="00B04F"/>
                </a:solidFill>
                <a:latin typeface="Calibri"/>
                <a:cs typeface="Calibri"/>
              </a:rPr>
              <a:t>accumulated </a:t>
            </a:r>
            <a:r>
              <a:rPr sz="2400" spc="-10" dirty="0">
                <a:solidFill>
                  <a:srgbClr val="00B04F"/>
                </a:solidFill>
                <a:latin typeface="Calibri"/>
                <a:cs typeface="Calibri"/>
              </a:rPr>
              <a:t>path </a:t>
            </a:r>
            <a:r>
              <a:rPr sz="2400" spc="-15" dirty="0">
                <a:solidFill>
                  <a:srgbClr val="00B04F"/>
                </a:solidFill>
                <a:latin typeface="Calibri"/>
                <a:cs typeface="Calibri"/>
              </a:rPr>
              <a:t>cost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heuristic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68707" y="2687729"/>
            <a:ext cx="598170" cy="513080"/>
          </a:xfrm>
          <a:custGeom>
            <a:avLst/>
            <a:gdLst/>
            <a:ahLst/>
            <a:cxnLst/>
            <a:rect l="l" t="t" r="r" b="b"/>
            <a:pathLst>
              <a:path w="598169" h="513080">
                <a:moveTo>
                  <a:pt x="598131" y="512678"/>
                </a:moveTo>
                <a:lnTo>
                  <a:pt x="598131" y="6103"/>
                </a:lnTo>
                <a:lnTo>
                  <a:pt x="592027" y="0"/>
                </a:lnTo>
                <a:lnTo>
                  <a:pt x="6103" y="0"/>
                </a:lnTo>
                <a:lnTo>
                  <a:pt x="0" y="6103"/>
                </a:lnTo>
                <a:lnTo>
                  <a:pt x="0" y="512678"/>
                </a:lnTo>
                <a:lnTo>
                  <a:pt x="13732" y="512678"/>
                </a:lnTo>
                <a:lnTo>
                  <a:pt x="13732" y="25939"/>
                </a:lnTo>
                <a:lnTo>
                  <a:pt x="25939" y="12206"/>
                </a:lnTo>
                <a:lnTo>
                  <a:pt x="25939" y="25939"/>
                </a:lnTo>
                <a:lnTo>
                  <a:pt x="572191" y="25939"/>
                </a:lnTo>
                <a:lnTo>
                  <a:pt x="572191" y="12206"/>
                </a:lnTo>
                <a:lnTo>
                  <a:pt x="585924" y="25939"/>
                </a:lnTo>
                <a:lnTo>
                  <a:pt x="585924" y="512678"/>
                </a:lnTo>
                <a:lnTo>
                  <a:pt x="598131" y="512678"/>
                </a:lnTo>
                <a:close/>
              </a:path>
              <a:path w="598169" h="513080">
                <a:moveTo>
                  <a:pt x="25939" y="25939"/>
                </a:moveTo>
                <a:lnTo>
                  <a:pt x="25939" y="12206"/>
                </a:lnTo>
                <a:lnTo>
                  <a:pt x="13732" y="25939"/>
                </a:lnTo>
                <a:lnTo>
                  <a:pt x="25939" y="25939"/>
                </a:lnTo>
                <a:close/>
              </a:path>
              <a:path w="598169" h="513080">
                <a:moveTo>
                  <a:pt x="25939" y="512678"/>
                </a:moveTo>
                <a:lnTo>
                  <a:pt x="25939" y="25939"/>
                </a:lnTo>
                <a:lnTo>
                  <a:pt x="13732" y="25939"/>
                </a:lnTo>
                <a:lnTo>
                  <a:pt x="13732" y="512678"/>
                </a:lnTo>
                <a:lnTo>
                  <a:pt x="25939" y="512678"/>
                </a:lnTo>
                <a:close/>
              </a:path>
              <a:path w="598169" h="513080">
                <a:moveTo>
                  <a:pt x="585924" y="25939"/>
                </a:moveTo>
                <a:lnTo>
                  <a:pt x="572191" y="12206"/>
                </a:lnTo>
                <a:lnTo>
                  <a:pt x="572191" y="25939"/>
                </a:lnTo>
                <a:lnTo>
                  <a:pt x="585924" y="25939"/>
                </a:lnTo>
                <a:close/>
              </a:path>
              <a:path w="598169" h="513080">
                <a:moveTo>
                  <a:pt x="585924" y="512678"/>
                </a:moveTo>
                <a:lnTo>
                  <a:pt x="585924" y="25939"/>
                </a:lnTo>
                <a:lnTo>
                  <a:pt x="572191" y="25939"/>
                </a:lnTo>
                <a:lnTo>
                  <a:pt x="572191" y="512678"/>
                </a:lnTo>
                <a:lnTo>
                  <a:pt x="585924" y="51267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67870" y="2819981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8822" y="2678079"/>
            <a:ext cx="25781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13085" y="2687729"/>
            <a:ext cx="598170" cy="513080"/>
          </a:xfrm>
          <a:custGeom>
            <a:avLst/>
            <a:gdLst/>
            <a:ahLst/>
            <a:cxnLst/>
            <a:rect l="l" t="t" r="r" b="b"/>
            <a:pathLst>
              <a:path w="598169" h="513080">
                <a:moveTo>
                  <a:pt x="598124" y="512678"/>
                </a:moveTo>
                <a:lnTo>
                  <a:pt x="598124" y="6103"/>
                </a:lnTo>
                <a:lnTo>
                  <a:pt x="592021" y="0"/>
                </a:lnTo>
                <a:lnTo>
                  <a:pt x="6103" y="0"/>
                </a:lnTo>
                <a:lnTo>
                  <a:pt x="0" y="6103"/>
                </a:lnTo>
                <a:lnTo>
                  <a:pt x="0" y="512678"/>
                </a:lnTo>
                <a:lnTo>
                  <a:pt x="13732" y="512678"/>
                </a:lnTo>
                <a:lnTo>
                  <a:pt x="13732" y="25939"/>
                </a:lnTo>
                <a:lnTo>
                  <a:pt x="25939" y="12206"/>
                </a:lnTo>
                <a:lnTo>
                  <a:pt x="25939" y="25939"/>
                </a:lnTo>
                <a:lnTo>
                  <a:pt x="573711" y="25939"/>
                </a:lnTo>
                <a:lnTo>
                  <a:pt x="573711" y="12206"/>
                </a:lnTo>
                <a:lnTo>
                  <a:pt x="585918" y="25939"/>
                </a:lnTo>
                <a:lnTo>
                  <a:pt x="585918" y="512678"/>
                </a:lnTo>
                <a:lnTo>
                  <a:pt x="598124" y="512678"/>
                </a:lnTo>
                <a:close/>
              </a:path>
              <a:path w="598169" h="513080">
                <a:moveTo>
                  <a:pt x="25939" y="25939"/>
                </a:moveTo>
                <a:lnTo>
                  <a:pt x="25939" y="12206"/>
                </a:lnTo>
                <a:lnTo>
                  <a:pt x="13732" y="25939"/>
                </a:lnTo>
                <a:lnTo>
                  <a:pt x="25939" y="25939"/>
                </a:lnTo>
                <a:close/>
              </a:path>
              <a:path w="598169" h="513080">
                <a:moveTo>
                  <a:pt x="25939" y="512678"/>
                </a:moveTo>
                <a:lnTo>
                  <a:pt x="25939" y="25939"/>
                </a:lnTo>
                <a:lnTo>
                  <a:pt x="13732" y="25939"/>
                </a:lnTo>
                <a:lnTo>
                  <a:pt x="13732" y="512678"/>
                </a:lnTo>
                <a:lnTo>
                  <a:pt x="25939" y="512678"/>
                </a:lnTo>
                <a:close/>
              </a:path>
              <a:path w="598169" h="513080">
                <a:moveTo>
                  <a:pt x="585918" y="25939"/>
                </a:moveTo>
                <a:lnTo>
                  <a:pt x="573711" y="12206"/>
                </a:lnTo>
                <a:lnTo>
                  <a:pt x="573711" y="25939"/>
                </a:lnTo>
                <a:lnTo>
                  <a:pt x="585918" y="25939"/>
                </a:lnTo>
                <a:close/>
              </a:path>
              <a:path w="598169" h="513080">
                <a:moveTo>
                  <a:pt x="585918" y="512678"/>
                </a:moveTo>
                <a:lnTo>
                  <a:pt x="585918" y="25939"/>
                </a:lnTo>
                <a:lnTo>
                  <a:pt x="573711" y="25939"/>
                </a:lnTo>
                <a:lnTo>
                  <a:pt x="573711" y="512678"/>
                </a:lnTo>
                <a:lnTo>
                  <a:pt x="585918" y="51267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07070" y="2635356"/>
            <a:ext cx="14554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5860" algn="l"/>
              </a:tabLst>
            </a:pPr>
            <a:r>
              <a:rPr sz="4000" dirty="0">
                <a:latin typeface="Calibri"/>
                <a:cs typeface="Calibri"/>
              </a:rPr>
              <a:t>A	B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64724" y="2124698"/>
            <a:ext cx="580390" cy="580390"/>
          </a:xfrm>
          <a:custGeom>
            <a:avLst/>
            <a:gdLst/>
            <a:ahLst/>
            <a:cxnLst/>
            <a:rect l="l" t="t" r="r" b="b"/>
            <a:pathLst>
              <a:path w="580389" h="580389">
                <a:moveTo>
                  <a:pt x="579814" y="7629"/>
                </a:moveTo>
                <a:lnTo>
                  <a:pt x="572185" y="0"/>
                </a:lnTo>
                <a:lnTo>
                  <a:pt x="0" y="572185"/>
                </a:lnTo>
                <a:lnTo>
                  <a:pt x="7629" y="579814"/>
                </a:lnTo>
                <a:lnTo>
                  <a:pt x="579814" y="7629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36910" y="2124698"/>
            <a:ext cx="580390" cy="580390"/>
          </a:xfrm>
          <a:custGeom>
            <a:avLst/>
            <a:gdLst/>
            <a:ahLst/>
            <a:cxnLst/>
            <a:rect l="l" t="t" r="r" b="b"/>
            <a:pathLst>
              <a:path w="580389" h="580389">
                <a:moveTo>
                  <a:pt x="579814" y="572185"/>
                </a:moveTo>
                <a:lnTo>
                  <a:pt x="7629" y="0"/>
                </a:lnTo>
                <a:lnTo>
                  <a:pt x="0" y="7629"/>
                </a:lnTo>
                <a:lnTo>
                  <a:pt x="572185" y="579814"/>
                </a:lnTo>
                <a:lnTo>
                  <a:pt x="579814" y="57218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78795" y="1716807"/>
            <a:ext cx="4701540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Remove </a:t>
            </a:r>
            <a:r>
              <a:rPr sz="2400" i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first </a:t>
            </a:r>
            <a:r>
              <a:rPr sz="2400" i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path</a:t>
            </a:r>
            <a:r>
              <a:rPr sz="2400" spc="20" dirty="0">
                <a:latin typeface="Calibri"/>
                <a:cs typeface="Calibri"/>
              </a:rPr>
              <a:t>, </a:t>
            </a:r>
            <a:r>
              <a:rPr sz="2400" spc="-15" dirty="0">
                <a:latin typeface="Calibri"/>
                <a:cs typeface="Calibri"/>
              </a:rPr>
              <a:t>Create </a:t>
            </a:r>
            <a:r>
              <a:rPr sz="2400" i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paths </a:t>
            </a:r>
            <a:r>
              <a:rPr sz="2400" i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sz="2400" i="1" u="heavy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i="1" u="heavy" spc="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all </a:t>
            </a:r>
            <a:r>
              <a:rPr sz="2400" i="1" spc="35" dirty="0">
                <a:latin typeface="Calibri"/>
                <a:cs typeface="Calibri"/>
              </a:rPr>
              <a:t> </a:t>
            </a:r>
            <a:r>
              <a:rPr sz="2400" i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children</a:t>
            </a:r>
            <a:r>
              <a:rPr sz="2400" spc="2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Reject </a:t>
            </a:r>
            <a:r>
              <a:rPr sz="2400" i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loops</a:t>
            </a:r>
            <a:r>
              <a:rPr sz="2400" i="1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i="1" u="heavy" spc="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Add </a:t>
            </a:r>
            <a:r>
              <a:rPr sz="2400" i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paths</a:t>
            </a:r>
            <a:r>
              <a:rPr sz="2400" spc="20" dirty="0">
                <a:latin typeface="Calibri"/>
                <a:cs typeface="Calibri"/>
              </a:rPr>
              <a:t>.  </a:t>
            </a:r>
            <a:r>
              <a:rPr sz="2400" i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Sort</a:t>
            </a:r>
            <a:r>
              <a:rPr sz="2400" i="1" spc="25" dirty="0"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QUEUE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i="1" u="heavy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by</a:t>
            </a:r>
            <a:r>
              <a:rPr sz="2400" i="1" u="heavy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i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1684" y="3200407"/>
            <a:ext cx="9155430" cy="3200400"/>
          </a:xfrm>
          <a:custGeom>
            <a:avLst/>
            <a:gdLst/>
            <a:ahLst/>
            <a:cxnLst/>
            <a:rect l="l" t="t" r="r" b="b"/>
            <a:pathLst>
              <a:path w="9155430" h="3200400">
                <a:moveTo>
                  <a:pt x="0" y="0"/>
                </a:moveTo>
                <a:lnTo>
                  <a:pt x="0" y="3200379"/>
                </a:lnTo>
                <a:lnTo>
                  <a:pt x="9154972" y="3200379"/>
                </a:lnTo>
                <a:lnTo>
                  <a:pt x="91549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54853" y="5711426"/>
            <a:ext cx="3194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16498" y="4761330"/>
            <a:ext cx="4603425" cy="1599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646420" y="5711426"/>
            <a:ext cx="3460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56612" y="5896051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86313" y="4466350"/>
            <a:ext cx="259079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ts val="2039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4680"/>
              </a:lnSpc>
            </a:pPr>
            <a:r>
              <a:rPr sz="4000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69889" y="4466350"/>
            <a:ext cx="29654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ts val="2039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4680"/>
              </a:lnSpc>
            </a:pPr>
            <a:r>
              <a:rPr sz="4000" dirty="0">
                <a:latin typeface="Calibri"/>
                <a:cs typeface="Calibri"/>
              </a:rPr>
              <a:t>C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44295" y="575262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77408" y="5896051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75521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65895" y="5467293"/>
            <a:ext cx="30226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ts val="2039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4680"/>
              </a:lnSpc>
            </a:pPr>
            <a:r>
              <a:rPr sz="4000" dirty="0">
                <a:latin typeface="Calibri"/>
                <a:cs typeface="Calibri"/>
              </a:rPr>
              <a:t>B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72109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16517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89725" y="5752623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19892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78795" y="3207542"/>
            <a:ext cx="44831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QUEUE: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&lt;SA,SBC,SBG,SBA&gt;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382440" y="3236264"/>
            <a:ext cx="572770" cy="0"/>
          </a:xfrm>
          <a:custGeom>
            <a:avLst/>
            <a:gdLst/>
            <a:ahLst/>
            <a:cxnLst/>
            <a:rect l="l" t="t" r="r" b="b"/>
            <a:pathLst>
              <a:path w="572769">
                <a:moveTo>
                  <a:pt x="0" y="0"/>
                </a:moveTo>
                <a:lnTo>
                  <a:pt x="572185" y="0"/>
                </a:lnTo>
              </a:path>
            </a:pathLst>
          </a:custGeom>
          <a:ln w="717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68707" y="3200407"/>
            <a:ext cx="598170" cy="85725"/>
          </a:xfrm>
          <a:custGeom>
            <a:avLst/>
            <a:gdLst/>
            <a:ahLst/>
            <a:cxnLst/>
            <a:rect l="l" t="t" r="r" b="b"/>
            <a:pathLst>
              <a:path w="598169" h="85725">
                <a:moveTo>
                  <a:pt x="25939" y="59507"/>
                </a:moveTo>
                <a:lnTo>
                  <a:pt x="25939" y="0"/>
                </a:lnTo>
                <a:lnTo>
                  <a:pt x="0" y="0"/>
                </a:lnTo>
                <a:lnTo>
                  <a:pt x="0" y="79343"/>
                </a:lnTo>
                <a:lnTo>
                  <a:pt x="6103" y="85446"/>
                </a:lnTo>
                <a:lnTo>
                  <a:pt x="13732" y="85446"/>
                </a:lnTo>
                <a:lnTo>
                  <a:pt x="13732" y="59507"/>
                </a:lnTo>
                <a:lnTo>
                  <a:pt x="25939" y="59507"/>
                </a:lnTo>
                <a:close/>
              </a:path>
              <a:path w="598169" h="85725">
                <a:moveTo>
                  <a:pt x="585924" y="59507"/>
                </a:moveTo>
                <a:lnTo>
                  <a:pt x="13732" y="59507"/>
                </a:lnTo>
                <a:lnTo>
                  <a:pt x="25939" y="71713"/>
                </a:lnTo>
                <a:lnTo>
                  <a:pt x="25939" y="85446"/>
                </a:lnTo>
                <a:lnTo>
                  <a:pt x="572191" y="85446"/>
                </a:lnTo>
                <a:lnTo>
                  <a:pt x="572191" y="71713"/>
                </a:lnTo>
                <a:lnTo>
                  <a:pt x="585924" y="59507"/>
                </a:lnTo>
                <a:close/>
              </a:path>
              <a:path w="598169" h="85725">
                <a:moveTo>
                  <a:pt x="25939" y="85446"/>
                </a:moveTo>
                <a:lnTo>
                  <a:pt x="25939" y="71713"/>
                </a:lnTo>
                <a:lnTo>
                  <a:pt x="13732" y="59507"/>
                </a:lnTo>
                <a:lnTo>
                  <a:pt x="13732" y="85446"/>
                </a:lnTo>
                <a:lnTo>
                  <a:pt x="25939" y="85446"/>
                </a:lnTo>
                <a:close/>
              </a:path>
              <a:path w="598169" h="85725">
                <a:moveTo>
                  <a:pt x="598131" y="79343"/>
                </a:moveTo>
                <a:lnTo>
                  <a:pt x="598131" y="0"/>
                </a:lnTo>
                <a:lnTo>
                  <a:pt x="572191" y="0"/>
                </a:lnTo>
                <a:lnTo>
                  <a:pt x="572191" y="59507"/>
                </a:lnTo>
                <a:lnTo>
                  <a:pt x="585924" y="59507"/>
                </a:lnTo>
                <a:lnTo>
                  <a:pt x="585924" y="85446"/>
                </a:lnTo>
                <a:lnTo>
                  <a:pt x="592027" y="85446"/>
                </a:lnTo>
                <a:lnTo>
                  <a:pt x="598131" y="79343"/>
                </a:lnTo>
                <a:close/>
              </a:path>
              <a:path w="598169" h="85725">
                <a:moveTo>
                  <a:pt x="585924" y="85446"/>
                </a:moveTo>
                <a:lnTo>
                  <a:pt x="585924" y="59507"/>
                </a:lnTo>
                <a:lnTo>
                  <a:pt x="572191" y="71713"/>
                </a:lnTo>
                <a:lnTo>
                  <a:pt x="572191" y="85446"/>
                </a:lnTo>
                <a:lnTo>
                  <a:pt x="585924" y="85446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26818" y="3236264"/>
            <a:ext cx="572770" cy="0"/>
          </a:xfrm>
          <a:custGeom>
            <a:avLst/>
            <a:gdLst/>
            <a:ahLst/>
            <a:cxnLst/>
            <a:rect l="l" t="t" r="r" b="b"/>
            <a:pathLst>
              <a:path w="572769">
                <a:moveTo>
                  <a:pt x="0" y="0"/>
                </a:moveTo>
                <a:lnTo>
                  <a:pt x="572185" y="0"/>
                </a:lnTo>
              </a:path>
            </a:pathLst>
          </a:custGeom>
          <a:ln w="717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13085" y="3200407"/>
            <a:ext cx="598170" cy="85725"/>
          </a:xfrm>
          <a:custGeom>
            <a:avLst/>
            <a:gdLst/>
            <a:ahLst/>
            <a:cxnLst/>
            <a:rect l="l" t="t" r="r" b="b"/>
            <a:pathLst>
              <a:path w="598169" h="85725">
                <a:moveTo>
                  <a:pt x="25939" y="59507"/>
                </a:moveTo>
                <a:lnTo>
                  <a:pt x="25939" y="0"/>
                </a:lnTo>
                <a:lnTo>
                  <a:pt x="0" y="0"/>
                </a:lnTo>
                <a:lnTo>
                  <a:pt x="0" y="79343"/>
                </a:lnTo>
                <a:lnTo>
                  <a:pt x="6103" y="85446"/>
                </a:lnTo>
                <a:lnTo>
                  <a:pt x="13732" y="85446"/>
                </a:lnTo>
                <a:lnTo>
                  <a:pt x="13732" y="59507"/>
                </a:lnTo>
                <a:lnTo>
                  <a:pt x="25939" y="59507"/>
                </a:lnTo>
                <a:close/>
              </a:path>
              <a:path w="598169" h="85725">
                <a:moveTo>
                  <a:pt x="585918" y="59507"/>
                </a:moveTo>
                <a:lnTo>
                  <a:pt x="13732" y="59507"/>
                </a:lnTo>
                <a:lnTo>
                  <a:pt x="25939" y="71713"/>
                </a:lnTo>
                <a:lnTo>
                  <a:pt x="25939" y="85446"/>
                </a:lnTo>
                <a:lnTo>
                  <a:pt x="573711" y="85446"/>
                </a:lnTo>
                <a:lnTo>
                  <a:pt x="573711" y="71713"/>
                </a:lnTo>
                <a:lnTo>
                  <a:pt x="585918" y="59507"/>
                </a:lnTo>
                <a:close/>
              </a:path>
              <a:path w="598169" h="85725">
                <a:moveTo>
                  <a:pt x="25939" y="85446"/>
                </a:moveTo>
                <a:lnTo>
                  <a:pt x="25939" y="71713"/>
                </a:lnTo>
                <a:lnTo>
                  <a:pt x="13732" y="59507"/>
                </a:lnTo>
                <a:lnTo>
                  <a:pt x="13732" y="85446"/>
                </a:lnTo>
                <a:lnTo>
                  <a:pt x="25939" y="85446"/>
                </a:lnTo>
                <a:close/>
              </a:path>
              <a:path w="598169" h="85725">
                <a:moveTo>
                  <a:pt x="598124" y="79343"/>
                </a:moveTo>
                <a:lnTo>
                  <a:pt x="598124" y="0"/>
                </a:lnTo>
                <a:lnTo>
                  <a:pt x="573711" y="0"/>
                </a:lnTo>
                <a:lnTo>
                  <a:pt x="573711" y="59507"/>
                </a:lnTo>
                <a:lnTo>
                  <a:pt x="585918" y="59507"/>
                </a:lnTo>
                <a:lnTo>
                  <a:pt x="585918" y="85446"/>
                </a:lnTo>
                <a:lnTo>
                  <a:pt x="592021" y="85446"/>
                </a:lnTo>
                <a:lnTo>
                  <a:pt x="598124" y="79343"/>
                </a:lnTo>
                <a:close/>
              </a:path>
              <a:path w="598169" h="85725">
                <a:moveTo>
                  <a:pt x="585918" y="85446"/>
                </a:moveTo>
                <a:lnTo>
                  <a:pt x="585918" y="59507"/>
                </a:lnTo>
                <a:lnTo>
                  <a:pt x="573711" y="71713"/>
                </a:lnTo>
                <a:lnTo>
                  <a:pt x="573711" y="85446"/>
                </a:lnTo>
                <a:lnTo>
                  <a:pt x="585918" y="85446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26818" y="4131163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13085" y="4118956"/>
            <a:ext cx="598170" cy="596900"/>
          </a:xfrm>
          <a:custGeom>
            <a:avLst/>
            <a:gdLst/>
            <a:ahLst/>
            <a:cxnLst/>
            <a:rect l="l" t="t" r="r" b="b"/>
            <a:pathLst>
              <a:path w="598169" h="596900">
                <a:moveTo>
                  <a:pt x="598124" y="590495"/>
                </a:moveTo>
                <a:lnTo>
                  <a:pt x="598124" y="4577"/>
                </a:lnTo>
                <a:lnTo>
                  <a:pt x="592021" y="0"/>
                </a:lnTo>
                <a:lnTo>
                  <a:pt x="6103" y="0"/>
                </a:lnTo>
                <a:lnTo>
                  <a:pt x="0" y="4577"/>
                </a:lnTo>
                <a:lnTo>
                  <a:pt x="0" y="590495"/>
                </a:lnTo>
                <a:lnTo>
                  <a:pt x="6103" y="596599"/>
                </a:lnTo>
                <a:lnTo>
                  <a:pt x="13732" y="596599"/>
                </a:lnTo>
                <a:lnTo>
                  <a:pt x="13732" y="24413"/>
                </a:lnTo>
                <a:lnTo>
                  <a:pt x="25939" y="12206"/>
                </a:lnTo>
                <a:lnTo>
                  <a:pt x="25939" y="24413"/>
                </a:lnTo>
                <a:lnTo>
                  <a:pt x="573711" y="24413"/>
                </a:lnTo>
                <a:lnTo>
                  <a:pt x="573711" y="12206"/>
                </a:lnTo>
                <a:lnTo>
                  <a:pt x="585918" y="24413"/>
                </a:lnTo>
                <a:lnTo>
                  <a:pt x="585918" y="596599"/>
                </a:lnTo>
                <a:lnTo>
                  <a:pt x="592021" y="596599"/>
                </a:lnTo>
                <a:lnTo>
                  <a:pt x="598124" y="590495"/>
                </a:lnTo>
                <a:close/>
              </a:path>
              <a:path w="598169" h="596900">
                <a:moveTo>
                  <a:pt x="25939" y="24413"/>
                </a:moveTo>
                <a:lnTo>
                  <a:pt x="25939" y="12206"/>
                </a:lnTo>
                <a:lnTo>
                  <a:pt x="13732" y="24413"/>
                </a:lnTo>
                <a:lnTo>
                  <a:pt x="25939" y="24413"/>
                </a:lnTo>
                <a:close/>
              </a:path>
              <a:path w="598169" h="596900">
                <a:moveTo>
                  <a:pt x="25939" y="572185"/>
                </a:moveTo>
                <a:lnTo>
                  <a:pt x="25939" y="24413"/>
                </a:lnTo>
                <a:lnTo>
                  <a:pt x="13732" y="24413"/>
                </a:lnTo>
                <a:lnTo>
                  <a:pt x="13732" y="572185"/>
                </a:lnTo>
                <a:lnTo>
                  <a:pt x="25939" y="572185"/>
                </a:lnTo>
                <a:close/>
              </a:path>
              <a:path w="598169" h="596900">
                <a:moveTo>
                  <a:pt x="585918" y="572185"/>
                </a:moveTo>
                <a:lnTo>
                  <a:pt x="13732" y="572185"/>
                </a:lnTo>
                <a:lnTo>
                  <a:pt x="25939" y="584392"/>
                </a:lnTo>
                <a:lnTo>
                  <a:pt x="25939" y="596599"/>
                </a:lnTo>
                <a:lnTo>
                  <a:pt x="573711" y="596599"/>
                </a:lnTo>
                <a:lnTo>
                  <a:pt x="573711" y="584392"/>
                </a:lnTo>
                <a:lnTo>
                  <a:pt x="585918" y="572185"/>
                </a:lnTo>
                <a:close/>
              </a:path>
              <a:path w="598169" h="596900">
                <a:moveTo>
                  <a:pt x="25939" y="596599"/>
                </a:moveTo>
                <a:lnTo>
                  <a:pt x="25939" y="584392"/>
                </a:lnTo>
                <a:lnTo>
                  <a:pt x="13732" y="572185"/>
                </a:lnTo>
                <a:lnTo>
                  <a:pt x="13732" y="596599"/>
                </a:lnTo>
                <a:lnTo>
                  <a:pt x="25939" y="596599"/>
                </a:lnTo>
                <a:close/>
              </a:path>
              <a:path w="598169" h="596900">
                <a:moveTo>
                  <a:pt x="585918" y="24413"/>
                </a:moveTo>
                <a:lnTo>
                  <a:pt x="573711" y="12206"/>
                </a:lnTo>
                <a:lnTo>
                  <a:pt x="573711" y="24413"/>
                </a:lnTo>
                <a:lnTo>
                  <a:pt x="585918" y="24413"/>
                </a:lnTo>
                <a:close/>
              </a:path>
              <a:path w="598169" h="596900">
                <a:moveTo>
                  <a:pt x="585918" y="572185"/>
                </a:moveTo>
                <a:lnTo>
                  <a:pt x="585918" y="24413"/>
                </a:lnTo>
                <a:lnTo>
                  <a:pt x="573711" y="24413"/>
                </a:lnTo>
                <a:lnTo>
                  <a:pt x="573711" y="572185"/>
                </a:lnTo>
                <a:lnTo>
                  <a:pt x="585918" y="572185"/>
                </a:lnTo>
                <a:close/>
              </a:path>
              <a:path w="598169" h="596900">
                <a:moveTo>
                  <a:pt x="585918" y="596599"/>
                </a:moveTo>
                <a:lnTo>
                  <a:pt x="585918" y="572185"/>
                </a:lnTo>
                <a:lnTo>
                  <a:pt x="573711" y="584392"/>
                </a:lnTo>
                <a:lnTo>
                  <a:pt x="573711" y="596599"/>
                </a:lnTo>
                <a:lnTo>
                  <a:pt x="585918" y="596599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311181" y="439463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671189" y="4131163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70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58982" y="4118956"/>
            <a:ext cx="596900" cy="596900"/>
          </a:xfrm>
          <a:custGeom>
            <a:avLst/>
            <a:gdLst/>
            <a:ahLst/>
            <a:cxnLst/>
            <a:rect l="l" t="t" r="r" b="b"/>
            <a:pathLst>
              <a:path w="596900" h="596900">
                <a:moveTo>
                  <a:pt x="596599" y="590495"/>
                </a:moveTo>
                <a:lnTo>
                  <a:pt x="596599" y="4577"/>
                </a:lnTo>
                <a:lnTo>
                  <a:pt x="590495" y="0"/>
                </a:lnTo>
                <a:lnTo>
                  <a:pt x="4577" y="0"/>
                </a:lnTo>
                <a:lnTo>
                  <a:pt x="0" y="4577"/>
                </a:lnTo>
                <a:lnTo>
                  <a:pt x="0" y="590495"/>
                </a:lnTo>
                <a:lnTo>
                  <a:pt x="4577" y="596599"/>
                </a:lnTo>
                <a:lnTo>
                  <a:pt x="12206" y="596599"/>
                </a:lnTo>
                <a:lnTo>
                  <a:pt x="12206" y="24413"/>
                </a:lnTo>
                <a:lnTo>
                  <a:pt x="24413" y="12206"/>
                </a:lnTo>
                <a:lnTo>
                  <a:pt x="24413" y="24413"/>
                </a:lnTo>
                <a:lnTo>
                  <a:pt x="572185" y="24413"/>
                </a:lnTo>
                <a:lnTo>
                  <a:pt x="572185" y="12206"/>
                </a:lnTo>
                <a:lnTo>
                  <a:pt x="584392" y="24413"/>
                </a:lnTo>
                <a:lnTo>
                  <a:pt x="584392" y="596599"/>
                </a:lnTo>
                <a:lnTo>
                  <a:pt x="590495" y="596599"/>
                </a:lnTo>
                <a:lnTo>
                  <a:pt x="596599" y="590495"/>
                </a:lnTo>
                <a:close/>
              </a:path>
              <a:path w="596900" h="596900">
                <a:moveTo>
                  <a:pt x="24413" y="24413"/>
                </a:moveTo>
                <a:lnTo>
                  <a:pt x="24413" y="12206"/>
                </a:lnTo>
                <a:lnTo>
                  <a:pt x="12206" y="24413"/>
                </a:lnTo>
                <a:lnTo>
                  <a:pt x="24413" y="24413"/>
                </a:lnTo>
                <a:close/>
              </a:path>
              <a:path w="596900" h="596900">
                <a:moveTo>
                  <a:pt x="24413" y="572185"/>
                </a:moveTo>
                <a:lnTo>
                  <a:pt x="24413" y="24413"/>
                </a:lnTo>
                <a:lnTo>
                  <a:pt x="12206" y="24413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690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6599"/>
                </a:lnTo>
                <a:lnTo>
                  <a:pt x="572185" y="596599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6900">
                <a:moveTo>
                  <a:pt x="24413" y="596599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6599"/>
                </a:lnTo>
                <a:lnTo>
                  <a:pt x="24413" y="596599"/>
                </a:lnTo>
                <a:close/>
              </a:path>
              <a:path w="596900" h="596900">
                <a:moveTo>
                  <a:pt x="584392" y="24413"/>
                </a:moveTo>
                <a:lnTo>
                  <a:pt x="572185" y="12206"/>
                </a:lnTo>
                <a:lnTo>
                  <a:pt x="572185" y="24413"/>
                </a:lnTo>
                <a:lnTo>
                  <a:pt x="584392" y="24413"/>
                </a:lnTo>
                <a:close/>
              </a:path>
              <a:path w="596900" h="596900">
                <a:moveTo>
                  <a:pt x="584392" y="572185"/>
                </a:moveTo>
                <a:lnTo>
                  <a:pt x="584392" y="24413"/>
                </a:lnTo>
                <a:lnTo>
                  <a:pt x="572185" y="24413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6900">
                <a:moveTo>
                  <a:pt x="584392" y="596599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6599"/>
                </a:lnTo>
                <a:lnTo>
                  <a:pt x="584392" y="596599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455553" y="439463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256612" y="4251208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86841" y="4107780"/>
            <a:ext cx="5937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5493" dirty="0">
                <a:solidFill>
                  <a:srgbClr val="006FC0"/>
                </a:solidFill>
                <a:latin typeface="Calibri"/>
                <a:cs typeface="Calibri"/>
              </a:rPr>
              <a:t>12</a:t>
            </a:r>
            <a:r>
              <a:rPr sz="2700" spc="-75" baseline="-3549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812147" y="3272121"/>
            <a:ext cx="0" cy="859155"/>
          </a:xfrm>
          <a:custGeom>
            <a:avLst/>
            <a:gdLst/>
            <a:ahLst/>
            <a:cxnLst/>
            <a:rect l="l" t="t" r="r" b="b"/>
            <a:pathLst>
              <a:path h="859154">
                <a:moveTo>
                  <a:pt x="0" y="0"/>
                </a:moveTo>
                <a:lnTo>
                  <a:pt x="0" y="859041"/>
                </a:lnTo>
              </a:path>
            </a:pathLst>
          </a:custGeom>
          <a:ln w="9154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09096" y="3269069"/>
            <a:ext cx="1150620" cy="865505"/>
          </a:xfrm>
          <a:custGeom>
            <a:avLst/>
            <a:gdLst/>
            <a:ahLst/>
            <a:cxnLst/>
            <a:rect l="l" t="t" r="r" b="b"/>
            <a:pathLst>
              <a:path w="1150620" h="865504">
                <a:moveTo>
                  <a:pt x="1150474" y="857515"/>
                </a:moveTo>
                <a:lnTo>
                  <a:pt x="6103" y="0"/>
                </a:lnTo>
                <a:lnTo>
                  <a:pt x="0" y="7629"/>
                </a:lnTo>
                <a:lnTo>
                  <a:pt x="1144371" y="865144"/>
                </a:lnTo>
                <a:lnTo>
                  <a:pt x="1150474" y="85751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82440" y="4131163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68707" y="4118956"/>
            <a:ext cx="598170" cy="596900"/>
          </a:xfrm>
          <a:custGeom>
            <a:avLst/>
            <a:gdLst/>
            <a:ahLst/>
            <a:cxnLst/>
            <a:rect l="l" t="t" r="r" b="b"/>
            <a:pathLst>
              <a:path w="598169" h="596900">
                <a:moveTo>
                  <a:pt x="598131" y="590495"/>
                </a:moveTo>
                <a:lnTo>
                  <a:pt x="598131" y="4577"/>
                </a:lnTo>
                <a:lnTo>
                  <a:pt x="592027" y="0"/>
                </a:lnTo>
                <a:lnTo>
                  <a:pt x="6103" y="0"/>
                </a:lnTo>
                <a:lnTo>
                  <a:pt x="0" y="4577"/>
                </a:lnTo>
                <a:lnTo>
                  <a:pt x="0" y="590495"/>
                </a:lnTo>
                <a:lnTo>
                  <a:pt x="6103" y="596599"/>
                </a:lnTo>
                <a:lnTo>
                  <a:pt x="13732" y="596599"/>
                </a:lnTo>
                <a:lnTo>
                  <a:pt x="13732" y="24413"/>
                </a:lnTo>
                <a:lnTo>
                  <a:pt x="25939" y="12206"/>
                </a:lnTo>
                <a:lnTo>
                  <a:pt x="25939" y="24413"/>
                </a:lnTo>
                <a:lnTo>
                  <a:pt x="572191" y="24413"/>
                </a:lnTo>
                <a:lnTo>
                  <a:pt x="572191" y="12206"/>
                </a:lnTo>
                <a:lnTo>
                  <a:pt x="585924" y="24413"/>
                </a:lnTo>
                <a:lnTo>
                  <a:pt x="585924" y="596599"/>
                </a:lnTo>
                <a:lnTo>
                  <a:pt x="592027" y="596599"/>
                </a:lnTo>
                <a:lnTo>
                  <a:pt x="598131" y="590495"/>
                </a:lnTo>
                <a:close/>
              </a:path>
              <a:path w="598169" h="596900">
                <a:moveTo>
                  <a:pt x="25939" y="24413"/>
                </a:moveTo>
                <a:lnTo>
                  <a:pt x="25939" y="12206"/>
                </a:lnTo>
                <a:lnTo>
                  <a:pt x="13732" y="24413"/>
                </a:lnTo>
                <a:lnTo>
                  <a:pt x="25939" y="24413"/>
                </a:lnTo>
                <a:close/>
              </a:path>
              <a:path w="598169" h="596900">
                <a:moveTo>
                  <a:pt x="25939" y="572185"/>
                </a:moveTo>
                <a:lnTo>
                  <a:pt x="25939" y="24413"/>
                </a:lnTo>
                <a:lnTo>
                  <a:pt x="13732" y="24413"/>
                </a:lnTo>
                <a:lnTo>
                  <a:pt x="13732" y="572185"/>
                </a:lnTo>
                <a:lnTo>
                  <a:pt x="25939" y="572185"/>
                </a:lnTo>
                <a:close/>
              </a:path>
              <a:path w="598169" h="596900">
                <a:moveTo>
                  <a:pt x="585924" y="572185"/>
                </a:moveTo>
                <a:lnTo>
                  <a:pt x="13732" y="572185"/>
                </a:lnTo>
                <a:lnTo>
                  <a:pt x="25939" y="584392"/>
                </a:lnTo>
                <a:lnTo>
                  <a:pt x="25939" y="596599"/>
                </a:lnTo>
                <a:lnTo>
                  <a:pt x="572191" y="596599"/>
                </a:lnTo>
                <a:lnTo>
                  <a:pt x="572191" y="584392"/>
                </a:lnTo>
                <a:lnTo>
                  <a:pt x="585924" y="572185"/>
                </a:lnTo>
                <a:close/>
              </a:path>
              <a:path w="598169" h="596900">
                <a:moveTo>
                  <a:pt x="25939" y="596599"/>
                </a:moveTo>
                <a:lnTo>
                  <a:pt x="25939" y="584392"/>
                </a:lnTo>
                <a:lnTo>
                  <a:pt x="13732" y="572185"/>
                </a:lnTo>
                <a:lnTo>
                  <a:pt x="13732" y="596599"/>
                </a:lnTo>
                <a:lnTo>
                  <a:pt x="25939" y="596599"/>
                </a:lnTo>
                <a:close/>
              </a:path>
              <a:path w="598169" h="596900">
                <a:moveTo>
                  <a:pt x="585924" y="24413"/>
                </a:moveTo>
                <a:lnTo>
                  <a:pt x="572191" y="12206"/>
                </a:lnTo>
                <a:lnTo>
                  <a:pt x="572191" y="24413"/>
                </a:lnTo>
                <a:lnTo>
                  <a:pt x="585924" y="24413"/>
                </a:lnTo>
                <a:close/>
              </a:path>
              <a:path w="598169" h="596900">
                <a:moveTo>
                  <a:pt x="585924" y="572185"/>
                </a:moveTo>
                <a:lnTo>
                  <a:pt x="585924" y="24413"/>
                </a:lnTo>
                <a:lnTo>
                  <a:pt x="572191" y="24413"/>
                </a:lnTo>
                <a:lnTo>
                  <a:pt x="572191" y="572185"/>
                </a:lnTo>
                <a:lnTo>
                  <a:pt x="585924" y="572185"/>
                </a:lnTo>
                <a:close/>
              </a:path>
              <a:path w="598169" h="596900">
                <a:moveTo>
                  <a:pt x="585924" y="596599"/>
                </a:moveTo>
                <a:lnTo>
                  <a:pt x="585924" y="572185"/>
                </a:lnTo>
                <a:lnTo>
                  <a:pt x="572191" y="584392"/>
                </a:lnTo>
                <a:lnTo>
                  <a:pt x="572191" y="596599"/>
                </a:lnTo>
                <a:lnTo>
                  <a:pt x="585924" y="596599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507070" y="4066583"/>
            <a:ext cx="26225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9035" algn="l"/>
                <a:tab pos="2289175" algn="l"/>
              </a:tabLst>
            </a:pPr>
            <a:r>
              <a:rPr sz="4000" dirty="0">
                <a:latin typeface="Calibri"/>
                <a:cs typeface="Calibri"/>
              </a:rPr>
              <a:t>A	C	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08822" y="4107780"/>
            <a:ext cx="257810" cy="587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42470" y="4251208"/>
            <a:ext cx="5359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20</a:t>
            </a:r>
            <a:r>
              <a:rPr sz="1800" spc="3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00" baseline="35493" dirty="0">
                <a:solidFill>
                  <a:srgbClr val="00B04F"/>
                </a:solidFill>
                <a:latin typeface="Calibri"/>
                <a:cs typeface="Calibri"/>
              </a:rPr>
              <a:t>7</a:t>
            </a:r>
            <a:endParaRPr sz="2700" baseline="35493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664724" y="3269069"/>
            <a:ext cx="1150620" cy="865505"/>
          </a:xfrm>
          <a:custGeom>
            <a:avLst/>
            <a:gdLst/>
            <a:ahLst/>
            <a:cxnLst/>
            <a:rect l="l" t="t" r="r" b="b"/>
            <a:pathLst>
              <a:path w="1150620" h="865504">
                <a:moveTo>
                  <a:pt x="1150474" y="7629"/>
                </a:moveTo>
                <a:lnTo>
                  <a:pt x="1144371" y="0"/>
                </a:lnTo>
                <a:lnTo>
                  <a:pt x="0" y="857515"/>
                </a:lnTo>
                <a:lnTo>
                  <a:pt x="6103" y="865144"/>
                </a:lnTo>
                <a:lnTo>
                  <a:pt x="1150474" y="7629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070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589" y="229119"/>
            <a:ext cx="567880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A* algorithm </a:t>
            </a:r>
            <a:r>
              <a:rPr spc="-10" dirty="0"/>
              <a:t>by</a:t>
            </a:r>
            <a:r>
              <a:rPr spc="-9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954632" y="1555564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69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0899" y="1543357"/>
            <a:ext cx="598170" cy="598170"/>
          </a:xfrm>
          <a:custGeom>
            <a:avLst/>
            <a:gdLst/>
            <a:ahLst/>
            <a:cxnLst/>
            <a:rect l="l" t="t" r="r" b="b"/>
            <a:pathLst>
              <a:path w="598169" h="598169">
                <a:moveTo>
                  <a:pt x="598124" y="592021"/>
                </a:moveTo>
                <a:lnTo>
                  <a:pt x="598124" y="6103"/>
                </a:lnTo>
                <a:lnTo>
                  <a:pt x="592021" y="0"/>
                </a:lnTo>
                <a:lnTo>
                  <a:pt x="6103" y="0"/>
                </a:lnTo>
                <a:lnTo>
                  <a:pt x="0" y="6103"/>
                </a:lnTo>
                <a:lnTo>
                  <a:pt x="0" y="592021"/>
                </a:lnTo>
                <a:lnTo>
                  <a:pt x="6103" y="598124"/>
                </a:lnTo>
                <a:lnTo>
                  <a:pt x="13732" y="598124"/>
                </a:lnTo>
                <a:lnTo>
                  <a:pt x="13732" y="25939"/>
                </a:lnTo>
                <a:lnTo>
                  <a:pt x="25939" y="12206"/>
                </a:lnTo>
                <a:lnTo>
                  <a:pt x="25939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5918" y="25939"/>
                </a:lnTo>
                <a:lnTo>
                  <a:pt x="585918" y="598124"/>
                </a:lnTo>
                <a:lnTo>
                  <a:pt x="592021" y="598124"/>
                </a:lnTo>
                <a:lnTo>
                  <a:pt x="598124" y="592021"/>
                </a:lnTo>
                <a:close/>
              </a:path>
              <a:path w="598169" h="598169">
                <a:moveTo>
                  <a:pt x="25939" y="25939"/>
                </a:moveTo>
                <a:lnTo>
                  <a:pt x="25939" y="12206"/>
                </a:lnTo>
                <a:lnTo>
                  <a:pt x="13732" y="25939"/>
                </a:lnTo>
                <a:lnTo>
                  <a:pt x="25939" y="25939"/>
                </a:lnTo>
                <a:close/>
              </a:path>
              <a:path w="598169" h="598169">
                <a:moveTo>
                  <a:pt x="25939" y="572185"/>
                </a:moveTo>
                <a:lnTo>
                  <a:pt x="25939" y="25939"/>
                </a:lnTo>
                <a:lnTo>
                  <a:pt x="13732" y="25939"/>
                </a:lnTo>
                <a:lnTo>
                  <a:pt x="13732" y="572185"/>
                </a:lnTo>
                <a:lnTo>
                  <a:pt x="25939" y="572185"/>
                </a:lnTo>
                <a:close/>
              </a:path>
              <a:path w="598169" h="598169">
                <a:moveTo>
                  <a:pt x="585918" y="572185"/>
                </a:moveTo>
                <a:lnTo>
                  <a:pt x="13732" y="572185"/>
                </a:lnTo>
                <a:lnTo>
                  <a:pt x="25939" y="584392"/>
                </a:lnTo>
                <a:lnTo>
                  <a:pt x="25939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5918" y="572185"/>
                </a:lnTo>
                <a:close/>
              </a:path>
              <a:path w="598169" h="598169">
                <a:moveTo>
                  <a:pt x="25939" y="598124"/>
                </a:moveTo>
                <a:lnTo>
                  <a:pt x="25939" y="584392"/>
                </a:lnTo>
                <a:lnTo>
                  <a:pt x="13732" y="572185"/>
                </a:lnTo>
                <a:lnTo>
                  <a:pt x="13732" y="598124"/>
                </a:lnTo>
                <a:lnTo>
                  <a:pt x="25939" y="598124"/>
                </a:lnTo>
                <a:close/>
              </a:path>
              <a:path w="598169" h="598169">
                <a:moveTo>
                  <a:pt x="585918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5918" y="25939"/>
                </a:lnTo>
                <a:close/>
              </a:path>
              <a:path w="598169" h="598169">
                <a:moveTo>
                  <a:pt x="585918" y="572185"/>
                </a:moveTo>
                <a:lnTo>
                  <a:pt x="585918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5918" y="572185"/>
                </a:lnTo>
                <a:close/>
              </a:path>
              <a:path w="598169" h="598169">
                <a:moveTo>
                  <a:pt x="585918" y="598124"/>
                </a:moveTo>
                <a:lnTo>
                  <a:pt x="585918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5918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54632" y="1490985"/>
            <a:ext cx="5727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87740" y="1186307"/>
            <a:ext cx="5389245" cy="383540"/>
          </a:xfrm>
          <a:custGeom>
            <a:avLst/>
            <a:gdLst/>
            <a:ahLst/>
            <a:cxnLst/>
            <a:rect l="l" t="t" r="r" b="b"/>
            <a:pathLst>
              <a:path w="5389245" h="383540">
                <a:moveTo>
                  <a:pt x="5389227" y="376885"/>
                </a:moveTo>
                <a:lnTo>
                  <a:pt x="5389227" y="4577"/>
                </a:lnTo>
                <a:lnTo>
                  <a:pt x="5383124" y="0"/>
                </a:lnTo>
                <a:lnTo>
                  <a:pt x="4577" y="0"/>
                </a:lnTo>
                <a:lnTo>
                  <a:pt x="0" y="4577"/>
                </a:lnTo>
                <a:lnTo>
                  <a:pt x="0" y="376885"/>
                </a:lnTo>
                <a:lnTo>
                  <a:pt x="4577" y="382989"/>
                </a:lnTo>
                <a:lnTo>
                  <a:pt x="12206" y="382989"/>
                </a:lnTo>
                <a:lnTo>
                  <a:pt x="12206" y="24413"/>
                </a:lnTo>
                <a:lnTo>
                  <a:pt x="24413" y="12206"/>
                </a:lnTo>
                <a:lnTo>
                  <a:pt x="24413" y="24413"/>
                </a:lnTo>
                <a:lnTo>
                  <a:pt x="5363288" y="24413"/>
                </a:lnTo>
                <a:lnTo>
                  <a:pt x="5363288" y="12206"/>
                </a:lnTo>
                <a:lnTo>
                  <a:pt x="5377020" y="24413"/>
                </a:lnTo>
                <a:lnTo>
                  <a:pt x="5377020" y="382989"/>
                </a:lnTo>
                <a:lnTo>
                  <a:pt x="5383124" y="382989"/>
                </a:lnTo>
                <a:lnTo>
                  <a:pt x="5389227" y="376885"/>
                </a:lnTo>
                <a:close/>
              </a:path>
              <a:path w="5389245" h="383540">
                <a:moveTo>
                  <a:pt x="24413" y="24413"/>
                </a:moveTo>
                <a:lnTo>
                  <a:pt x="24413" y="12206"/>
                </a:lnTo>
                <a:lnTo>
                  <a:pt x="12206" y="24413"/>
                </a:lnTo>
                <a:lnTo>
                  <a:pt x="24413" y="24413"/>
                </a:lnTo>
                <a:close/>
              </a:path>
              <a:path w="5389245" h="383540">
                <a:moveTo>
                  <a:pt x="24413" y="357050"/>
                </a:moveTo>
                <a:lnTo>
                  <a:pt x="24413" y="24413"/>
                </a:lnTo>
                <a:lnTo>
                  <a:pt x="12206" y="24413"/>
                </a:lnTo>
                <a:lnTo>
                  <a:pt x="12206" y="357050"/>
                </a:lnTo>
                <a:lnTo>
                  <a:pt x="24413" y="357050"/>
                </a:lnTo>
                <a:close/>
              </a:path>
              <a:path w="5389245" h="383540">
                <a:moveTo>
                  <a:pt x="5377020" y="357050"/>
                </a:moveTo>
                <a:lnTo>
                  <a:pt x="12206" y="357050"/>
                </a:lnTo>
                <a:lnTo>
                  <a:pt x="24413" y="369256"/>
                </a:lnTo>
                <a:lnTo>
                  <a:pt x="24413" y="382989"/>
                </a:lnTo>
                <a:lnTo>
                  <a:pt x="5363288" y="382989"/>
                </a:lnTo>
                <a:lnTo>
                  <a:pt x="5363288" y="369256"/>
                </a:lnTo>
                <a:lnTo>
                  <a:pt x="5377020" y="357050"/>
                </a:lnTo>
                <a:close/>
              </a:path>
              <a:path w="5389245" h="383540">
                <a:moveTo>
                  <a:pt x="24413" y="382989"/>
                </a:moveTo>
                <a:lnTo>
                  <a:pt x="24413" y="369256"/>
                </a:lnTo>
                <a:lnTo>
                  <a:pt x="12206" y="357050"/>
                </a:lnTo>
                <a:lnTo>
                  <a:pt x="12206" y="382989"/>
                </a:lnTo>
                <a:lnTo>
                  <a:pt x="24413" y="382989"/>
                </a:lnTo>
                <a:close/>
              </a:path>
              <a:path w="5389245" h="383540">
                <a:moveTo>
                  <a:pt x="5377020" y="24413"/>
                </a:moveTo>
                <a:lnTo>
                  <a:pt x="5363288" y="12206"/>
                </a:lnTo>
                <a:lnTo>
                  <a:pt x="5363288" y="24413"/>
                </a:lnTo>
                <a:lnTo>
                  <a:pt x="5377020" y="24413"/>
                </a:lnTo>
                <a:close/>
              </a:path>
              <a:path w="5389245" h="383540">
                <a:moveTo>
                  <a:pt x="5377020" y="357050"/>
                </a:moveTo>
                <a:lnTo>
                  <a:pt x="5377020" y="24413"/>
                </a:lnTo>
                <a:lnTo>
                  <a:pt x="5363288" y="24413"/>
                </a:lnTo>
                <a:lnTo>
                  <a:pt x="5363288" y="357050"/>
                </a:lnTo>
                <a:lnTo>
                  <a:pt x="5377020" y="357050"/>
                </a:lnTo>
                <a:close/>
              </a:path>
              <a:path w="5389245" h="383540">
                <a:moveTo>
                  <a:pt x="5377020" y="382989"/>
                </a:moveTo>
                <a:lnTo>
                  <a:pt x="5377020" y="357050"/>
                </a:lnTo>
                <a:lnTo>
                  <a:pt x="5363288" y="369256"/>
                </a:lnTo>
                <a:lnTo>
                  <a:pt x="5363288" y="382989"/>
                </a:lnTo>
                <a:lnTo>
                  <a:pt x="5377020" y="382989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97693" y="1161406"/>
            <a:ext cx="4566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006FC0"/>
                </a:solidFill>
                <a:latin typeface="Calibri"/>
                <a:cs typeface="Calibri"/>
              </a:rPr>
              <a:t>f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solidFill>
                  <a:srgbClr val="00B04F"/>
                </a:solidFill>
                <a:latin typeface="Calibri"/>
                <a:cs typeface="Calibri"/>
              </a:rPr>
              <a:t>accumulated </a:t>
            </a:r>
            <a:r>
              <a:rPr sz="2400" spc="-10" dirty="0">
                <a:solidFill>
                  <a:srgbClr val="00B04F"/>
                </a:solidFill>
                <a:latin typeface="Calibri"/>
                <a:cs typeface="Calibri"/>
              </a:rPr>
              <a:t>path </a:t>
            </a:r>
            <a:r>
              <a:rPr sz="2400" spc="-15" dirty="0">
                <a:solidFill>
                  <a:srgbClr val="00B04F"/>
                </a:solidFill>
                <a:latin typeface="Calibri"/>
                <a:cs typeface="Calibri"/>
              </a:rPr>
              <a:t>cost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heuristic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68707" y="2687729"/>
            <a:ext cx="598170" cy="513080"/>
          </a:xfrm>
          <a:custGeom>
            <a:avLst/>
            <a:gdLst/>
            <a:ahLst/>
            <a:cxnLst/>
            <a:rect l="l" t="t" r="r" b="b"/>
            <a:pathLst>
              <a:path w="598169" h="513080">
                <a:moveTo>
                  <a:pt x="598131" y="512678"/>
                </a:moveTo>
                <a:lnTo>
                  <a:pt x="598131" y="6103"/>
                </a:lnTo>
                <a:lnTo>
                  <a:pt x="592027" y="0"/>
                </a:lnTo>
                <a:lnTo>
                  <a:pt x="6103" y="0"/>
                </a:lnTo>
                <a:lnTo>
                  <a:pt x="0" y="6103"/>
                </a:lnTo>
                <a:lnTo>
                  <a:pt x="0" y="512678"/>
                </a:lnTo>
                <a:lnTo>
                  <a:pt x="13732" y="512678"/>
                </a:lnTo>
                <a:lnTo>
                  <a:pt x="13732" y="25939"/>
                </a:lnTo>
                <a:lnTo>
                  <a:pt x="25939" y="12206"/>
                </a:lnTo>
                <a:lnTo>
                  <a:pt x="25939" y="25939"/>
                </a:lnTo>
                <a:lnTo>
                  <a:pt x="572191" y="25939"/>
                </a:lnTo>
                <a:lnTo>
                  <a:pt x="572191" y="12206"/>
                </a:lnTo>
                <a:lnTo>
                  <a:pt x="585924" y="25939"/>
                </a:lnTo>
                <a:lnTo>
                  <a:pt x="585924" y="512678"/>
                </a:lnTo>
                <a:lnTo>
                  <a:pt x="598131" y="512678"/>
                </a:lnTo>
                <a:close/>
              </a:path>
              <a:path w="598169" h="513080">
                <a:moveTo>
                  <a:pt x="25939" y="25939"/>
                </a:moveTo>
                <a:lnTo>
                  <a:pt x="25939" y="12206"/>
                </a:lnTo>
                <a:lnTo>
                  <a:pt x="13732" y="25939"/>
                </a:lnTo>
                <a:lnTo>
                  <a:pt x="25939" y="25939"/>
                </a:lnTo>
                <a:close/>
              </a:path>
              <a:path w="598169" h="513080">
                <a:moveTo>
                  <a:pt x="25939" y="512678"/>
                </a:moveTo>
                <a:lnTo>
                  <a:pt x="25939" y="25939"/>
                </a:lnTo>
                <a:lnTo>
                  <a:pt x="13732" y="25939"/>
                </a:lnTo>
                <a:lnTo>
                  <a:pt x="13732" y="512678"/>
                </a:lnTo>
                <a:lnTo>
                  <a:pt x="25939" y="512678"/>
                </a:lnTo>
                <a:close/>
              </a:path>
              <a:path w="598169" h="513080">
                <a:moveTo>
                  <a:pt x="585924" y="25939"/>
                </a:moveTo>
                <a:lnTo>
                  <a:pt x="572191" y="12206"/>
                </a:lnTo>
                <a:lnTo>
                  <a:pt x="572191" y="25939"/>
                </a:lnTo>
                <a:lnTo>
                  <a:pt x="585924" y="25939"/>
                </a:lnTo>
                <a:close/>
              </a:path>
              <a:path w="598169" h="513080">
                <a:moveTo>
                  <a:pt x="585924" y="512678"/>
                </a:moveTo>
                <a:lnTo>
                  <a:pt x="585924" y="25939"/>
                </a:lnTo>
                <a:lnTo>
                  <a:pt x="572191" y="25939"/>
                </a:lnTo>
                <a:lnTo>
                  <a:pt x="572191" y="512678"/>
                </a:lnTo>
                <a:lnTo>
                  <a:pt x="585924" y="51267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67870" y="2819981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8822" y="2678079"/>
            <a:ext cx="25781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13085" y="2687729"/>
            <a:ext cx="598170" cy="513080"/>
          </a:xfrm>
          <a:custGeom>
            <a:avLst/>
            <a:gdLst/>
            <a:ahLst/>
            <a:cxnLst/>
            <a:rect l="l" t="t" r="r" b="b"/>
            <a:pathLst>
              <a:path w="598169" h="513080">
                <a:moveTo>
                  <a:pt x="598124" y="512678"/>
                </a:moveTo>
                <a:lnTo>
                  <a:pt x="598124" y="6103"/>
                </a:lnTo>
                <a:lnTo>
                  <a:pt x="592021" y="0"/>
                </a:lnTo>
                <a:lnTo>
                  <a:pt x="6103" y="0"/>
                </a:lnTo>
                <a:lnTo>
                  <a:pt x="0" y="6103"/>
                </a:lnTo>
                <a:lnTo>
                  <a:pt x="0" y="512678"/>
                </a:lnTo>
                <a:lnTo>
                  <a:pt x="13732" y="512678"/>
                </a:lnTo>
                <a:lnTo>
                  <a:pt x="13732" y="25939"/>
                </a:lnTo>
                <a:lnTo>
                  <a:pt x="25939" y="12206"/>
                </a:lnTo>
                <a:lnTo>
                  <a:pt x="25939" y="25939"/>
                </a:lnTo>
                <a:lnTo>
                  <a:pt x="573711" y="25939"/>
                </a:lnTo>
                <a:lnTo>
                  <a:pt x="573711" y="12206"/>
                </a:lnTo>
                <a:lnTo>
                  <a:pt x="585918" y="25939"/>
                </a:lnTo>
                <a:lnTo>
                  <a:pt x="585918" y="512678"/>
                </a:lnTo>
                <a:lnTo>
                  <a:pt x="598124" y="512678"/>
                </a:lnTo>
                <a:close/>
              </a:path>
              <a:path w="598169" h="513080">
                <a:moveTo>
                  <a:pt x="25939" y="25939"/>
                </a:moveTo>
                <a:lnTo>
                  <a:pt x="25939" y="12206"/>
                </a:lnTo>
                <a:lnTo>
                  <a:pt x="13732" y="25939"/>
                </a:lnTo>
                <a:lnTo>
                  <a:pt x="25939" y="25939"/>
                </a:lnTo>
                <a:close/>
              </a:path>
              <a:path w="598169" h="513080">
                <a:moveTo>
                  <a:pt x="25939" y="512678"/>
                </a:moveTo>
                <a:lnTo>
                  <a:pt x="25939" y="25939"/>
                </a:lnTo>
                <a:lnTo>
                  <a:pt x="13732" y="25939"/>
                </a:lnTo>
                <a:lnTo>
                  <a:pt x="13732" y="512678"/>
                </a:lnTo>
                <a:lnTo>
                  <a:pt x="25939" y="512678"/>
                </a:lnTo>
                <a:close/>
              </a:path>
              <a:path w="598169" h="513080">
                <a:moveTo>
                  <a:pt x="585918" y="25939"/>
                </a:moveTo>
                <a:lnTo>
                  <a:pt x="573711" y="12206"/>
                </a:lnTo>
                <a:lnTo>
                  <a:pt x="573711" y="25939"/>
                </a:lnTo>
                <a:lnTo>
                  <a:pt x="585918" y="25939"/>
                </a:lnTo>
                <a:close/>
              </a:path>
              <a:path w="598169" h="513080">
                <a:moveTo>
                  <a:pt x="585918" y="512678"/>
                </a:moveTo>
                <a:lnTo>
                  <a:pt x="585918" y="25939"/>
                </a:lnTo>
                <a:lnTo>
                  <a:pt x="573711" y="25939"/>
                </a:lnTo>
                <a:lnTo>
                  <a:pt x="573711" y="512678"/>
                </a:lnTo>
                <a:lnTo>
                  <a:pt x="585918" y="51267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07070" y="2635356"/>
            <a:ext cx="14554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5860" algn="l"/>
              </a:tabLst>
            </a:pPr>
            <a:r>
              <a:rPr sz="4000" dirty="0">
                <a:latin typeface="Calibri"/>
                <a:cs typeface="Calibri"/>
              </a:rPr>
              <a:t>A	B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64724" y="2124698"/>
            <a:ext cx="580390" cy="580390"/>
          </a:xfrm>
          <a:custGeom>
            <a:avLst/>
            <a:gdLst/>
            <a:ahLst/>
            <a:cxnLst/>
            <a:rect l="l" t="t" r="r" b="b"/>
            <a:pathLst>
              <a:path w="580389" h="580389">
                <a:moveTo>
                  <a:pt x="579814" y="7629"/>
                </a:moveTo>
                <a:lnTo>
                  <a:pt x="572185" y="0"/>
                </a:lnTo>
                <a:lnTo>
                  <a:pt x="0" y="572185"/>
                </a:lnTo>
                <a:lnTo>
                  <a:pt x="7629" y="579814"/>
                </a:lnTo>
                <a:lnTo>
                  <a:pt x="579814" y="7629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36910" y="2124698"/>
            <a:ext cx="580390" cy="580390"/>
          </a:xfrm>
          <a:custGeom>
            <a:avLst/>
            <a:gdLst/>
            <a:ahLst/>
            <a:cxnLst/>
            <a:rect l="l" t="t" r="r" b="b"/>
            <a:pathLst>
              <a:path w="580389" h="580389">
                <a:moveTo>
                  <a:pt x="579814" y="572185"/>
                </a:moveTo>
                <a:lnTo>
                  <a:pt x="7629" y="0"/>
                </a:lnTo>
                <a:lnTo>
                  <a:pt x="0" y="7629"/>
                </a:lnTo>
                <a:lnTo>
                  <a:pt x="572185" y="579814"/>
                </a:lnTo>
                <a:lnTo>
                  <a:pt x="579814" y="57218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78795" y="1716807"/>
            <a:ext cx="4417695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407410" algn="l"/>
              </a:tabLst>
            </a:pPr>
            <a:r>
              <a:rPr sz="2400" spc="15" dirty="0">
                <a:latin typeface="Calibri"/>
                <a:cs typeface="Calibri"/>
              </a:rPr>
              <a:t>IF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terminating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 I with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cost_P</a:t>
            </a:r>
            <a:r>
              <a:rPr sz="2400" spc="-1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&amp;&amp;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containing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24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cost_Q</a:t>
            </a:r>
            <a:r>
              <a:rPr sz="2400" spc="-10" dirty="0">
                <a:latin typeface="Calibri"/>
                <a:cs typeface="Calibri"/>
              </a:rPr>
              <a:t>	</a:t>
            </a:r>
            <a:r>
              <a:rPr sz="2400" spc="40" dirty="0">
                <a:latin typeface="Calibri"/>
                <a:cs typeface="Calibri"/>
              </a:rPr>
              <a:t>AND 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ost_P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≥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cost_Q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THEN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remove</a:t>
            </a:r>
            <a:r>
              <a:rPr sz="2400" u="heavy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1684" y="3200407"/>
            <a:ext cx="9155430" cy="3200400"/>
          </a:xfrm>
          <a:custGeom>
            <a:avLst/>
            <a:gdLst/>
            <a:ahLst/>
            <a:cxnLst/>
            <a:rect l="l" t="t" r="r" b="b"/>
            <a:pathLst>
              <a:path w="9155430" h="3200400">
                <a:moveTo>
                  <a:pt x="0" y="0"/>
                </a:moveTo>
                <a:lnTo>
                  <a:pt x="0" y="3200379"/>
                </a:lnTo>
                <a:lnTo>
                  <a:pt x="9154972" y="3200379"/>
                </a:lnTo>
                <a:lnTo>
                  <a:pt x="91549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54853" y="5711426"/>
            <a:ext cx="3194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16498" y="4761330"/>
            <a:ext cx="4603425" cy="1599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646420" y="5711426"/>
            <a:ext cx="3460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56612" y="5896051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86313" y="4466350"/>
            <a:ext cx="259079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ts val="2039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4680"/>
              </a:lnSpc>
            </a:pPr>
            <a:r>
              <a:rPr sz="4000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69889" y="4466350"/>
            <a:ext cx="29654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ts val="2039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4680"/>
              </a:lnSpc>
            </a:pPr>
            <a:r>
              <a:rPr sz="4000" dirty="0">
                <a:latin typeface="Calibri"/>
                <a:cs typeface="Calibri"/>
              </a:rPr>
              <a:t>C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44295" y="575262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77408" y="5896051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75521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65895" y="5467293"/>
            <a:ext cx="30226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ts val="2039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4680"/>
              </a:lnSpc>
            </a:pPr>
            <a:r>
              <a:rPr sz="4000" dirty="0">
                <a:latin typeface="Calibri"/>
                <a:cs typeface="Calibri"/>
              </a:rPr>
              <a:t>B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72109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16517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89725" y="5752623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19892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78795" y="3207542"/>
            <a:ext cx="45072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QUEUE: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&lt;SA,SBC,SBG,</a:t>
            </a:r>
            <a:r>
              <a:rPr sz="3200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SBA</a:t>
            </a:r>
            <a:r>
              <a:rPr sz="3200" spc="10" dirty="0">
                <a:latin typeface="Calibri"/>
                <a:cs typeface="Calibri"/>
              </a:rPr>
              <a:t>&gt;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382440" y="3236264"/>
            <a:ext cx="572770" cy="0"/>
          </a:xfrm>
          <a:custGeom>
            <a:avLst/>
            <a:gdLst/>
            <a:ahLst/>
            <a:cxnLst/>
            <a:rect l="l" t="t" r="r" b="b"/>
            <a:pathLst>
              <a:path w="572769">
                <a:moveTo>
                  <a:pt x="0" y="0"/>
                </a:moveTo>
                <a:lnTo>
                  <a:pt x="572185" y="0"/>
                </a:lnTo>
              </a:path>
            </a:pathLst>
          </a:custGeom>
          <a:ln w="717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68707" y="3200407"/>
            <a:ext cx="598170" cy="85725"/>
          </a:xfrm>
          <a:custGeom>
            <a:avLst/>
            <a:gdLst/>
            <a:ahLst/>
            <a:cxnLst/>
            <a:rect l="l" t="t" r="r" b="b"/>
            <a:pathLst>
              <a:path w="598169" h="85725">
                <a:moveTo>
                  <a:pt x="25939" y="59507"/>
                </a:moveTo>
                <a:lnTo>
                  <a:pt x="25939" y="0"/>
                </a:lnTo>
                <a:lnTo>
                  <a:pt x="0" y="0"/>
                </a:lnTo>
                <a:lnTo>
                  <a:pt x="0" y="79343"/>
                </a:lnTo>
                <a:lnTo>
                  <a:pt x="6103" y="85446"/>
                </a:lnTo>
                <a:lnTo>
                  <a:pt x="13732" y="85446"/>
                </a:lnTo>
                <a:lnTo>
                  <a:pt x="13732" y="59507"/>
                </a:lnTo>
                <a:lnTo>
                  <a:pt x="25939" y="59507"/>
                </a:lnTo>
                <a:close/>
              </a:path>
              <a:path w="598169" h="85725">
                <a:moveTo>
                  <a:pt x="585924" y="59507"/>
                </a:moveTo>
                <a:lnTo>
                  <a:pt x="13732" y="59507"/>
                </a:lnTo>
                <a:lnTo>
                  <a:pt x="25939" y="71713"/>
                </a:lnTo>
                <a:lnTo>
                  <a:pt x="25939" y="85446"/>
                </a:lnTo>
                <a:lnTo>
                  <a:pt x="572191" y="85446"/>
                </a:lnTo>
                <a:lnTo>
                  <a:pt x="572191" y="71713"/>
                </a:lnTo>
                <a:lnTo>
                  <a:pt x="585924" y="59507"/>
                </a:lnTo>
                <a:close/>
              </a:path>
              <a:path w="598169" h="85725">
                <a:moveTo>
                  <a:pt x="25939" y="85446"/>
                </a:moveTo>
                <a:lnTo>
                  <a:pt x="25939" y="71713"/>
                </a:lnTo>
                <a:lnTo>
                  <a:pt x="13732" y="59507"/>
                </a:lnTo>
                <a:lnTo>
                  <a:pt x="13732" y="85446"/>
                </a:lnTo>
                <a:lnTo>
                  <a:pt x="25939" y="85446"/>
                </a:lnTo>
                <a:close/>
              </a:path>
              <a:path w="598169" h="85725">
                <a:moveTo>
                  <a:pt x="598131" y="79343"/>
                </a:moveTo>
                <a:lnTo>
                  <a:pt x="598131" y="0"/>
                </a:lnTo>
                <a:lnTo>
                  <a:pt x="572191" y="0"/>
                </a:lnTo>
                <a:lnTo>
                  <a:pt x="572191" y="59507"/>
                </a:lnTo>
                <a:lnTo>
                  <a:pt x="585924" y="59507"/>
                </a:lnTo>
                <a:lnTo>
                  <a:pt x="585924" y="85446"/>
                </a:lnTo>
                <a:lnTo>
                  <a:pt x="592027" y="85446"/>
                </a:lnTo>
                <a:lnTo>
                  <a:pt x="598131" y="79343"/>
                </a:lnTo>
                <a:close/>
              </a:path>
              <a:path w="598169" h="85725">
                <a:moveTo>
                  <a:pt x="585924" y="85446"/>
                </a:moveTo>
                <a:lnTo>
                  <a:pt x="585924" y="59507"/>
                </a:lnTo>
                <a:lnTo>
                  <a:pt x="572191" y="71713"/>
                </a:lnTo>
                <a:lnTo>
                  <a:pt x="572191" y="85446"/>
                </a:lnTo>
                <a:lnTo>
                  <a:pt x="585924" y="85446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26818" y="3236264"/>
            <a:ext cx="572770" cy="0"/>
          </a:xfrm>
          <a:custGeom>
            <a:avLst/>
            <a:gdLst/>
            <a:ahLst/>
            <a:cxnLst/>
            <a:rect l="l" t="t" r="r" b="b"/>
            <a:pathLst>
              <a:path w="572769">
                <a:moveTo>
                  <a:pt x="0" y="0"/>
                </a:moveTo>
                <a:lnTo>
                  <a:pt x="572185" y="0"/>
                </a:lnTo>
              </a:path>
            </a:pathLst>
          </a:custGeom>
          <a:ln w="717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13085" y="3200407"/>
            <a:ext cx="598170" cy="85725"/>
          </a:xfrm>
          <a:custGeom>
            <a:avLst/>
            <a:gdLst/>
            <a:ahLst/>
            <a:cxnLst/>
            <a:rect l="l" t="t" r="r" b="b"/>
            <a:pathLst>
              <a:path w="598169" h="85725">
                <a:moveTo>
                  <a:pt x="25939" y="59507"/>
                </a:moveTo>
                <a:lnTo>
                  <a:pt x="25939" y="0"/>
                </a:lnTo>
                <a:lnTo>
                  <a:pt x="0" y="0"/>
                </a:lnTo>
                <a:lnTo>
                  <a:pt x="0" y="79343"/>
                </a:lnTo>
                <a:lnTo>
                  <a:pt x="6103" y="85446"/>
                </a:lnTo>
                <a:lnTo>
                  <a:pt x="13732" y="85446"/>
                </a:lnTo>
                <a:lnTo>
                  <a:pt x="13732" y="59507"/>
                </a:lnTo>
                <a:lnTo>
                  <a:pt x="25939" y="59507"/>
                </a:lnTo>
                <a:close/>
              </a:path>
              <a:path w="598169" h="85725">
                <a:moveTo>
                  <a:pt x="585918" y="59507"/>
                </a:moveTo>
                <a:lnTo>
                  <a:pt x="13732" y="59507"/>
                </a:lnTo>
                <a:lnTo>
                  <a:pt x="25939" y="71713"/>
                </a:lnTo>
                <a:lnTo>
                  <a:pt x="25939" y="85446"/>
                </a:lnTo>
                <a:lnTo>
                  <a:pt x="573711" y="85446"/>
                </a:lnTo>
                <a:lnTo>
                  <a:pt x="573711" y="71713"/>
                </a:lnTo>
                <a:lnTo>
                  <a:pt x="585918" y="59507"/>
                </a:lnTo>
                <a:close/>
              </a:path>
              <a:path w="598169" h="85725">
                <a:moveTo>
                  <a:pt x="25939" y="85446"/>
                </a:moveTo>
                <a:lnTo>
                  <a:pt x="25939" y="71713"/>
                </a:lnTo>
                <a:lnTo>
                  <a:pt x="13732" y="59507"/>
                </a:lnTo>
                <a:lnTo>
                  <a:pt x="13732" y="85446"/>
                </a:lnTo>
                <a:lnTo>
                  <a:pt x="25939" y="85446"/>
                </a:lnTo>
                <a:close/>
              </a:path>
              <a:path w="598169" h="85725">
                <a:moveTo>
                  <a:pt x="598124" y="79343"/>
                </a:moveTo>
                <a:lnTo>
                  <a:pt x="598124" y="0"/>
                </a:lnTo>
                <a:lnTo>
                  <a:pt x="573711" y="0"/>
                </a:lnTo>
                <a:lnTo>
                  <a:pt x="573711" y="59507"/>
                </a:lnTo>
                <a:lnTo>
                  <a:pt x="585918" y="59507"/>
                </a:lnTo>
                <a:lnTo>
                  <a:pt x="585918" y="85446"/>
                </a:lnTo>
                <a:lnTo>
                  <a:pt x="592021" y="85446"/>
                </a:lnTo>
                <a:lnTo>
                  <a:pt x="598124" y="79343"/>
                </a:lnTo>
                <a:close/>
              </a:path>
              <a:path w="598169" h="85725">
                <a:moveTo>
                  <a:pt x="585918" y="85446"/>
                </a:moveTo>
                <a:lnTo>
                  <a:pt x="585918" y="59507"/>
                </a:lnTo>
                <a:lnTo>
                  <a:pt x="573711" y="71713"/>
                </a:lnTo>
                <a:lnTo>
                  <a:pt x="573711" y="85446"/>
                </a:lnTo>
                <a:lnTo>
                  <a:pt x="585918" y="85446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26818" y="4131163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13085" y="4118956"/>
            <a:ext cx="598170" cy="596900"/>
          </a:xfrm>
          <a:custGeom>
            <a:avLst/>
            <a:gdLst/>
            <a:ahLst/>
            <a:cxnLst/>
            <a:rect l="l" t="t" r="r" b="b"/>
            <a:pathLst>
              <a:path w="598169" h="596900">
                <a:moveTo>
                  <a:pt x="598124" y="590495"/>
                </a:moveTo>
                <a:lnTo>
                  <a:pt x="598124" y="4577"/>
                </a:lnTo>
                <a:lnTo>
                  <a:pt x="592021" y="0"/>
                </a:lnTo>
                <a:lnTo>
                  <a:pt x="6103" y="0"/>
                </a:lnTo>
                <a:lnTo>
                  <a:pt x="0" y="4577"/>
                </a:lnTo>
                <a:lnTo>
                  <a:pt x="0" y="590495"/>
                </a:lnTo>
                <a:lnTo>
                  <a:pt x="6103" y="596599"/>
                </a:lnTo>
                <a:lnTo>
                  <a:pt x="13732" y="596599"/>
                </a:lnTo>
                <a:lnTo>
                  <a:pt x="13732" y="24413"/>
                </a:lnTo>
                <a:lnTo>
                  <a:pt x="25939" y="12206"/>
                </a:lnTo>
                <a:lnTo>
                  <a:pt x="25939" y="24413"/>
                </a:lnTo>
                <a:lnTo>
                  <a:pt x="573711" y="24413"/>
                </a:lnTo>
                <a:lnTo>
                  <a:pt x="573711" y="12206"/>
                </a:lnTo>
                <a:lnTo>
                  <a:pt x="585918" y="24413"/>
                </a:lnTo>
                <a:lnTo>
                  <a:pt x="585918" y="596599"/>
                </a:lnTo>
                <a:lnTo>
                  <a:pt x="592021" y="596599"/>
                </a:lnTo>
                <a:lnTo>
                  <a:pt x="598124" y="590495"/>
                </a:lnTo>
                <a:close/>
              </a:path>
              <a:path w="598169" h="596900">
                <a:moveTo>
                  <a:pt x="25939" y="24413"/>
                </a:moveTo>
                <a:lnTo>
                  <a:pt x="25939" y="12206"/>
                </a:lnTo>
                <a:lnTo>
                  <a:pt x="13732" y="24413"/>
                </a:lnTo>
                <a:lnTo>
                  <a:pt x="25939" y="24413"/>
                </a:lnTo>
                <a:close/>
              </a:path>
              <a:path w="598169" h="596900">
                <a:moveTo>
                  <a:pt x="25939" y="572185"/>
                </a:moveTo>
                <a:lnTo>
                  <a:pt x="25939" y="24413"/>
                </a:lnTo>
                <a:lnTo>
                  <a:pt x="13732" y="24413"/>
                </a:lnTo>
                <a:lnTo>
                  <a:pt x="13732" y="572185"/>
                </a:lnTo>
                <a:lnTo>
                  <a:pt x="25939" y="572185"/>
                </a:lnTo>
                <a:close/>
              </a:path>
              <a:path w="598169" h="596900">
                <a:moveTo>
                  <a:pt x="585918" y="572185"/>
                </a:moveTo>
                <a:lnTo>
                  <a:pt x="13732" y="572185"/>
                </a:lnTo>
                <a:lnTo>
                  <a:pt x="25939" y="584392"/>
                </a:lnTo>
                <a:lnTo>
                  <a:pt x="25939" y="596599"/>
                </a:lnTo>
                <a:lnTo>
                  <a:pt x="573711" y="596599"/>
                </a:lnTo>
                <a:lnTo>
                  <a:pt x="573711" y="584392"/>
                </a:lnTo>
                <a:lnTo>
                  <a:pt x="585918" y="572185"/>
                </a:lnTo>
                <a:close/>
              </a:path>
              <a:path w="598169" h="596900">
                <a:moveTo>
                  <a:pt x="25939" y="596599"/>
                </a:moveTo>
                <a:lnTo>
                  <a:pt x="25939" y="584392"/>
                </a:lnTo>
                <a:lnTo>
                  <a:pt x="13732" y="572185"/>
                </a:lnTo>
                <a:lnTo>
                  <a:pt x="13732" y="596599"/>
                </a:lnTo>
                <a:lnTo>
                  <a:pt x="25939" y="596599"/>
                </a:lnTo>
                <a:close/>
              </a:path>
              <a:path w="598169" h="596900">
                <a:moveTo>
                  <a:pt x="585918" y="24413"/>
                </a:moveTo>
                <a:lnTo>
                  <a:pt x="573711" y="12206"/>
                </a:lnTo>
                <a:lnTo>
                  <a:pt x="573711" y="24413"/>
                </a:lnTo>
                <a:lnTo>
                  <a:pt x="585918" y="24413"/>
                </a:lnTo>
                <a:close/>
              </a:path>
              <a:path w="598169" h="596900">
                <a:moveTo>
                  <a:pt x="585918" y="572185"/>
                </a:moveTo>
                <a:lnTo>
                  <a:pt x="585918" y="24413"/>
                </a:lnTo>
                <a:lnTo>
                  <a:pt x="573711" y="24413"/>
                </a:lnTo>
                <a:lnTo>
                  <a:pt x="573711" y="572185"/>
                </a:lnTo>
                <a:lnTo>
                  <a:pt x="585918" y="572185"/>
                </a:lnTo>
                <a:close/>
              </a:path>
              <a:path w="598169" h="596900">
                <a:moveTo>
                  <a:pt x="585918" y="596599"/>
                </a:moveTo>
                <a:lnTo>
                  <a:pt x="585918" y="572185"/>
                </a:lnTo>
                <a:lnTo>
                  <a:pt x="573711" y="584392"/>
                </a:lnTo>
                <a:lnTo>
                  <a:pt x="573711" y="596599"/>
                </a:lnTo>
                <a:lnTo>
                  <a:pt x="585918" y="596599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311181" y="439463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671189" y="4131163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70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58982" y="4118956"/>
            <a:ext cx="596900" cy="596900"/>
          </a:xfrm>
          <a:custGeom>
            <a:avLst/>
            <a:gdLst/>
            <a:ahLst/>
            <a:cxnLst/>
            <a:rect l="l" t="t" r="r" b="b"/>
            <a:pathLst>
              <a:path w="596900" h="596900">
                <a:moveTo>
                  <a:pt x="596599" y="590495"/>
                </a:moveTo>
                <a:lnTo>
                  <a:pt x="596599" y="4577"/>
                </a:lnTo>
                <a:lnTo>
                  <a:pt x="590495" y="0"/>
                </a:lnTo>
                <a:lnTo>
                  <a:pt x="4577" y="0"/>
                </a:lnTo>
                <a:lnTo>
                  <a:pt x="0" y="4577"/>
                </a:lnTo>
                <a:lnTo>
                  <a:pt x="0" y="590495"/>
                </a:lnTo>
                <a:lnTo>
                  <a:pt x="4577" y="596599"/>
                </a:lnTo>
                <a:lnTo>
                  <a:pt x="12206" y="596599"/>
                </a:lnTo>
                <a:lnTo>
                  <a:pt x="12206" y="24413"/>
                </a:lnTo>
                <a:lnTo>
                  <a:pt x="24413" y="12206"/>
                </a:lnTo>
                <a:lnTo>
                  <a:pt x="24413" y="24413"/>
                </a:lnTo>
                <a:lnTo>
                  <a:pt x="572185" y="24413"/>
                </a:lnTo>
                <a:lnTo>
                  <a:pt x="572185" y="12206"/>
                </a:lnTo>
                <a:lnTo>
                  <a:pt x="584392" y="24413"/>
                </a:lnTo>
                <a:lnTo>
                  <a:pt x="584392" y="596599"/>
                </a:lnTo>
                <a:lnTo>
                  <a:pt x="590495" y="596599"/>
                </a:lnTo>
                <a:lnTo>
                  <a:pt x="596599" y="590495"/>
                </a:lnTo>
                <a:close/>
              </a:path>
              <a:path w="596900" h="596900">
                <a:moveTo>
                  <a:pt x="24413" y="24413"/>
                </a:moveTo>
                <a:lnTo>
                  <a:pt x="24413" y="12206"/>
                </a:lnTo>
                <a:lnTo>
                  <a:pt x="12206" y="24413"/>
                </a:lnTo>
                <a:lnTo>
                  <a:pt x="24413" y="24413"/>
                </a:lnTo>
                <a:close/>
              </a:path>
              <a:path w="596900" h="596900">
                <a:moveTo>
                  <a:pt x="24413" y="572185"/>
                </a:moveTo>
                <a:lnTo>
                  <a:pt x="24413" y="24413"/>
                </a:lnTo>
                <a:lnTo>
                  <a:pt x="12206" y="24413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690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6599"/>
                </a:lnTo>
                <a:lnTo>
                  <a:pt x="572185" y="596599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6900">
                <a:moveTo>
                  <a:pt x="24413" y="596599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6599"/>
                </a:lnTo>
                <a:lnTo>
                  <a:pt x="24413" y="596599"/>
                </a:lnTo>
                <a:close/>
              </a:path>
              <a:path w="596900" h="596900">
                <a:moveTo>
                  <a:pt x="584392" y="24413"/>
                </a:moveTo>
                <a:lnTo>
                  <a:pt x="572185" y="12206"/>
                </a:lnTo>
                <a:lnTo>
                  <a:pt x="572185" y="24413"/>
                </a:lnTo>
                <a:lnTo>
                  <a:pt x="584392" y="24413"/>
                </a:lnTo>
                <a:close/>
              </a:path>
              <a:path w="596900" h="596900">
                <a:moveTo>
                  <a:pt x="584392" y="572185"/>
                </a:moveTo>
                <a:lnTo>
                  <a:pt x="584392" y="24413"/>
                </a:lnTo>
                <a:lnTo>
                  <a:pt x="572185" y="24413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6900">
                <a:moveTo>
                  <a:pt x="584392" y="596599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6599"/>
                </a:lnTo>
                <a:lnTo>
                  <a:pt x="584392" y="596599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455553" y="439463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256612" y="4251208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86841" y="4107780"/>
            <a:ext cx="5937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5493" dirty="0">
                <a:solidFill>
                  <a:srgbClr val="006FC0"/>
                </a:solidFill>
                <a:latin typeface="Calibri"/>
                <a:cs typeface="Calibri"/>
              </a:rPr>
              <a:t>12</a:t>
            </a:r>
            <a:r>
              <a:rPr sz="2700" spc="-75" baseline="-3549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812147" y="3272121"/>
            <a:ext cx="0" cy="859155"/>
          </a:xfrm>
          <a:custGeom>
            <a:avLst/>
            <a:gdLst/>
            <a:ahLst/>
            <a:cxnLst/>
            <a:rect l="l" t="t" r="r" b="b"/>
            <a:pathLst>
              <a:path h="859154">
                <a:moveTo>
                  <a:pt x="0" y="0"/>
                </a:moveTo>
                <a:lnTo>
                  <a:pt x="0" y="859041"/>
                </a:lnTo>
              </a:path>
            </a:pathLst>
          </a:custGeom>
          <a:ln w="9154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09096" y="3269069"/>
            <a:ext cx="1150620" cy="865505"/>
          </a:xfrm>
          <a:custGeom>
            <a:avLst/>
            <a:gdLst/>
            <a:ahLst/>
            <a:cxnLst/>
            <a:rect l="l" t="t" r="r" b="b"/>
            <a:pathLst>
              <a:path w="1150620" h="865504">
                <a:moveTo>
                  <a:pt x="1150474" y="857515"/>
                </a:moveTo>
                <a:lnTo>
                  <a:pt x="6103" y="0"/>
                </a:lnTo>
                <a:lnTo>
                  <a:pt x="0" y="7629"/>
                </a:lnTo>
                <a:lnTo>
                  <a:pt x="1144371" y="865144"/>
                </a:lnTo>
                <a:lnTo>
                  <a:pt x="1150474" y="85751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82440" y="4131163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68707" y="4118956"/>
            <a:ext cx="598170" cy="596900"/>
          </a:xfrm>
          <a:custGeom>
            <a:avLst/>
            <a:gdLst/>
            <a:ahLst/>
            <a:cxnLst/>
            <a:rect l="l" t="t" r="r" b="b"/>
            <a:pathLst>
              <a:path w="598169" h="596900">
                <a:moveTo>
                  <a:pt x="598131" y="590495"/>
                </a:moveTo>
                <a:lnTo>
                  <a:pt x="598131" y="4577"/>
                </a:lnTo>
                <a:lnTo>
                  <a:pt x="592027" y="0"/>
                </a:lnTo>
                <a:lnTo>
                  <a:pt x="6103" y="0"/>
                </a:lnTo>
                <a:lnTo>
                  <a:pt x="0" y="4577"/>
                </a:lnTo>
                <a:lnTo>
                  <a:pt x="0" y="590495"/>
                </a:lnTo>
                <a:lnTo>
                  <a:pt x="6103" y="596599"/>
                </a:lnTo>
                <a:lnTo>
                  <a:pt x="13732" y="596599"/>
                </a:lnTo>
                <a:lnTo>
                  <a:pt x="13732" y="24413"/>
                </a:lnTo>
                <a:lnTo>
                  <a:pt x="25939" y="12206"/>
                </a:lnTo>
                <a:lnTo>
                  <a:pt x="25939" y="24413"/>
                </a:lnTo>
                <a:lnTo>
                  <a:pt x="572191" y="24413"/>
                </a:lnTo>
                <a:lnTo>
                  <a:pt x="572191" y="12206"/>
                </a:lnTo>
                <a:lnTo>
                  <a:pt x="585924" y="24413"/>
                </a:lnTo>
                <a:lnTo>
                  <a:pt x="585924" y="596599"/>
                </a:lnTo>
                <a:lnTo>
                  <a:pt x="592027" y="596599"/>
                </a:lnTo>
                <a:lnTo>
                  <a:pt x="598131" y="590495"/>
                </a:lnTo>
                <a:close/>
              </a:path>
              <a:path w="598169" h="596900">
                <a:moveTo>
                  <a:pt x="25939" y="24413"/>
                </a:moveTo>
                <a:lnTo>
                  <a:pt x="25939" y="12206"/>
                </a:lnTo>
                <a:lnTo>
                  <a:pt x="13732" y="24413"/>
                </a:lnTo>
                <a:lnTo>
                  <a:pt x="25939" y="24413"/>
                </a:lnTo>
                <a:close/>
              </a:path>
              <a:path w="598169" h="596900">
                <a:moveTo>
                  <a:pt x="25939" y="572185"/>
                </a:moveTo>
                <a:lnTo>
                  <a:pt x="25939" y="24413"/>
                </a:lnTo>
                <a:lnTo>
                  <a:pt x="13732" y="24413"/>
                </a:lnTo>
                <a:lnTo>
                  <a:pt x="13732" y="572185"/>
                </a:lnTo>
                <a:lnTo>
                  <a:pt x="25939" y="572185"/>
                </a:lnTo>
                <a:close/>
              </a:path>
              <a:path w="598169" h="596900">
                <a:moveTo>
                  <a:pt x="585924" y="572185"/>
                </a:moveTo>
                <a:lnTo>
                  <a:pt x="13732" y="572185"/>
                </a:lnTo>
                <a:lnTo>
                  <a:pt x="25939" y="584392"/>
                </a:lnTo>
                <a:lnTo>
                  <a:pt x="25939" y="596599"/>
                </a:lnTo>
                <a:lnTo>
                  <a:pt x="572191" y="596599"/>
                </a:lnTo>
                <a:lnTo>
                  <a:pt x="572191" y="584392"/>
                </a:lnTo>
                <a:lnTo>
                  <a:pt x="585924" y="572185"/>
                </a:lnTo>
                <a:close/>
              </a:path>
              <a:path w="598169" h="596900">
                <a:moveTo>
                  <a:pt x="25939" y="596599"/>
                </a:moveTo>
                <a:lnTo>
                  <a:pt x="25939" y="584392"/>
                </a:lnTo>
                <a:lnTo>
                  <a:pt x="13732" y="572185"/>
                </a:lnTo>
                <a:lnTo>
                  <a:pt x="13732" y="596599"/>
                </a:lnTo>
                <a:lnTo>
                  <a:pt x="25939" y="596599"/>
                </a:lnTo>
                <a:close/>
              </a:path>
              <a:path w="598169" h="596900">
                <a:moveTo>
                  <a:pt x="585924" y="24413"/>
                </a:moveTo>
                <a:lnTo>
                  <a:pt x="572191" y="12206"/>
                </a:lnTo>
                <a:lnTo>
                  <a:pt x="572191" y="24413"/>
                </a:lnTo>
                <a:lnTo>
                  <a:pt x="585924" y="24413"/>
                </a:lnTo>
                <a:close/>
              </a:path>
              <a:path w="598169" h="596900">
                <a:moveTo>
                  <a:pt x="585924" y="572185"/>
                </a:moveTo>
                <a:lnTo>
                  <a:pt x="585924" y="24413"/>
                </a:lnTo>
                <a:lnTo>
                  <a:pt x="572191" y="24413"/>
                </a:lnTo>
                <a:lnTo>
                  <a:pt x="572191" y="572185"/>
                </a:lnTo>
                <a:lnTo>
                  <a:pt x="585924" y="572185"/>
                </a:lnTo>
                <a:close/>
              </a:path>
              <a:path w="598169" h="596900">
                <a:moveTo>
                  <a:pt x="585924" y="596599"/>
                </a:moveTo>
                <a:lnTo>
                  <a:pt x="585924" y="572185"/>
                </a:lnTo>
                <a:lnTo>
                  <a:pt x="572191" y="584392"/>
                </a:lnTo>
                <a:lnTo>
                  <a:pt x="572191" y="596599"/>
                </a:lnTo>
                <a:lnTo>
                  <a:pt x="585924" y="596599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507070" y="4066583"/>
            <a:ext cx="26225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9035" algn="l"/>
                <a:tab pos="2289175" algn="l"/>
              </a:tabLst>
            </a:pPr>
            <a:r>
              <a:rPr sz="4000" dirty="0">
                <a:latin typeface="Calibri"/>
                <a:cs typeface="Calibri"/>
              </a:rPr>
              <a:t>A	C	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08822" y="4107780"/>
            <a:ext cx="257810" cy="587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42470" y="4251208"/>
            <a:ext cx="5359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20</a:t>
            </a:r>
            <a:r>
              <a:rPr sz="1800" spc="3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00" baseline="35493" dirty="0">
                <a:solidFill>
                  <a:srgbClr val="00B04F"/>
                </a:solidFill>
                <a:latin typeface="Calibri"/>
                <a:cs typeface="Calibri"/>
              </a:rPr>
              <a:t>7</a:t>
            </a:r>
            <a:endParaRPr sz="2700" baseline="35493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664724" y="3269069"/>
            <a:ext cx="1150620" cy="865505"/>
          </a:xfrm>
          <a:custGeom>
            <a:avLst/>
            <a:gdLst/>
            <a:ahLst/>
            <a:cxnLst/>
            <a:rect l="l" t="t" r="r" b="b"/>
            <a:pathLst>
              <a:path w="1150620" h="865504">
                <a:moveTo>
                  <a:pt x="1150474" y="7629"/>
                </a:moveTo>
                <a:lnTo>
                  <a:pt x="1144371" y="0"/>
                </a:lnTo>
                <a:lnTo>
                  <a:pt x="0" y="857515"/>
                </a:lnTo>
                <a:lnTo>
                  <a:pt x="6103" y="865144"/>
                </a:lnTo>
                <a:lnTo>
                  <a:pt x="1150474" y="7629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25279" y="3974002"/>
            <a:ext cx="885190" cy="885190"/>
          </a:xfrm>
          <a:custGeom>
            <a:avLst/>
            <a:gdLst/>
            <a:ahLst/>
            <a:cxnLst/>
            <a:rect l="l" t="t" r="r" b="b"/>
            <a:pathLst>
              <a:path w="885189" h="885189">
                <a:moveTo>
                  <a:pt x="884986" y="859041"/>
                </a:moveTo>
                <a:lnTo>
                  <a:pt x="27464" y="0"/>
                </a:lnTo>
                <a:lnTo>
                  <a:pt x="0" y="27464"/>
                </a:lnTo>
                <a:lnTo>
                  <a:pt x="859047" y="884980"/>
                </a:lnTo>
                <a:lnTo>
                  <a:pt x="884986" y="85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25279" y="3974002"/>
            <a:ext cx="885190" cy="885190"/>
          </a:xfrm>
          <a:custGeom>
            <a:avLst/>
            <a:gdLst/>
            <a:ahLst/>
            <a:cxnLst/>
            <a:rect l="l" t="t" r="r" b="b"/>
            <a:pathLst>
              <a:path w="885189" h="885189">
                <a:moveTo>
                  <a:pt x="884986" y="27464"/>
                </a:moveTo>
                <a:lnTo>
                  <a:pt x="859047" y="0"/>
                </a:lnTo>
                <a:lnTo>
                  <a:pt x="0" y="859041"/>
                </a:lnTo>
                <a:lnTo>
                  <a:pt x="27464" y="884980"/>
                </a:lnTo>
                <a:lnTo>
                  <a:pt x="884986" y="27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77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589" y="229119"/>
            <a:ext cx="567880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A* algorithm </a:t>
            </a:r>
            <a:r>
              <a:rPr spc="-10" dirty="0"/>
              <a:t>by</a:t>
            </a:r>
            <a:r>
              <a:rPr spc="-9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954632" y="1555564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69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0899" y="1543357"/>
            <a:ext cx="598170" cy="598170"/>
          </a:xfrm>
          <a:custGeom>
            <a:avLst/>
            <a:gdLst/>
            <a:ahLst/>
            <a:cxnLst/>
            <a:rect l="l" t="t" r="r" b="b"/>
            <a:pathLst>
              <a:path w="598169" h="598169">
                <a:moveTo>
                  <a:pt x="598124" y="592021"/>
                </a:moveTo>
                <a:lnTo>
                  <a:pt x="598124" y="6103"/>
                </a:lnTo>
                <a:lnTo>
                  <a:pt x="592021" y="0"/>
                </a:lnTo>
                <a:lnTo>
                  <a:pt x="6103" y="0"/>
                </a:lnTo>
                <a:lnTo>
                  <a:pt x="0" y="6103"/>
                </a:lnTo>
                <a:lnTo>
                  <a:pt x="0" y="592021"/>
                </a:lnTo>
                <a:lnTo>
                  <a:pt x="6103" y="598124"/>
                </a:lnTo>
                <a:lnTo>
                  <a:pt x="13732" y="598124"/>
                </a:lnTo>
                <a:lnTo>
                  <a:pt x="13732" y="25939"/>
                </a:lnTo>
                <a:lnTo>
                  <a:pt x="25939" y="12206"/>
                </a:lnTo>
                <a:lnTo>
                  <a:pt x="25939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5918" y="25939"/>
                </a:lnTo>
                <a:lnTo>
                  <a:pt x="585918" y="598124"/>
                </a:lnTo>
                <a:lnTo>
                  <a:pt x="592021" y="598124"/>
                </a:lnTo>
                <a:lnTo>
                  <a:pt x="598124" y="592021"/>
                </a:lnTo>
                <a:close/>
              </a:path>
              <a:path w="598169" h="598169">
                <a:moveTo>
                  <a:pt x="25939" y="25939"/>
                </a:moveTo>
                <a:lnTo>
                  <a:pt x="25939" y="12206"/>
                </a:lnTo>
                <a:lnTo>
                  <a:pt x="13732" y="25939"/>
                </a:lnTo>
                <a:lnTo>
                  <a:pt x="25939" y="25939"/>
                </a:lnTo>
                <a:close/>
              </a:path>
              <a:path w="598169" h="598169">
                <a:moveTo>
                  <a:pt x="25939" y="572185"/>
                </a:moveTo>
                <a:lnTo>
                  <a:pt x="25939" y="25939"/>
                </a:lnTo>
                <a:lnTo>
                  <a:pt x="13732" y="25939"/>
                </a:lnTo>
                <a:lnTo>
                  <a:pt x="13732" y="572185"/>
                </a:lnTo>
                <a:lnTo>
                  <a:pt x="25939" y="572185"/>
                </a:lnTo>
                <a:close/>
              </a:path>
              <a:path w="598169" h="598169">
                <a:moveTo>
                  <a:pt x="585918" y="572185"/>
                </a:moveTo>
                <a:lnTo>
                  <a:pt x="13732" y="572185"/>
                </a:lnTo>
                <a:lnTo>
                  <a:pt x="25939" y="584392"/>
                </a:lnTo>
                <a:lnTo>
                  <a:pt x="25939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5918" y="572185"/>
                </a:lnTo>
                <a:close/>
              </a:path>
              <a:path w="598169" h="598169">
                <a:moveTo>
                  <a:pt x="25939" y="598124"/>
                </a:moveTo>
                <a:lnTo>
                  <a:pt x="25939" y="584392"/>
                </a:lnTo>
                <a:lnTo>
                  <a:pt x="13732" y="572185"/>
                </a:lnTo>
                <a:lnTo>
                  <a:pt x="13732" y="598124"/>
                </a:lnTo>
                <a:lnTo>
                  <a:pt x="25939" y="598124"/>
                </a:lnTo>
                <a:close/>
              </a:path>
              <a:path w="598169" h="598169">
                <a:moveTo>
                  <a:pt x="585918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5918" y="25939"/>
                </a:lnTo>
                <a:close/>
              </a:path>
              <a:path w="598169" h="598169">
                <a:moveTo>
                  <a:pt x="585918" y="572185"/>
                </a:moveTo>
                <a:lnTo>
                  <a:pt x="585918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5918" y="572185"/>
                </a:lnTo>
                <a:close/>
              </a:path>
              <a:path w="598169" h="598169">
                <a:moveTo>
                  <a:pt x="585918" y="598124"/>
                </a:moveTo>
                <a:lnTo>
                  <a:pt x="585918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5918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54632" y="1490985"/>
            <a:ext cx="5727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87740" y="1186307"/>
            <a:ext cx="5389245" cy="383540"/>
          </a:xfrm>
          <a:custGeom>
            <a:avLst/>
            <a:gdLst/>
            <a:ahLst/>
            <a:cxnLst/>
            <a:rect l="l" t="t" r="r" b="b"/>
            <a:pathLst>
              <a:path w="5389245" h="383540">
                <a:moveTo>
                  <a:pt x="5389227" y="376885"/>
                </a:moveTo>
                <a:lnTo>
                  <a:pt x="5389227" y="4577"/>
                </a:lnTo>
                <a:lnTo>
                  <a:pt x="5383124" y="0"/>
                </a:lnTo>
                <a:lnTo>
                  <a:pt x="4577" y="0"/>
                </a:lnTo>
                <a:lnTo>
                  <a:pt x="0" y="4577"/>
                </a:lnTo>
                <a:lnTo>
                  <a:pt x="0" y="376885"/>
                </a:lnTo>
                <a:lnTo>
                  <a:pt x="4577" y="382989"/>
                </a:lnTo>
                <a:lnTo>
                  <a:pt x="12206" y="382989"/>
                </a:lnTo>
                <a:lnTo>
                  <a:pt x="12206" y="24413"/>
                </a:lnTo>
                <a:lnTo>
                  <a:pt x="24413" y="12206"/>
                </a:lnTo>
                <a:lnTo>
                  <a:pt x="24413" y="24413"/>
                </a:lnTo>
                <a:lnTo>
                  <a:pt x="5363288" y="24413"/>
                </a:lnTo>
                <a:lnTo>
                  <a:pt x="5363288" y="12206"/>
                </a:lnTo>
                <a:lnTo>
                  <a:pt x="5377020" y="24413"/>
                </a:lnTo>
                <a:lnTo>
                  <a:pt x="5377020" y="382989"/>
                </a:lnTo>
                <a:lnTo>
                  <a:pt x="5383124" y="382989"/>
                </a:lnTo>
                <a:lnTo>
                  <a:pt x="5389227" y="376885"/>
                </a:lnTo>
                <a:close/>
              </a:path>
              <a:path w="5389245" h="383540">
                <a:moveTo>
                  <a:pt x="24413" y="24413"/>
                </a:moveTo>
                <a:lnTo>
                  <a:pt x="24413" y="12206"/>
                </a:lnTo>
                <a:lnTo>
                  <a:pt x="12206" y="24413"/>
                </a:lnTo>
                <a:lnTo>
                  <a:pt x="24413" y="24413"/>
                </a:lnTo>
                <a:close/>
              </a:path>
              <a:path w="5389245" h="383540">
                <a:moveTo>
                  <a:pt x="24413" y="357050"/>
                </a:moveTo>
                <a:lnTo>
                  <a:pt x="24413" y="24413"/>
                </a:lnTo>
                <a:lnTo>
                  <a:pt x="12206" y="24413"/>
                </a:lnTo>
                <a:lnTo>
                  <a:pt x="12206" y="357050"/>
                </a:lnTo>
                <a:lnTo>
                  <a:pt x="24413" y="357050"/>
                </a:lnTo>
                <a:close/>
              </a:path>
              <a:path w="5389245" h="383540">
                <a:moveTo>
                  <a:pt x="5377020" y="357050"/>
                </a:moveTo>
                <a:lnTo>
                  <a:pt x="12206" y="357050"/>
                </a:lnTo>
                <a:lnTo>
                  <a:pt x="24413" y="369256"/>
                </a:lnTo>
                <a:lnTo>
                  <a:pt x="24413" y="382989"/>
                </a:lnTo>
                <a:lnTo>
                  <a:pt x="5363288" y="382989"/>
                </a:lnTo>
                <a:lnTo>
                  <a:pt x="5363288" y="369256"/>
                </a:lnTo>
                <a:lnTo>
                  <a:pt x="5377020" y="357050"/>
                </a:lnTo>
                <a:close/>
              </a:path>
              <a:path w="5389245" h="383540">
                <a:moveTo>
                  <a:pt x="24413" y="382989"/>
                </a:moveTo>
                <a:lnTo>
                  <a:pt x="24413" y="369256"/>
                </a:lnTo>
                <a:lnTo>
                  <a:pt x="12206" y="357050"/>
                </a:lnTo>
                <a:lnTo>
                  <a:pt x="12206" y="382989"/>
                </a:lnTo>
                <a:lnTo>
                  <a:pt x="24413" y="382989"/>
                </a:lnTo>
                <a:close/>
              </a:path>
              <a:path w="5389245" h="383540">
                <a:moveTo>
                  <a:pt x="5377020" y="24413"/>
                </a:moveTo>
                <a:lnTo>
                  <a:pt x="5363288" y="12206"/>
                </a:lnTo>
                <a:lnTo>
                  <a:pt x="5363288" y="24413"/>
                </a:lnTo>
                <a:lnTo>
                  <a:pt x="5377020" y="24413"/>
                </a:lnTo>
                <a:close/>
              </a:path>
              <a:path w="5389245" h="383540">
                <a:moveTo>
                  <a:pt x="5377020" y="357050"/>
                </a:moveTo>
                <a:lnTo>
                  <a:pt x="5377020" y="24413"/>
                </a:lnTo>
                <a:lnTo>
                  <a:pt x="5363288" y="24413"/>
                </a:lnTo>
                <a:lnTo>
                  <a:pt x="5363288" y="357050"/>
                </a:lnTo>
                <a:lnTo>
                  <a:pt x="5377020" y="357050"/>
                </a:lnTo>
                <a:close/>
              </a:path>
              <a:path w="5389245" h="383540">
                <a:moveTo>
                  <a:pt x="5377020" y="382989"/>
                </a:moveTo>
                <a:lnTo>
                  <a:pt x="5377020" y="357050"/>
                </a:lnTo>
                <a:lnTo>
                  <a:pt x="5363288" y="369256"/>
                </a:lnTo>
                <a:lnTo>
                  <a:pt x="5363288" y="382989"/>
                </a:lnTo>
                <a:lnTo>
                  <a:pt x="5377020" y="382989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97693" y="1161406"/>
            <a:ext cx="4566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006FC0"/>
                </a:solidFill>
                <a:latin typeface="Calibri"/>
                <a:cs typeface="Calibri"/>
              </a:rPr>
              <a:t>f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solidFill>
                  <a:srgbClr val="00B04F"/>
                </a:solidFill>
                <a:latin typeface="Calibri"/>
                <a:cs typeface="Calibri"/>
              </a:rPr>
              <a:t>accumulated </a:t>
            </a:r>
            <a:r>
              <a:rPr sz="2400" spc="-10" dirty="0">
                <a:solidFill>
                  <a:srgbClr val="00B04F"/>
                </a:solidFill>
                <a:latin typeface="Calibri"/>
                <a:cs typeface="Calibri"/>
              </a:rPr>
              <a:t>path </a:t>
            </a:r>
            <a:r>
              <a:rPr sz="2400" spc="-15" dirty="0">
                <a:solidFill>
                  <a:srgbClr val="00B04F"/>
                </a:solidFill>
                <a:latin typeface="Calibri"/>
                <a:cs typeface="Calibri"/>
              </a:rPr>
              <a:t>cost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heuristic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68707" y="2687729"/>
            <a:ext cx="598170" cy="513080"/>
          </a:xfrm>
          <a:custGeom>
            <a:avLst/>
            <a:gdLst/>
            <a:ahLst/>
            <a:cxnLst/>
            <a:rect l="l" t="t" r="r" b="b"/>
            <a:pathLst>
              <a:path w="598169" h="513080">
                <a:moveTo>
                  <a:pt x="598131" y="512678"/>
                </a:moveTo>
                <a:lnTo>
                  <a:pt x="598131" y="6103"/>
                </a:lnTo>
                <a:lnTo>
                  <a:pt x="592027" y="0"/>
                </a:lnTo>
                <a:lnTo>
                  <a:pt x="6103" y="0"/>
                </a:lnTo>
                <a:lnTo>
                  <a:pt x="0" y="6103"/>
                </a:lnTo>
                <a:lnTo>
                  <a:pt x="0" y="512678"/>
                </a:lnTo>
                <a:lnTo>
                  <a:pt x="13732" y="512678"/>
                </a:lnTo>
                <a:lnTo>
                  <a:pt x="13732" y="25939"/>
                </a:lnTo>
                <a:lnTo>
                  <a:pt x="25939" y="12206"/>
                </a:lnTo>
                <a:lnTo>
                  <a:pt x="25939" y="25939"/>
                </a:lnTo>
                <a:lnTo>
                  <a:pt x="572191" y="25939"/>
                </a:lnTo>
                <a:lnTo>
                  <a:pt x="572191" y="12206"/>
                </a:lnTo>
                <a:lnTo>
                  <a:pt x="585924" y="25939"/>
                </a:lnTo>
                <a:lnTo>
                  <a:pt x="585924" y="512678"/>
                </a:lnTo>
                <a:lnTo>
                  <a:pt x="598131" y="512678"/>
                </a:lnTo>
                <a:close/>
              </a:path>
              <a:path w="598169" h="513080">
                <a:moveTo>
                  <a:pt x="25939" y="25939"/>
                </a:moveTo>
                <a:lnTo>
                  <a:pt x="25939" y="12206"/>
                </a:lnTo>
                <a:lnTo>
                  <a:pt x="13732" y="25939"/>
                </a:lnTo>
                <a:lnTo>
                  <a:pt x="25939" y="25939"/>
                </a:lnTo>
                <a:close/>
              </a:path>
              <a:path w="598169" h="513080">
                <a:moveTo>
                  <a:pt x="25939" y="512678"/>
                </a:moveTo>
                <a:lnTo>
                  <a:pt x="25939" y="25939"/>
                </a:lnTo>
                <a:lnTo>
                  <a:pt x="13732" y="25939"/>
                </a:lnTo>
                <a:lnTo>
                  <a:pt x="13732" y="512678"/>
                </a:lnTo>
                <a:lnTo>
                  <a:pt x="25939" y="512678"/>
                </a:lnTo>
                <a:close/>
              </a:path>
              <a:path w="598169" h="513080">
                <a:moveTo>
                  <a:pt x="585924" y="25939"/>
                </a:moveTo>
                <a:lnTo>
                  <a:pt x="572191" y="12206"/>
                </a:lnTo>
                <a:lnTo>
                  <a:pt x="572191" y="25939"/>
                </a:lnTo>
                <a:lnTo>
                  <a:pt x="585924" y="25939"/>
                </a:lnTo>
                <a:close/>
              </a:path>
              <a:path w="598169" h="513080">
                <a:moveTo>
                  <a:pt x="585924" y="512678"/>
                </a:moveTo>
                <a:lnTo>
                  <a:pt x="585924" y="25939"/>
                </a:lnTo>
                <a:lnTo>
                  <a:pt x="572191" y="25939"/>
                </a:lnTo>
                <a:lnTo>
                  <a:pt x="572191" y="512678"/>
                </a:lnTo>
                <a:lnTo>
                  <a:pt x="585924" y="51267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3085" y="2687729"/>
            <a:ext cx="598170" cy="513080"/>
          </a:xfrm>
          <a:custGeom>
            <a:avLst/>
            <a:gdLst/>
            <a:ahLst/>
            <a:cxnLst/>
            <a:rect l="l" t="t" r="r" b="b"/>
            <a:pathLst>
              <a:path w="598169" h="513080">
                <a:moveTo>
                  <a:pt x="598124" y="512678"/>
                </a:moveTo>
                <a:lnTo>
                  <a:pt x="598124" y="6103"/>
                </a:lnTo>
                <a:lnTo>
                  <a:pt x="592021" y="0"/>
                </a:lnTo>
                <a:lnTo>
                  <a:pt x="6103" y="0"/>
                </a:lnTo>
                <a:lnTo>
                  <a:pt x="0" y="6103"/>
                </a:lnTo>
                <a:lnTo>
                  <a:pt x="0" y="512678"/>
                </a:lnTo>
                <a:lnTo>
                  <a:pt x="13732" y="512678"/>
                </a:lnTo>
                <a:lnTo>
                  <a:pt x="13732" y="25939"/>
                </a:lnTo>
                <a:lnTo>
                  <a:pt x="25939" y="12206"/>
                </a:lnTo>
                <a:lnTo>
                  <a:pt x="25939" y="25939"/>
                </a:lnTo>
                <a:lnTo>
                  <a:pt x="573711" y="25939"/>
                </a:lnTo>
                <a:lnTo>
                  <a:pt x="573711" y="12206"/>
                </a:lnTo>
                <a:lnTo>
                  <a:pt x="585918" y="25939"/>
                </a:lnTo>
                <a:lnTo>
                  <a:pt x="585918" y="512678"/>
                </a:lnTo>
                <a:lnTo>
                  <a:pt x="598124" y="512678"/>
                </a:lnTo>
                <a:close/>
              </a:path>
              <a:path w="598169" h="513080">
                <a:moveTo>
                  <a:pt x="25939" y="25939"/>
                </a:moveTo>
                <a:lnTo>
                  <a:pt x="25939" y="12206"/>
                </a:lnTo>
                <a:lnTo>
                  <a:pt x="13732" y="25939"/>
                </a:lnTo>
                <a:lnTo>
                  <a:pt x="25939" y="25939"/>
                </a:lnTo>
                <a:close/>
              </a:path>
              <a:path w="598169" h="513080">
                <a:moveTo>
                  <a:pt x="25939" y="512678"/>
                </a:moveTo>
                <a:lnTo>
                  <a:pt x="25939" y="25939"/>
                </a:lnTo>
                <a:lnTo>
                  <a:pt x="13732" y="25939"/>
                </a:lnTo>
                <a:lnTo>
                  <a:pt x="13732" y="512678"/>
                </a:lnTo>
                <a:lnTo>
                  <a:pt x="25939" y="512678"/>
                </a:lnTo>
                <a:close/>
              </a:path>
              <a:path w="598169" h="513080">
                <a:moveTo>
                  <a:pt x="585918" y="25939"/>
                </a:moveTo>
                <a:lnTo>
                  <a:pt x="573711" y="12206"/>
                </a:lnTo>
                <a:lnTo>
                  <a:pt x="573711" y="25939"/>
                </a:lnTo>
                <a:lnTo>
                  <a:pt x="585918" y="25939"/>
                </a:lnTo>
                <a:close/>
              </a:path>
              <a:path w="598169" h="513080">
                <a:moveTo>
                  <a:pt x="585918" y="512678"/>
                </a:moveTo>
                <a:lnTo>
                  <a:pt x="585918" y="25939"/>
                </a:lnTo>
                <a:lnTo>
                  <a:pt x="573711" y="25939"/>
                </a:lnTo>
                <a:lnTo>
                  <a:pt x="573711" y="512678"/>
                </a:lnTo>
                <a:lnTo>
                  <a:pt x="585918" y="51267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64724" y="2124698"/>
            <a:ext cx="580390" cy="580390"/>
          </a:xfrm>
          <a:custGeom>
            <a:avLst/>
            <a:gdLst/>
            <a:ahLst/>
            <a:cxnLst/>
            <a:rect l="l" t="t" r="r" b="b"/>
            <a:pathLst>
              <a:path w="580389" h="580389">
                <a:moveTo>
                  <a:pt x="579814" y="7629"/>
                </a:moveTo>
                <a:lnTo>
                  <a:pt x="572185" y="0"/>
                </a:lnTo>
                <a:lnTo>
                  <a:pt x="0" y="572185"/>
                </a:lnTo>
                <a:lnTo>
                  <a:pt x="7629" y="579814"/>
                </a:lnTo>
                <a:lnTo>
                  <a:pt x="579814" y="7629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36910" y="2124698"/>
            <a:ext cx="580390" cy="580390"/>
          </a:xfrm>
          <a:custGeom>
            <a:avLst/>
            <a:gdLst/>
            <a:ahLst/>
            <a:cxnLst/>
            <a:rect l="l" t="t" r="r" b="b"/>
            <a:pathLst>
              <a:path w="580389" h="580389">
                <a:moveTo>
                  <a:pt x="579814" y="572185"/>
                </a:moveTo>
                <a:lnTo>
                  <a:pt x="7629" y="0"/>
                </a:lnTo>
                <a:lnTo>
                  <a:pt x="0" y="7629"/>
                </a:lnTo>
                <a:lnTo>
                  <a:pt x="572185" y="579814"/>
                </a:lnTo>
                <a:lnTo>
                  <a:pt x="579814" y="57218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8795" y="1716807"/>
            <a:ext cx="4701540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Remove </a:t>
            </a:r>
            <a:r>
              <a:rPr sz="2400" i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first </a:t>
            </a:r>
            <a:r>
              <a:rPr sz="2400" i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path</a:t>
            </a:r>
            <a:r>
              <a:rPr sz="2400" spc="20" dirty="0">
                <a:latin typeface="Calibri"/>
                <a:cs typeface="Calibri"/>
              </a:rPr>
              <a:t>, </a:t>
            </a:r>
            <a:r>
              <a:rPr sz="2400" spc="-15" dirty="0">
                <a:latin typeface="Calibri"/>
                <a:cs typeface="Calibri"/>
              </a:rPr>
              <a:t>Create </a:t>
            </a:r>
            <a:r>
              <a:rPr sz="2400" i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paths </a:t>
            </a:r>
            <a:r>
              <a:rPr sz="2400" i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sz="2400" i="1" u="heavy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i="1" u="heavy" spc="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all </a:t>
            </a:r>
            <a:r>
              <a:rPr sz="2400" i="1" spc="35" dirty="0">
                <a:latin typeface="Calibri"/>
                <a:cs typeface="Calibri"/>
              </a:rPr>
              <a:t> </a:t>
            </a:r>
            <a:r>
              <a:rPr sz="2400" i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children</a:t>
            </a:r>
            <a:r>
              <a:rPr sz="2400" spc="2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Reject </a:t>
            </a:r>
            <a:r>
              <a:rPr sz="2400" i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loops</a:t>
            </a:r>
            <a:r>
              <a:rPr sz="2400" i="1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i="1" u="heavy" spc="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Add </a:t>
            </a:r>
            <a:r>
              <a:rPr sz="2400" i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paths</a:t>
            </a:r>
            <a:r>
              <a:rPr sz="2400" spc="20" dirty="0">
                <a:latin typeface="Calibri"/>
                <a:cs typeface="Calibri"/>
              </a:rPr>
              <a:t>.  </a:t>
            </a:r>
            <a:r>
              <a:rPr sz="2400" i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Sort</a:t>
            </a:r>
            <a:r>
              <a:rPr sz="2400" i="1" spc="25" dirty="0"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QUEUE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i="1" u="heavy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by</a:t>
            </a:r>
            <a:r>
              <a:rPr sz="2400" i="1" u="heavy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i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1684" y="3200407"/>
            <a:ext cx="9155430" cy="3200400"/>
          </a:xfrm>
          <a:custGeom>
            <a:avLst/>
            <a:gdLst/>
            <a:ahLst/>
            <a:cxnLst/>
            <a:rect l="l" t="t" r="r" b="b"/>
            <a:pathLst>
              <a:path w="9155430" h="3200400">
                <a:moveTo>
                  <a:pt x="0" y="0"/>
                </a:moveTo>
                <a:lnTo>
                  <a:pt x="0" y="3200379"/>
                </a:lnTo>
                <a:lnTo>
                  <a:pt x="9154972" y="3200379"/>
                </a:lnTo>
                <a:lnTo>
                  <a:pt x="91549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54853" y="5711426"/>
            <a:ext cx="3194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16498" y="4761330"/>
            <a:ext cx="4603425" cy="1599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646420" y="5711426"/>
            <a:ext cx="3460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56612" y="5896051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86313" y="4466350"/>
            <a:ext cx="259079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ts val="2039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4680"/>
              </a:lnSpc>
            </a:pPr>
            <a:r>
              <a:rPr sz="4000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69889" y="4466350"/>
            <a:ext cx="29654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ts val="2039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4680"/>
              </a:lnSpc>
            </a:pPr>
            <a:r>
              <a:rPr sz="4000" dirty="0">
                <a:latin typeface="Calibri"/>
                <a:cs typeface="Calibri"/>
              </a:rPr>
              <a:t>C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44295" y="575262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77408" y="5896051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75521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65895" y="5467293"/>
            <a:ext cx="30226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ts val="2039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4680"/>
              </a:lnSpc>
            </a:pPr>
            <a:r>
              <a:rPr sz="4000" dirty="0">
                <a:latin typeface="Calibri"/>
                <a:cs typeface="Calibri"/>
              </a:rPr>
              <a:t>B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72109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16517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89725" y="5752623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19892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07070" y="2635356"/>
            <a:ext cx="6631305" cy="1086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55"/>
              </a:lnSpc>
              <a:spcBef>
                <a:spcPts val="100"/>
              </a:spcBef>
              <a:tabLst>
                <a:tab pos="1165860" algn="l"/>
              </a:tabLst>
            </a:pPr>
            <a:r>
              <a:rPr sz="4000" dirty="0">
                <a:latin typeface="Calibri"/>
                <a:cs typeface="Calibri"/>
              </a:rPr>
              <a:t>A	B</a:t>
            </a:r>
            <a:endParaRPr sz="4000">
              <a:latin typeface="Calibri"/>
              <a:cs typeface="Calibri"/>
            </a:endParaRPr>
          </a:p>
          <a:p>
            <a:pPr marL="2684145">
              <a:lnSpc>
                <a:spcPts val="3695"/>
              </a:lnSpc>
            </a:pP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QUEUE: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&lt;SBC,SBG,SAB&gt;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82440" y="3236264"/>
            <a:ext cx="572770" cy="0"/>
          </a:xfrm>
          <a:custGeom>
            <a:avLst/>
            <a:gdLst/>
            <a:ahLst/>
            <a:cxnLst/>
            <a:rect l="l" t="t" r="r" b="b"/>
            <a:pathLst>
              <a:path w="572769">
                <a:moveTo>
                  <a:pt x="0" y="0"/>
                </a:moveTo>
                <a:lnTo>
                  <a:pt x="572185" y="0"/>
                </a:lnTo>
              </a:path>
            </a:pathLst>
          </a:custGeom>
          <a:ln w="717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68707" y="3200407"/>
            <a:ext cx="598170" cy="85725"/>
          </a:xfrm>
          <a:custGeom>
            <a:avLst/>
            <a:gdLst/>
            <a:ahLst/>
            <a:cxnLst/>
            <a:rect l="l" t="t" r="r" b="b"/>
            <a:pathLst>
              <a:path w="598169" h="85725">
                <a:moveTo>
                  <a:pt x="25939" y="59507"/>
                </a:moveTo>
                <a:lnTo>
                  <a:pt x="25939" y="0"/>
                </a:lnTo>
                <a:lnTo>
                  <a:pt x="0" y="0"/>
                </a:lnTo>
                <a:lnTo>
                  <a:pt x="0" y="79343"/>
                </a:lnTo>
                <a:lnTo>
                  <a:pt x="6103" y="85446"/>
                </a:lnTo>
                <a:lnTo>
                  <a:pt x="13732" y="85446"/>
                </a:lnTo>
                <a:lnTo>
                  <a:pt x="13732" y="59507"/>
                </a:lnTo>
                <a:lnTo>
                  <a:pt x="25939" y="59507"/>
                </a:lnTo>
                <a:close/>
              </a:path>
              <a:path w="598169" h="85725">
                <a:moveTo>
                  <a:pt x="585924" y="59507"/>
                </a:moveTo>
                <a:lnTo>
                  <a:pt x="13732" y="59507"/>
                </a:lnTo>
                <a:lnTo>
                  <a:pt x="25939" y="71713"/>
                </a:lnTo>
                <a:lnTo>
                  <a:pt x="25939" y="85446"/>
                </a:lnTo>
                <a:lnTo>
                  <a:pt x="572191" y="85446"/>
                </a:lnTo>
                <a:lnTo>
                  <a:pt x="572191" y="71713"/>
                </a:lnTo>
                <a:lnTo>
                  <a:pt x="585924" y="59507"/>
                </a:lnTo>
                <a:close/>
              </a:path>
              <a:path w="598169" h="85725">
                <a:moveTo>
                  <a:pt x="25939" y="85446"/>
                </a:moveTo>
                <a:lnTo>
                  <a:pt x="25939" y="71713"/>
                </a:lnTo>
                <a:lnTo>
                  <a:pt x="13732" y="59507"/>
                </a:lnTo>
                <a:lnTo>
                  <a:pt x="13732" y="85446"/>
                </a:lnTo>
                <a:lnTo>
                  <a:pt x="25939" y="85446"/>
                </a:lnTo>
                <a:close/>
              </a:path>
              <a:path w="598169" h="85725">
                <a:moveTo>
                  <a:pt x="598131" y="79343"/>
                </a:moveTo>
                <a:lnTo>
                  <a:pt x="598131" y="0"/>
                </a:lnTo>
                <a:lnTo>
                  <a:pt x="572191" y="0"/>
                </a:lnTo>
                <a:lnTo>
                  <a:pt x="572191" y="59507"/>
                </a:lnTo>
                <a:lnTo>
                  <a:pt x="585924" y="59507"/>
                </a:lnTo>
                <a:lnTo>
                  <a:pt x="585924" y="85446"/>
                </a:lnTo>
                <a:lnTo>
                  <a:pt x="592027" y="85446"/>
                </a:lnTo>
                <a:lnTo>
                  <a:pt x="598131" y="79343"/>
                </a:lnTo>
                <a:close/>
              </a:path>
              <a:path w="598169" h="85725">
                <a:moveTo>
                  <a:pt x="585924" y="85446"/>
                </a:moveTo>
                <a:lnTo>
                  <a:pt x="585924" y="59507"/>
                </a:lnTo>
                <a:lnTo>
                  <a:pt x="572191" y="71713"/>
                </a:lnTo>
                <a:lnTo>
                  <a:pt x="572191" y="85446"/>
                </a:lnTo>
                <a:lnTo>
                  <a:pt x="585924" y="85446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26818" y="3236264"/>
            <a:ext cx="572770" cy="0"/>
          </a:xfrm>
          <a:custGeom>
            <a:avLst/>
            <a:gdLst/>
            <a:ahLst/>
            <a:cxnLst/>
            <a:rect l="l" t="t" r="r" b="b"/>
            <a:pathLst>
              <a:path w="572769">
                <a:moveTo>
                  <a:pt x="0" y="0"/>
                </a:moveTo>
                <a:lnTo>
                  <a:pt x="572185" y="0"/>
                </a:lnTo>
              </a:path>
            </a:pathLst>
          </a:custGeom>
          <a:ln w="717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13085" y="3200407"/>
            <a:ext cx="598170" cy="85725"/>
          </a:xfrm>
          <a:custGeom>
            <a:avLst/>
            <a:gdLst/>
            <a:ahLst/>
            <a:cxnLst/>
            <a:rect l="l" t="t" r="r" b="b"/>
            <a:pathLst>
              <a:path w="598169" h="85725">
                <a:moveTo>
                  <a:pt x="25939" y="59507"/>
                </a:moveTo>
                <a:lnTo>
                  <a:pt x="25939" y="0"/>
                </a:lnTo>
                <a:lnTo>
                  <a:pt x="0" y="0"/>
                </a:lnTo>
                <a:lnTo>
                  <a:pt x="0" y="79343"/>
                </a:lnTo>
                <a:lnTo>
                  <a:pt x="6103" y="85446"/>
                </a:lnTo>
                <a:lnTo>
                  <a:pt x="13732" y="85446"/>
                </a:lnTo>
                <a:lnTo>
                  <a:pt x="13732" y="59507"/>
                </a:lnTo>
                <a:lnTo>
                  <a:pt x="25939" y="59507"/>
                </a:lnTo>
                <a:close/>
              </a:path>
              <a:path w="598169" h="85725">
                <a:moveTo>
                  <a:pt x="585918" y="59507"/>
                </a:moveTo>
                <a:lnTo>
                  <a:pt x="13732" y="59507"/>
                </a:lnTo>
                <a:lnTo>
                  <a:pt x="25939" y="71713"/>
                </a:lnTo>
                <a:lnTo>
                  <a:pt x="25939" y="85446"/>
                </a:lnTo>
                <a:lnTo>
                  <a:pt x="573711" y="85446"/>
                </a:lnTo>
                <a:lnTo>
                  <a:pt x="573711" y="71713"/>
                </a:lnTo>
                <a:lnTo>
                  <a:pt x="585918" y="59507"/>
                </a:lnTo>
                <a:close/>
              </a:path>
              <a:path w="598169" h="85725">
                <a:moveTo>
                  <a:pt x="25939" y="85446"/>
                </a:moveTo>
                <a:lnTo>
                  <a:pt x="25939" y="71713"/>
                </a:lnTo>
                <a:lnTo>
                  <a:pt x="13732" y="59507"/>
                </a:lnTo>
                <a:lnTo>
                  <a:pt x="13732" y="85446"/>
                </a:lnTo>
                <a:lnTo>
                  <a:pt x="25939" y="85446"/>
                </a:lnTo>
                <a:close/>
              </a:path>
              <a:path w="598169" h="85725">
                <a:moveTo>
                  <a:pt x="598124" y="79343"/>
                </a:moveTo>
                <a:lnTo>
                  <a:pt x="598124" y="0"/>
                </a:lnTo>
                <a:lnTo>
                  <a:pt x="573711" y="0"/>
                </a:lnTo>
                <a:lnTo>
                  <a:pt x="573711" y="59507"/>
                </a:lnTo>
                <a:lnTo>
                  <a:pt x="585918" y="59507"/>
                </a:lnTo>
                <a:lnTo>
                  <a:pt x="585918" y="85446"/>
                </a:lnTo>
                <a:lnTo>
                  <a:pt x="592021" y="85446"/>
                </a:lnTo>
                <a:lnTo>
                  <a:pt x="598124" y="79343"/>
                </a:lnTo>
                <a:close/>
              </a:path>
              <a:path w="598169" h="85725">
                <a:moveTo>
                  <a:pt x="585918" y="85446"/>
                </a:moveTo>
                <a:lnTo>
                  <a:pt x="585918" y="59507"/>
                </a:lnTo>
                <a:lnTo>
                  <a:pt x="573711" y="71713"/>
                </a:lnTo>
                <a:lnTo>
                  <a:pt x="573711" y="85446"/>
                </a:lnTo>
                <a:lnTo>
                  <a:pt x="585918" y="85446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26818" y="4131163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13085" y="4118956"/>
            <a:ext cx="598170" cy="596900"/>
          </a:xfrm>
          <a:custGeom>
            <a:avLst/>
            <a:gdLst/>
            <a:ahLst/>
            <a:cxnLst/>
            <a:rect l="l" t="t" r="r" b="b"/>
            <a:pathLst>
              <a:path w="598169" h="596900">
                <a:moveTo>
                  <a:pt x="598124" y="590495"/>
                </a:moveTo>
                <a:lnTo>
                  <a:pt x="598124" y="4577"/>
                </a:lnTo>
                <a:lnTo>
                  <a:pt x="592021" y="0"/>
                </a:lnTo>
                <a:lnTo>
                  <a:pt x="6103" y="0"/>
                </a:lnTo>
                <a:lnTo>
                  <a:pt x="0" y="4577"/>
                </a:lnTo>
                <a:lnTo>
                  <a:pt x="0" y="590495"/>
                </a:lnTo>
                <a:lnTo>
                  <a:pt x="6103" y="596599"/>
                </a:lnTo>
                <a:lnTo>
                  <a:pt x="13732" y="596599"/>
                </a:lnTo>
                <a:lnTo>
                  <a:pt x="13732" y="24413"/>
                </a:lnTo>
                <a:lnTo>
                  <a:pt x="25939" y="12206"/>
                </a:lnTo>
                <a:lnTo>
                  <a:pt x="25939" y="24413"/>
                </a:lnTo>
                <a:lnTo>
                  <a:pt x="573711" y="24413"/>
                </a:lnTo>
                <a:lnTo>
                  <a:pt x="573711" y="12206"/>
                </a:lnTo>
                <a:lnTo>
                  <a:pt x="585918" y="24413"/>
                </a:lnTo>
                <a:lnTo>
                  <a:pt x="585918" y="596599"/>
                </a:lnTo>
                <a:lnTo>
                  <a:pt x="592021" y="596599"/>
                </a:lnTo>
                <a:lnTo>
                  <a:pt x="598124" y="590495"/>
                </a:lnTo>
                <a:close/>
              </a:path>
              <a:path w="598169" h="596900">
                <a:moveTo>
                  <a:pt x="25939" y="24413"/>
                </a:moveTo>
                <a:lnTo>
                  <a:pt x="25939" y="12206"/>
                </a:lnTo>
                <a:lnTo>
                  <a:pt x="13732" y="24413"/>
                </a:lnTo>
                <a:lnTo>
                  <a:pt x="25939" y="24413"/>
                </a:lnTo>
                <a:close/>
              </a:path>
              <a:path w="598169" h="596900">
                <a:moveTo>
                  <a:pt x="25939" y="572185"/>
                </a:moveTo>
                <a:lnTo>
                  <a:pt x="25939" y="24413"/>
                </a:lnTo>
                <a:lnTo>
                  <a:pt x="13732" y="24413"/>
                </a:lnTo>
                <a:lnTo>
                  <a:pt x="13732" y="572185"/>
                </a:lnTo>
                <a:lnTo>
                  <a:pt x="25939" y="572185"/>
                </a:lnTo>
                <a:close/>
              </a:path>
              <a:path w="598169" h="596900">
                <a:moveTo>
                  <a:pt x="585918" y="572185"/>
                </a:moveTo>
                <a:lnTo>
                  <a:pt x="13732" y="572185"/>
                </a:lnTo>
                <a:lnTo>
                  <a:pt x="25939" y="584392"/>
                </a:lnTo>
                <a:lnTo>
                  <a:pt x="25939" y="596599"/>
                </a:lnTo>
                <a:lnTo>
                  <a:pt x="573711" y="596599"/>
                </a:lnTo>
                <a:lnTo>
                  <a:pt x="573711" y="584392"/>
                </a:lnTo>
                <a:lnTo>
                  <a:pt x="585918" y="572185"/>
                </a:lnTo>
                <a:close/>
              </a:path>
              <a:path w="598169" h="596900">
                <a:moveTo>
                  <a:pt x="25939" y="596599"/>
                </a:moveTo>
                <a:lnTo>
                  <a:pt x="25939" y="584392"/>
                </a:lnTo>
                <a:lnTo>
                  <a:pt x="13732" y="572185"/>
                </a:lnTo>
                <a:lnTo>
                  <a:pt x="13732" y="596599"/>
                </a:lnTo>
                <a:lnTo>
                  <a:pt x="25939" y="596599"/>
                </a:lnTo>
                <a:close/>
              </a:path>
              <a:path w="598169" h="596900">
                <a:moveTo>
                  <a:pt x="585918" y="24413"/>
                </a:moveTo>
                <a:lnTo>
                  <a:pt x="573711" y="12206"/>
                </a:lnTo>
                <a:lnTo>
                  <a:pt x="573711" y="24413"/>
                </a:lnTo>
                <a:lnTo>
                  <a:pt x="585918" y="24413"/>
                </a:lnTo>
                <a:close/>
              </a:path>
              <a:path w="598169" h="596900">
                <a:moveTo>
                  <a:pt x="585918" y="572185"/>
                </a:moveTo>
                <a:lnTo>
                  <a:pt x="585918" y="24413"/>
                </a:lnTo>
                <a:lnTo>
                  <a:pt x="573711" y="24413"/>
                </a:lnTo>
                <a:lnTo>
                  <a:pt x="573711" y="572185"/>
                </a:lnTo>
                <a:lnTo>
                  <a:pt x="585918" y="572185"/>
                </a:lnTo>
                <a:close/>
              </a:path>
              <a:path w="598169" h="596900">
                <a:moveTo>
                  <a:pt x="585918" y="596599"/>
                </a:moveTo>
                <a:lnTo>
                  <a:pt x="585918" y="572185"/>
                </a:lnTo>
                <a:lnTo>
                  <a:pt x="573711" y="584392"/>
                </a:lnTo>
                <a:lnTo>
                  <a:pt x="573711" y="596599"/>
                </a:lnTo>
                <a:lnTo>
                  <a:pt x="585918" y="596599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311181" y="439463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671189" y="4131163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70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58982" y="4118956"/>
            <a:ext cx="596900" cy="596900"/>
          </a:xfrm>
          <a:custGeom>
            <a:avLst/>
            <a:gdLst/>
            <a:ahLst/>
            <a:cxnLst/>
            <a:rect l="l" t="t" r="r" b="b"/>
            <a:pathLst>
              <a:path w="596900" h="596900">
                <a:moveTo>
                  <a:pt x="596599" y="590495"/>
                </a:moveTo>
                <a:lnTo>
                  <a:pt x="596599" y="4577"/>
                </a:lnTo>
                <a:lnTo>
                  <a:pt x="590495" y="0"/>
                </a:lnTo>
                <a:lnTo>
                  <a:pt x="4577" y="0"/>
                </a:lnTo>
                <a:lnTo>
                  <a:pt x="0" y="4577"/>
                </a:lnTo>
                <a:lnTo>
                  <a:pt x="0" y="590495"/>
                </a:lnTo>
                <a:lnTo>
                  <a:pt x="4577" y="596599"/>
                </a:lnTo>
                <a:lnTo>
                  <a:pt x="12206" y="596599"/>
                </a:lnTo>
                <a:lnTo>
                  <a:pt x="12206" y="24413"/>
                </a:lnTo>
                <a:lnTo>
                  <a:pt x="24413" y="12206"/>
                </a:lnTo>
                <a:lnTo>
                  <a:pt x="24413" y="24413"/>
                </a:lnTo>
                <a:lnTo>
                  <a:pt x="572185" y="24413"/>
                </a:lnTo>
                <a:lnTo>
                  <a:pt x="572185" y="12206"/>
                </a:lnTo>
                <a:lnTo>
                  <a:pt x="584392" y="24413"/>
                </a:lnTo>
                <a:lnTo>
                  <a:pt x="584392" y="596599"/>
                </a:lnTo>
                <a:lnTo>
                  <a:pt x="590495" y="596599"/>
                </a:lnTo>
                <a:lnTo>
                  <a:pt x="596599" y="590495"/>
                </a:lnTo>
                <a:close/>
              </a:path>
              <a:path w="596900" h="596900">
                <a:moveTo>
                  <a:pt x="24413" y="24413"/>
                </a:moveTo>
                <a:lnTo>
                  <a:pt x="24413" y="12206"/>
                </a:lnTo>
                <a:lnTo>
                  <a:pt x="12206" y="24413"/>
                </a:lnTo>
                <a:lnTo>
                  <a:pt x="24413" y="24413"/>
                </a:lnTo>
                <a:close/>
              </a:path>
              <a:path w="596900" h="596900">
                <a:moveTo>
                  <a:pt x="24413" y="572185"/>
                </a:moveTo>
                <a:lnTo>
                  <a:pt x="24413" y="24413"/>
                </a:lnTo>
                <a:lnTo>
                  <a:pt x="12206" y="24413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690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6599"/>
                </a:lnTo>
                <a:lnTo>
                  <a:pt x="572185" y="596599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6900">
                <a:moveTo>
                  <a:pt x="24413" y="596599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6599"/>
                </a:lnTo>
                <a:lnTo>
                  <a:pt x="24413" y="596599"/>
                </a:lnTo>
                <a:close/>
              </a:path>
              <a:path w="596900" h="596900">
                <a:moveTo>
                  <a:pt x="584392" y="24413"/>
                </a:moveTo>
                <a:lnTo>
                  <a:pt x="572185" y="12206"/>
                </a:lnTo>
                <a:lnTo>
                  <a:pt x="572185" y="24413"/>
                </a:lnTo>
                <a:lnTo>
                  <a:pt x="584392" y="24413"/>
                </a:lnTo>
                <a:close/>
              </a:path>
              <a:path w="596900" h="596900">
                <a:moveTo>
                  <a:pt x="584392" y="572185"/>
                </a:moveTo>
                <a:lnTo>
                  <a:pt x="584392" y="24413"/>
                </a:lnTo>
                <a:lnTo>
                  <a:pt x="572185" y="24413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6900">
                <a:moveTo>
                  <a:pt x="584392" y="596599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6599"/>
                </a:lnTo>
                <a:lnTo>
                  <a:pt x="584392" y="596599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455553" y="439463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56612" y="4251208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86841" y="4107780"/>
            <a:ext cx="5937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5493" dirty="0">
                <a:solidFill>
                  <a:srgbClr val="006FC0"/>
                </a:solidFill>
                <a:latin typeface="Calibri"/>
                <a:cs typeface="Calibri"/>
              </a:rPr>
              <a:t>12</a:t>
            </a:r>
            <a:r>
              <a:rPr sz="2700" spc="-75" baseline="-3549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812147" y="3272121"/>
            <a:ext cx="0" cy="859155"/>
          </a:xfrm>
          <a:custGeom>
            <a:avLst/>
            <a:gdLst/>
            <a:ahLst/>
            <a:cxnLst/>
            <a:rect l="l" t="t" r="r" b="b"/>
            <a:pathLst>
              <a:path h="859154">
                <a:moveTo>
                  <a:pt x="0" y="0"/>
                </a:moveTo>
                <a:lnTo>
                  <a:pt x="0" y="859041"/>
                </a:lnTo>
              </a:path>
            </a:pathLst>
          </a:custGeom>
          <a:ln w="9154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09096" y="3269069"/>
            <a:ext cx="1150620" cy="865505"/>
          </a:xfrm>
          <a:custGeom>
            <a:avLst/>
            <a:gdLst/>
            <a:ahLst/>
            <a:cxnLst/>
            <a:rect l="l" t="t" r="r" b="b"/>
            <a:pathLst>
              <a:path w="1150620" h="865504">
                <a:moveTo>
                  <a:pt x="1150474" y="857515"/>
                </a:moveTo>
                <a:lnTo>
                  <a:pt x="6103" y="0"/>
                </a:lnTo>
                <a:lnTo>
                  <a:pt x="0" y="7629"/>
                </a:lnTo>
                <a:lnTo>
                  <a:pt x="1144371" y="865144"/>
                </a:lnTo>
                <a:lnTo>
                  <a:pt x="1150474" y="85751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82440" y="4131163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8707" y="4118956"/>
            <a:ext cx="598170" cy="596900"/>
          </a:xfrm>
          <a:custGeom>
            <a:avLst/>
            <a:gdLst/>
            <a:ahLst/>
            <a:cxnLst/>
            <a:rect l="l" t="t" r="r" b="b"/>
            <a:pathLst>
              <a:path w="598169" h="596900">
                <a:moveTo>
                  <a:pt x="598131" y="590495"/>
                </a:moveTo>
                <a:lnTo>
                  <a:pt x="598131" y="4577"/>
                </a:lnTo>
                <a:lnTo>
                  <a:pt x="592027" y="0"/>
                </a:lnTo>
                <a:lnTo>
                  <a:pt x="6103" y="0"/>
                </a:lnTo>
                <a:lnTo>
                  <a:pt x="0" y="4577"/>
                </a:lnTo>
                <a:lnTo>
                  <a:pt x="0" y="590495"/>
                </a:lnTo>
                <a:lnTo>
                  <a:pt x="6103" y="596599"/>
                </a:lnTo>
                <a:lnTo>
                  <a:pt x="13732" y="596599"/>
                </a:lnTo>
                <a:lnTo>
                  <a:pt x="13732" y="24413"/>
                </a:lnTo>
                <a:lnTo>
                  <a:pt x="25939" y="12206"/>
                </a:lnTo>
                <a:lnTo>
                  <a:pt x="25939" y="24413"/>
                </a:lnTo>
                <a:lnTo>
                  <a:pt x="572191" y="24413"/>
                </a:lnTo>
                <a:lnTo>
                  <a:pt x="572191" y="12206"/>
                </a:lnTo>
                <a:lnTo>
                  <a:pt x="585924" y="24413"/>
                </a:lnTo>
                <a:lnTo>
                  <a:pt x="585924" y="596599"/>
                </a:lnTo>
                <a:lnTo>
                  <a:pt x="592027" y="596599"/>
                </a:lnTo>
                <a:lnTo>
                  <a:pt x="598131" y="590495"/>
                </a:lnTo>
                <a:close/>
              </a:path>
              <a:path w="598169" h="596900">
                <a:moveTo>
                  <a:pt x="25939" y="24413"/>
                </a:moveTo>
                <a:lnTo>
                  <a:pt x="25939" y="12206"/>
                </a:lnTo>
                <a:lnTo>
                  <a:pt x="13732" y="24413"/>
                </a:lnTo>
                <a:lnTo>
                  <a:pt x="25939" y="24413"/>
                </a:lnTo>
                <a:close/>
              </a:path>
              <a:path w="598169" h="596900">
                <a:moveTo>
                  <a:pt x="25939" y="572185"/>
                </a:moveTo>
                <a:lnTo>
                  <a:pt x="25939" y="24413"/>
                </a:lnTo>
                <a:lnTo>
                  <a:pt x="13732" y="24413"/>
                </a:lnTo>
                <a:lnTo>
                  <a:pt x="13732" y="572185"/>
                </a:lnTo>
                <a:lnTo>
                  <a:pt x="25939" y="572185"/>
                </a:lnTo>
                <a:close/>
              </a:path>
              <a:path w="598169" h="596900">
                <a:moveTo>
                  <a:pt x="585924" y="572185"/>
                </a:moveTo>
                <a:lnTo>
                  <a:pt x="13732" y="572185"/>
                </a:lnTo>
                <a:lnTo>
                  <a:pt x="25939" y="584392"/>
                </a:lnTo>
                <a:lnTo>
                  <a:pt x="25939" y="596599"/>
                </a:lnTo>
                <a:lnTo>
                  <a:pt x="572191" y="596599"/>
                </a:lnTo>
                <a:lnTo>
                  <a:pt x="572191" y="584392"/>
                </a:lnTo>
                <a:lnTo>
                  <a:pt x="585924" y="572185"/>
                </a:lnTo>
                <a:close/>
              </a:path>
              <a:path w="598169" h="596900">
                <a:moveTo>
                  <a:pt x="25939" y="596599"/>
                </a:moveTo>
                <a:lnTo>
                  <a:pt x="25939" y="584392"/>
                </a:lnTo>
                <a:lnTo>
                  <a:pt x="13732" y="572185"/>
                </a:lnTo>
                <a:lnTo>
                  <a:pt x="13732" y="596599"/>
                </a:lnTo>
                <a:lnTo>
                  <a:pt x="25939" y="596599"/>
                </a:lnTo>
                <a:close/>
              </a:path>
              <a:path w="598169" h="596900">
                <a:moveTo>
                  <a:pt x="585924" y="24413"/>
                </a:moveTo>
                <a:lnTo>
                  <a:pt x="572191" y="12206"/>
                </a:lnTo>
                <a:lnTo>
                  <a:pt x="572191" y="24413"/>
                </a:lnTo>
                <a:lnTo>
                  <a:pt x="585924" y="24413"/>
                </a:lnTo>
                <a:close/>
              </a:path>
              <a:path w="598169" h="596900">
                <a:moveTo>
                  <a:pt x="585924" y="572185"/>
                </a:moveTo>
                <a:lnTo>
                  <a:pt x="585924" y="24413"/>
                </a:lnTo>
                <a:lnTo>
                  <a:pt x="572191" y="24413"/>
                </a:lnTo>
                <a:lnTo>
                  <a:pt x="572191" y="572185"/>
                </a:lnTo>
                <a:lnTo>
                  <a:pt x="585924" y="572185"/>
                </a:lnTo>
                <a:close/>
              </a:path>
              <a:path w="598169" h="596900">
                <a:moveTo>
                  <a:pt x="585924" y="596599"/>
                </a:moveTo>
                <a:lnTo>
                  <a:pt x="585924" y="572185"/>
                </a:lnTo>
                <a:lnTo>
                  <a:pt x="572191" y="584392"/>
                </a:lnTo>
                <a:lnTo>
                  <a:pt x="572191" y="596599"/>
                </a:lnTo>
                <a:lnTo>
                  <a:pt x="585924" y="596599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516225" y="4066583"/>
            <a:ext cx="26136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9510" algn="l"/>
                <a:tab pos="2279650" algn="l"/>
              </a:tabLst>
            </a:pPr>
            <a:r>
              <a:rPr sz="4000" dirty="0">
                <a:latin typeface="Calibri"/>
                <a:cs typeface="Calibri"/>
              </a:rPr>
              <a:t>B	C	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08822" y="4107780"/>
            <a:ext cx="257810" cy="587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942470" y="4251208"/>
            <a:ext cx="5359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19</a:t>
            </a:r>
            <a:r>
              <a:rPr sz="1800" spc="3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00" baseline="35493" dirty="0">
                <a:solidFill>
                  <a:srgbClr val="00B04F"/>
                </a:solidFill>
                <a:latin typeface="Calibri"/>
                <a:cs typeface="Calibri"/>
              </a:rPr>
              <a:t>7</a:t>
            </a:r>
            <a:endParaRPr sz="2700" baseline="35493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667776" y="3272121"/>
            <a:ext cx="0" cy="859155"/>
          </a:xfrm>
          <a:custGeom>
            <a:avLst/>
            <a:gdLst/>
            <a:ahLst/>
            <a:cxnLst/>
            <a:rect l="l" t="t" r="r" b="b"/>
            <a:pathLst>
              <a:path h="859154">
                <a:moveTo>
                  <a:pt x="0" y="0"/>
                </a:moveTo>
                <a:lnTo>
                  <a:pt x="0" y="859041"/>
                </a:lnTo>
              </a:path>
            </a:pathLst>
          </a:custGeom>
          <a:ln w="9154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644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589" y="229119"/>
            <a:ext cx="567880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A* algorithm </a:t>
            </a:r>
            <a:r>
              <a:rPr spc="-10" dirty="0"/>
              <a:t>by</a:t>
            </a:r>
            <a:r>
              <a:rPr spc="-9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954632" y="1555564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69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0899" y="1543357"/>
            <a:ext cx="598170" cy="598170"/>
          </a:xfrm>
          <a:custGeom>
            <a:avLst/>
            <a:gdLst/>
            <a:ahLst/>
            <a:cxnLst/>
            <a:rect l="l" t="t" r="r" b="b"/>
            <a:pathLst>
              <a:path w="598169" h="598169">
                <a:moveTo>
                  <a:pt x="598124" y="592021"/>
                </a:moveTo>
                <a:lnTo>
                  <a:pt x="598124" y="6103"/>
                </a:lnTo>
                <a:lnTo>
                  <a:pt x="592021" y="0"/>
                </a:lnTo>
                <a:lnTo>
                  <a:pt x="6103" y="0"/>
                </a:lnTo>
                <a:lnTo>
                  <a:pt x="0" y="6103"/>
                </a:lnTo>
                <a:lnTo>
                  <a:pt x="0" y="592021"/>
                </a:lnTo>
                <a:lnTo>
                  <a:pt x="6103" y="598124"/>
                </a:lnTo>
                <a:lnTo>
                  <a:pt x="13732" y="598124"/>
                </a:lnTo>
                <a:lnTo>
                  <a:pt x="13732" y="25939"/>
                </a:lnTo>
                <a:lnTo>
                  <a:pt x="25939" y="12206"/>
                </a:lnTo>
                <a:lnTo>
                  <a:pt x="25939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5918" y="25939"/>
                </a:lnTo>
                <a:lnTo>
                  <a:pt x="585918" y="598124"/>
                </a:lnTo>
                <a:lnTo>
                  <a:pt x="592021" y="598124"/>
                </a:lnTo>
                <a:lnTo>
                  <a:pt x="598124" y="592021"/>
                </a:lnTo>
                <a:close/>
              </a:path>
              <a:path w="598169" h="598169">
                <a:moveTo>
                  <a:pt x="25939" y="25939"/>
                </a:moveTo>
                <a:lnTo>
                  <a:pt x="25939" y="12206"/>
                </a:lnTo>
                <a:lnTo>
                  <a:pt x="13732" y="25939"/>
                </a:lnTo>
                <a:lnTo>
                  <a:pt x="25939" y="25939"/>
                </a:lnTo>
                <a:close/>
              </a:path>
              <a:path w="598169" h="598169">
                <a:moveTo>
                  <a:pt x="25939" y="572185"/>
                </a:moveTo>
                <a:lnTo>
                  <a:pt x="25939" y="25939"/>
                </a:lnTo>
                <a:lnTo>
                  <a:pt x="13732" y="25939"/>
                </a:lnTo>
                <a:lnTo>
                  <a:pt x="13732" y="572185"/>
                </a:lnTo>
                <a:lnTo>
                  <a:pt x="25939" y="572185"/>
                </a:lnTo>
                <a:close/>
              </a:path>
              <a:path w="598169" h="598169">
                <a:moveTo>
                  <a:pt x="585918" y="572185"/>
                </a:moveTo>
                <a:lnTo>
                  <a:pt x="13732" y="572185"/>
                </a:lnTo>
                <a:lnTo>
                  <a:pt x="25939" y="584392"/>
                </a:lnTo>
                <a:lnTo>
                  <a:pt x="25939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5918" y="572185"/>
                </a:lnTo>
                <a:close/>
              </a:path>
              <a:path w="598169" h="598169">
                <a:moveTo>
                  <a:pt x="25939" y="598124"/>
                </a:moveTo>
                <a:lnTo>
                  <a:pt x="25939" y="584392"/>
                </a:lnTo>
                <a:lnTo>
                  <a:pt x="13732" y="572185"/>
                </a:lnTo>
                <a:lnTo>
                  <a:pt x="13732" y="598124"/>
                </a:lnTo>
                <a:lnTo>
                  <a:pt x="25939" y="598124"/>
                </a:lnTo>
                <a:close/>
              </a:path>
              <a:path w="598169" h="598169">
                <a:moveTo>
                  <a:pt x="585918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5918" y="25939"/>
                </a:lnTo>
                <a:close/>
              </a:path>
              <a:path w="598169" h="598169">
                <a:moveTo>
                  <a:pt x="585918" y="572185"/>
                </a:moveTo>
                <a:lnTo>
                  <a:pt x="585918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5918" y="572185"/>
                </a:lnTo>
                <a:close/>
              </a:path>
              <a:path w="598169" h="598169">
                <a:moveTo>
                  <a:pt x="585918" y="598124"/>
                </a:moveTo>
                <a:lnTo>
                  <a:pt x="585918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5918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54632" y="1490985"/>
            <a:ext cx="5727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87740" y="1186307"/>
            <a:ext cx="5389245" cy="383540"/>
          </a:xfrm>
          <a:custGeom>
            <a:avLst/>
            <a:gdLst/>
            <a:ahLst/>
            <a:cxnLst/>
            <a:rect l="l" t="t" r="r" b="b"/>
            <a:pathLst>
              <a:path w="5389245" h="383540">
                <a:moveTo>
                  <a:pt x="5389227" y="376885"/>
                </a:moveTo>
                <a:lnTo>
                  <a:pt x="5389227" y="4577"/>
                </a:lnTo>
                <a:lnTo>
                  <a:pt x="5383124" y="0"/>
                </a:lnTo>
                <a:lnTo>
                  <a:pt x="4577" y="0"/>
                </a:lnTo>
                <a:lnTo>
                  <a:pt x="0" y="4577"/>
                </a:lnTo>
                <a:lnTo>
                  <a:pt x="0" y="376885"/>
                </a:lnTo>
                <a:lnTo>
                  <a:pt x="4577" y="382989"/>
                </a:lnTo>
                <a:lnTo>
                  <a:pt x="12206" y="382989"/>
                </a:lnTo>
                <a:lnTo>
                  <a:pt x="12206" y="24413"/>
                </a:lnTo>
                <a:lnTo>
                  <a:pt x="24413" y="12206"/>
                </a:lnTo>
                <a:lnTo>
                  <a:pt x="24413" y="24413"/>
                </a:lnTo>
                <a:lnTo>
                  <a:pt x="5363288" y="24413"/>
                </a:lnTo>
                <a:lnTo>
                  <a:pt x="5363288" y="12206"/>
                </a:lnTo>
                <a:lnTo>
                  <a:pt x="5377020" y="24413"/>
                </a:lnTo>
                <a:lnTo>
                  <a:pt x="5377020" y="382989"/>
                </a:lnTo>
                <a:lnTo>
                  <a:pt x="5383124" y="382989"/>
                </a:lnTo>
                <a:lnTo>
                  <a:pt x="5389227" y="376885"/>
                </a:lnTo>
                <a:close/>
              </a:path>
              <a:path w="5389245" h="383540">
                <a:moveTo>
                  <a:pt x="24413" y="24413"/>
                </a:moveTo>
                <a:lnTo>
                  <a:pt x="24413" y="12206"/>
                </a:lnTo>
                <a:lnTo>
                  <a:pt x="12206" y="24413"/>
                </a:lnTo>
                <a:lnTo>
                  <a:pt x="24413" y="24413"/>
                </a:lnTo>
                <a:close/>
              </a:path>
              <a:path w="5389245" h="383540">
                <a:moveTo>
                  <a:pt x="24413" y="357050"/>
                </a:moveTo>
                <a:lnTo>
                  <a:pt x="24413" y="24413"/>
                </a:lnTo>
                <a:lnTo>
                  <a:pt x="12206" y="24413"/>
                </a:lnTo>
                <a:lnTo>
                  <a:pt x="12206" y="357050"/>
                </a:lnTo>
                <a:lnTo>
                  <a:pt x="24413" y="357050"/>
                </a:lnTo>
                <a:close/>
              </a:path>
              <a:path w="5389245" h="383540">
                <a:moveTo>
                  <a:pt x="5377020" y="357050"/>
                </a:moveTo>
                <a:lnTo>
                  <a:pt x="12206" y="357050"/>
                </a:lnTo>
                <a:lnTo>
                  <a:pt x="24413" y="369256"/>
                </a:lnTo>
                <a:lnTo>
                  <a:pt x="24413" y="382989"/>
                </a:lnTo>
                <a:lnTo>
                  <a:pt x="5363288" y="382989"/>
                </a:lnTo>
                <a:lnTo>
                  <a:pt x="5363288" y="369256"/>
                </a:lnTo>
                <a:lnTo>
                  <a:pt x="5377020" y="357050"/>
                </a:lnTo>
                <a:close/>
              </a:path>
              <a:path w="5389245" h="383540">
                <a:moveTo>
                  <a:pt x="24413" y="382989"/>
                </a:moveTo>
                <a:lnTo>
                  <a:pt x="24413" y="369256"/>
                </a:lnTo>
                <a:lnTo>
                  <a:pt x="12206" y="357050"/>
                </a:lnTo>
                <a:lnTo>
                  <a:pt x="12206" y="382989"/>
                </a:lnTo>
                <a:lnTo>
                  <a:pt x="24413" y="382989"/>
                </a:lnTo>
                <a:close/>
              </a:path>
              <a:path w="5389245" h="383540">
                <a:moveTo>
                  <a:pt x="5377020" y="24413"/>
                </a:moveTo>
                <a:lnTo>
                  <a:pt x="5363288" y="12206"/>
                </a:lnTo>
                <a:lnTo>
                  <a:pt x="5363288" y="24413"/>
                </a:lnTo>
                <a:lnTo>
                  <a:pt x="5377020" y="24413"/>
                </a:lnTo>
                <a:close/>
              </a:path>
              <a:path w="5389245" h="383540">
                <a:moveTo>
                  <a:pt x="5377020" y="357050"/>
                </a:moveTo>
                <a:lnTo>
                  <a:pt x="5377020" y="24413"/>
                </a:lnTo>
                <a:lnTo>
                  <a:pt x="5363288" y="24413"/>
                </a:lnTo>
                <a:lnTo>
                  <a:pt x="5363288" y="357050"/>
                </a:lnTo>
                <a:lnTo>
                  <a:pt x="5377020" y="357050"/>
                </a:lnTo>
                <a:close/>
              </a:path>
              <a:path w="5389245" h="383540">
                <a:moveTo>
                  <a:pt x="5377020" y="382989"/>
                </a:moveTo>
                <a:lnTo>
                  <a:pt x="5377020" y="357050"/>
                </a:lnTo>
                <a:lnTo>
                  <a:pt x="5363288" y="369256"/>
                </a:lnTo>
                <a:lnTo>
                  <a:pt x="5363288" y="382989"/>
                </a:lnTo>
                <a:lnTo>
                  <a:pt x="5377020" y="382989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97693" y="1161406"/>
            <a:ext cx="4566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006FC0"/>
                </a:solidFill>
                <a:latin typeface="Calibri"/>
                <a:cs typeface="Calibri"/>
              </a:rPr>
              <a:t>f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solidFill>
                  <a:srgbClr val="00B04F"/>
                </a:solidFill>
                <a:latin typeface="Calibri"/>
                <a:cs typeface="Calibri"/>
              </a:rPr>
              <a:t>accumulated </a:t>
            </a:r>
            <a:r>
              <a:rPr sz="2400" spc="-10" dirty="0">
                <a:solidFill>
                  <a:srgbClr val="00B04F"/>
                </a:solidFill>
                <a:latin typeface="Calibri"/>
                <a:cs typeface="Calibri"/>
              </a:rPr>
              <a:t>path </a:t>
            </a:r>
            <a:r>
              <a:rPr sz="2400" spc="-15" dirty="0">
                <a:solidFill>
                  <a:srgbClr val="00B04F"/>
                </a:solidFill>
                <a:latin typeface="Calibri"/>
                <a:cs typeface="Calibri"/>
              </a:rPr>
              <a:t>cost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heuristic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68707" y="2687729"/>
            <a:ext cx="598170" cy="513080"/>
          </a:xfrm>
          <a:custGeom>
            <a:avLst/>
            <a:gdLst/>
            <a:ahLst/>
            <a:cxnLst/>
            <a:rect l="l" t="t" r="r" b="b"/>
            <a:pathLst>
              <a:path w="598169" h="513080">
                <a:moveTo>
                  <a:pt x="598131" y="512678"/>
                </a:moveTo>
                <a:lnTo>
                  <a:pt x="598131" y="6103"/>
                </a:lnTo>
                <a:lnTo>
                  <a:pt x="592027" y="0"/>
                </a:lnTo>
                <a:lnTo>
                  <a:pt x="6103" y="0"/>
                </a:lnTo>
                <a:lnTo>
                  <a:pt x="0" y="6103"/>
                </a:lnTo>
                <a:lnTo>
                  <a:pt x="0" y="512678"/>
                </a:lnTo>
                <a:lnTo>
                  <a:pt x="13732" y="512678"/>
                </a:lnTo>
                <a:lnTo>
                  <a:pt x="13732" y="25939"/>
                </a:lnTo>
                <a:lnTo>
                  <a:pt x="25939" y="12206"/>
                </a:lnTo>
                <a:lnTo>
                  <a:pt x="25939" y="25939"/>
                </a:lnTo>
                <a:lnTo>
                  <a:pt x="572191" y="25939"/>
                </a:lnTo>
                <a:lnTo>
                  <a:pt x="572191" y="12206"/>
                </a:lnTo>
                <a:lnTo>
                  <a:pt x="585924" y="25939"/>
                </a:lnTo>
                <a:lnTo>
                  <a:pt x="585924" y="512678"/>
                </a:lnTo>
                <a:lnTo>
                  <a:pt x="598131" y="512678"/>
                </a:lnTo>
                <a:close/>
              </a:path>
              <a:path w="598169" h="513080">
                <a:moveTo>
                  <a:pt x="25939" y="25939"/>
                </a:moveTo>
                <a:lnTo>
                  <a:pt x="25939" y="12206"/>
                </a:lnTo>
                <a:lnTo>
                  <a:pt x="13732" y="25939"/>
                </a:lnTo>
                <a:lnTo>
                  <a:pt x="25939" y="25939"/>
                </a:lnTo>
                <a:close/>
              </a:path>
              <a:path w="598169" h="513080">
                <a:moveTo>
                  <a:pt x="25939" y="512678"/>
                </a:moveTo>
                <a:lnTo>
                  <a:pt x="25939" y="25939"/>
                </a:lnTo>
                <a:lnTo>
                  <a:pt x="13732" y="25939"/>
                </a:lnTo>
                <a:lnTo>
                  <a:pt x="13732" y="512678"/>
                </a:lnTo>
                <a:lnTo>
                  <a:pt x="25939" y="512678"/>
                </a:lnTo>
                <a:close/>
              </a:path>
              <a:path w="598169" h="513080">
                <a:moveTo>
                  <a:pt x="585924" y="25939"/>
                </a:moveTo>
                <a:lnTo>
                  <a:pt x="572191" y="12206"/>
                </a:lnTo>
                <a:lnTo>
                  <a:pt x="572191" y="25939"/>
                </a:lnTo>
                <a:lnTo>
                  <a:pt x="585924" y="25939"/>
                </a:lnTo>
                <a:close/>
              </a:path>
              <a:path w="598169" h="513080">
                <a:moveTo>
                  <a:pt x="585924" y="512678"/>
                </a:moveTo>
                <a:lnTo>
                  <a:pt x="585924" y="25939"/>
                </a:lnTo>
                <a:lnTo>
                  <a:pt x="572191" y="25939"/>
                </a:lnTo>
                <a:lnTo>
                  <a:pt x="572191" y="512678"/>
                </a:lnTo>
                <a:lnTo>
                  <a:pt x="585924" y="51267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3085" y="2687729"/>
            <a:ext cx="598170" cy="513080"/>
          </a:xfrm>
          <a:custGeom>
            <a:avLst/>
            <a:gdLst/>
            <a:ahLst/>
            <a:cxnLst/>
            <a:rect l="l" t="t" r="r" b="b"/>
            <a:pathLst>
              <a:path w="598169" h="513080">
                <a:moveTo>
                  <a:pt x="598124" y="512678"/>
                </a:moveTo>
                <a:lnTo>
                  <a:pt x="598124" y="6103"/>
                </a:lnTo>
                <a:lnTo>
                  <a:pt x="592021" y="0"/>
                </a:lnTo>
                <a:lnTo>
                  <a:pt x="6103" y="0"/>
                </a:lnTo>
                <a:lnTo>
                  <a:pt x="0" y="6103"/>
                </a:lnTo>
                <a:lnTo>
                  <a:pt x="0" y="512678"/>
                </a:lnTo>
                <a:lnTo>
                  <a:pt x="13732" y="512678"/>
                </a:lnTo>
                <a:lnTo>
                  <a:pt x="13732" y="25939"/>
                </a:lnTo>
                <a:lnTo>
                  <a:pt x="25939" y="12206"/>
                </a:lnTo>
                <a:lnTo>
                  <a:pt x="25939" y="25939"/>
                </a:lnTo>
                <a:lnTo>
                  <a:pt x="573711" y="25939"/>
                </a:lnTo>
                <a:lnTo>
                  <a:pt x="573711" y="12206"/>
                </a:lnTo>
                <a:lnTo>
                  <a:pt x="585918" y="25939"/>
                </a:lnTo>
                <a:lnTo>
                  <a:pt x="585918" y="512678"/>
                </a:lnTo>
                <a:lnTo>
                  <a:pt x="598124" y="512678"/>
                </a:lnTo>
                <a:close/>
              </a:path>
              <a:path w="598169" h="513080">
                <a:moveTo>
                  <a:pt x="25939" y="25939"/>
                </a:moveTo>
                <a:lnTo>
                  <a:pt x="25939" y="12206"/>
                </a:lnTo>
                <a:lnTo>
                  <a:pt x="13732" y="25939"/>
                </a:lnTo>
                <a:lnTo>
                  <a:pt x="25939" y="25939"/>
                </a:lnTo>
                <a:close/>
              </a:path>
              <a:path w="598169" h="513080">
                <a:moveTo>
                  <a:pt x="25939" y="512678"/>
                </a:moveTo>
                <a:lnTo>
                  <a:pt x="25939" y="25939"/>
                </a:lnTo>
                <a:lnTo>
                  <a:pt x="13732" y="25939"/>
                </a:lnTo>
                <a:lnTo>
                  <a:pt x="13732" y="512678"/>
                </a:lnTo>
                <a:lnTo>
                  <a:pt x="25939" y="512678"/>
                </a:lnTo>
                <a:close/>
              </a:path>
              <a:path w="598169" h="513080">
                <a:moveTo>
                  <a:pt x="585918" y="25939"/>
                </a:moveTo>
                <a:lnTo>
                  <a:pt x="573711" y="12206"/>
                </a:lnTo>
                <a:lnTo>
                  <a:pt x="573711" y="25939"/>
                </a:lnTo>
                <a:lnTo>
                  <a:pt x="585918" y="25939"/>
                </a:lnTo>
                <a:close/>
              </a:path>
              <a:path w="598169" h="513080">
                <a:moveTo>
                  <a:pt x="585918" y="512678"/>
                </a:moveTo>
                <a:lnTo>
                  <a:pt x="585918" y="25939"/>
                </a:lnTo>
                <a:lnTo>
                  <a:pt x="573711" y="25939"/>
                </a:lnTo>
                <a:lnTo>
                  <a:pt x="573711" y="512678"/>
                </a:lnTo>
                <a:lnTo>
                  <a:pt x="585918" y="51267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64724" y="2124698"/>
            <a:ext cx="580390" cy="580390"/>
          </a:xfrm>
          <a:custGeom>
            <a:avLst/>
            <a:gdLst/>
            <a:ahLst/>
            <a:cxnLst/>
            <a:rect l="l" t="t" r="r" b="b"/>
            <a:pathLst>
              <a:path w="580389" h="580389">
                <a:moveTo>
                  <a:pt x="579814" y="7629"/>
                </a:moveTo>
                <a:lnTo>
                  <a:pt x="572185" y="0"/>
                </a:lnTo>
                <a:lnTo>
                  <a:pt x="0" y="572185"/>
                </a:lnTo>
                <a:lnTo>
                  <a:pt x="7629" y="579814"/>
                </a:lnTo>
                <a:lnTo>
                  <a:pt x="579814" y="7629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36910" y="2124698"/>
            <a:ext cx="580390" cy="580390"/>
          </a:xfrm>
          <a:custGeom>
            <a:avLst/>
            <a:gdLst/>
            <a:ahLst/>
            <a:cxnLst/>
            <a:rect l="l" t="t" r="r" b="b"/>
            <a:pathLst>
              <a:path w="580389" h="580389">
                <a:moveTo>
                  <a:pt x="579814" y="572185"/>
                </a:moveTo>
                <a:lnTo>
                  <a:pt x="7629" y="0"/>
                </a:lnTo>
                <a:lnTo>
                  <a:pt x="0" y="7629"/>
                </a:lnTo>
                <a:lnTo>
                  <a:pt x="572185" y="579814"/>
                </a:lnTo>
                <a:lnTo>
                  <a:pt x="579814" y="57218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8795" y="1716807"/>
            <a:ext cx="4417695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407410" algn="l"/>
              </a:tabLst>
            </a:pPr>
            <a:r>
              <a:rPr sz="2400" spc="15" dirty="0">
                <a:latin typeface="Calibri"/>
                <a:cs typeface="Calibri"/>
              </a:rPr>
              <a:t>IF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terminating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 I with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cost_P</a:t>
            </a:r>
            <a:r>
              <a:rPr sz="2400" spc="-1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&amp;&amp;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containing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24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cost_Q</a:t>
            </a:r>
            <a:r>
              <a:rPr sz="2400" spc="-10" dirty="0">
                <a:latin typeface="Calibri"/>
                <a:cs typeface="Calibri"/>
              </a:rPr>
              <a:t>	</a:t>
            </a:r>
            <a:r>
              <a:rPr sz="2400" spc="40" dirty="0">
                <a:latin typeface="Calibri"/>
                <a:cs typeface="Calibri"/>
              </a:rPr>
              <a:t>AND 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ost_P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≥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cost_Q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THEN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remove</a:t>
            </a:r>
            <a:r>
              <a:rPr sz="2400" u="heavy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1684" y="3200407"/>
            <a:ext cx="9155430" cy="3200400"/>
          </a:xfrm>
          <a:custGeom>
            <a:avLst/>
            <a:gdLst/>
            <a:ahLst/>
            <a:cxnLst/>
            <a:rect l="l" t="t" r="r" b="b"/>
            <a:pathLst>
              <a:path w="9155430" h="3200400">
                <a:moveTo>
                  <a:pt x="0" y="0"/>
                </a:moveTo>
                <a:lnTo>
                  <a:pt x="0" y="3200379"/>
                </a:lnTo>
                <a:lnTo>
                  <a:pt x="9154972" y="3200379"/>
                </a:lnTo>
                <a:lnTo>
                  <a:pt x="91549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54853" y="5711426"/>
            <a:ext cx="3194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16498" y="4761330"/>
            <a:ext cx="4603425" cy="1599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646420" y="5711426"/>
            <a:ext cx="3460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56612" y="5896051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86313" y="4466350"/>
            <a:ext cx="259079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ts val="2039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4680"/>
              </a:lnSpc>
            </a:pPr>
            <a:r>
              <a:rPr sz="4000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69889" y="4466350"/>
            <a:ext cx="29654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ts val="2039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4680"/>
              </a:lnSpc>
            </a:pPr>
            <a:r>
              <a:rPr sz="4000" dirty="0">
                <a:latin typeface="Calibri"/>
                <a:cs typeface="Calibri"/>
              </a:rPr>
              <a:t>C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44295" y="575262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77408" y="5896051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75521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65895" y="5467293"/>
            <a:ext cx="30226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ts val="2039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4680"/>
              </a:lnSpc>
            </a:pPr>
            <a:r>
              <a:rPr sz="4000" dirty="0">
                <a:latin typeface="Calibri"/>
                <a:cs typeface="Calibri"/>
              </a:rPr>
              <a:t>B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72109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16517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89725" y="5752623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19892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07070" y="2635356"/>
            <a:ext cx="6654165" cy="1086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55"/>
              </a:lnSpc>
              <a:spcBef>
                <a:spcPts val="100"/>
              </a:spcBef>
              <a:tabLst>
                <a:tab pos="1165860" algn="l"/>
              </a:tabLst>
            </a:pPr>
            <a:r>
              <a:rPr sz="4000" dirty="0">
                <a:latin typeface="Calibri"/>
                <a:cs typeface="Calibri"/>
              </a:rPr>
              <a:t>A	B</a:t>
            </a:r>
            <a:endParaRPr sz="4000">
              <a:latin typeface="Calibri"/>
              <a:cs typeface="Calibri"/>
            </a:endParaRPr>
          </a:p>
          <a:p>
            <a:pPr marL="2684145">
              <a:lnSpc>
                <a:spcPts val="3695"/>
              </a:lnSpc>
            </a:pP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QUEUE: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&lt;SBC,SBG,</a:t>
            </a:r>
            <a:r>
              <a:rPr sz="3200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SAB</a:t>
            </a:r>
            <a:r>
              <a:rPr sz="3200" spc="10" dirty="0">
                <a:latin typeface="Calibri"/>
                <a:cs typeface="Calibri"/>
              </a:rPr>
              <a:t>&gt;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82440" y="3236264"/>
            <a:ext cx="572770" cy="0"/>
          </a:xfrm>
          <a:custGeom>
            <a:avLst/>
            <a:gdLst/>
            <a:ahLst/>
            <a:cxnLst/>
            <a:rect l="l" t="t" r="r" b="b"/>
            <a:pathLst>
              <a:path w="572769">
                <a:moveTo>
                  <a:pt x="0" y="0"/>
                </a:moveTo>
                <a:lnTo>
                  <a:pt x="572185" y="0"/>
                </a:lnTo>
              </a:path>
            </a:pathLst>
          </a:custGeom>
          <a:ln w="717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68707" y="3200407"/>
            <a:ext cx="598170" cy="85725"/>
          </a:xfrm>
          <a:custGeom>
            <a:avLst/>
            <a:gdLst/>
            <a:ahLst/>
            <a:cxnLst/>
            <a:rect l="l" t="t" r="r" b="b"/>
            <a:pathLst>
              <a:path w="598169" h="85725">
                <a:moveTo>
                  <a:pt x="25939" y="59507"/>
                </a:moveTo>
                <a:lnTo>
                  <a:pt x="25939" y="0"/>
                </a:lnTo>
                <a:lnTo>
                  <a:pt x="0" y="0"/>
                </a:lnTo>
                <a:lnTo>
                  <a:pt x="0" y="79343"/>
                </a:lnTo>
                <a:lnTo>
                  <a:pt x="6103" y="85446"/>
                </a:lnTo>
                <a:lnTo>
                  <a:pt x="13732" y="85446"/>
                </a:lnTo>
                <a:lnTo>
                  <a:pt x="13732" y="59507"/>
                </a:lnTo>
                <a:lnTo>
                  <a:pt x="25939" y="59507"/>
                </a:lnTo>
                <a:close/>
              </a:path>
              <a:path w="598169" h="85725">
                <a:moveTo>
                  <a:pt x="585924" y="59507"/>
                </a:moveTo>
                <a:lnTo>
                  <a:pt x="13732" y="59507"/>
                </a:lnTo>
                <a:lnTo>
                  <a:pt x="25939" y="71713"/>
                </a:lnTo>
                <a:lnTo>
                  <a:pt x="25939" y="85446"/>
                </a:lnTo>
                <a:lnTo>
                  <a:pt x="572191" y="85446"/>
                </a:lnTo>
                <a:lnTo>
                  <a:pt x="572191" y="71713"/>
                </a:lnTo>
                <a:lnTo>
                  <a:pt x="585924" y="59507"/>
                </a:lnTo>
                <a:close/>
              </a:path>
              <a:path w="598169" h="85725">
                <a:moveTo>
                  <a:pt x="25939" y="85446"/>
                </a:moveTo>
                <a:lnTo>
                  <a:pt x="25939" y="71713"/>
                </a:lnTo>
                <a:lnTo>
                  <a:pt x="13732" y="59507"/>
                </a:lnTo>
                <a:lnTo>
                  <a:pt x="13732" y="85446"/>
                </a:lnTo>
                <a:lnTo>
                  <a:pt x="25939" y="85446"/>
                </a:lnTo>
                <a:close/>
              </a:path>
              <a:path w="598169" h="85725">
                <a:moveTo>
                  <a:pt x="598131" y="79343"/>
                </a:moveTo>
                <a:lnTo>
                  <a:pt x="598131" y="0"/>
                </a:lnTo>
                <a:lnTo>
                  <a:pt x="572191" y="0"/>
                </a:lnTo>
                <a:lnTo>
                  <a:pt x="572191" y="59507"/>
                </a:lnTo>
                <a:lnTo>
                  <a:pt x="585924" y="59507"/>
                </a:lnTo>
                <a:lnTo>
                  <a:pt x="585924" y="85446"/>
                </a:lnTo>
                <a:lnTo>
                  <a:pt x="592027" y="85446"/>
                </a:lnTo>
                <a:lnTo>
                  <a:pt x="598131" y="79343"/>
                </a:lnTo>
                <a:close/>
              </a:path>
              <a:path w="598169" h="85725">
                <a:moveTo>
                  <a:pt x="585924" y="85446"/>
                </a:moveTo>
                <a:lnTo>
                  <a:pt x="585924" y="59507"/>
                </a:lnTo>
                <a:lnTo>
                  <a:pt x="572191" y="71713"/>
                </a:lnTo>
                <a:lnTo>
                  <a:pt x="572191" y="85446"/>
                </a:lnTo>
                <a:lnTo>
                  <a:pt x="585924" y="85446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26818" y="3236264"/>
            <a:ext cx="572770" cy="0"/>
          </a:xfrm>
          <a:custGeom>
            <a:avLst/>
            <a:gdLst/>
            <a:ahLst/>
            <a:cxnLst/>
            <a:rect l="l" t="t" r="r" b="b"/>
            <a:pathLst>
              <a:path w="572769">
                <a:moveTo>
                  <a:pt x="0" y="0"/>
                </a:moveTo>
                <a:lnTo>
                  <a:pt x="572185" y="0"/>
                </a:lnTo>
              </a:path>
            </a:pathLst>
          </a:custGeom>
          <a:ln w="717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13085" y="3200407"/>
            <a:ext cx="598170" cy="85725"/>
          </a:xfrm>
          <a:custGeom>
            <a:avLst/>
            <a:gdLst/>
            <a:ahLst/>
            <a:cxnLst/>
            <a:rect l="l" t="t" r="r" b="b"/>
            <a:pathLst>
              <a:path w="598169" h="85725">
                <a:moveTo>
                  <a:pt x="25939" y="59507"/>
                </a:moveTo>
                <a:lnTo>
                  <a:pt x="25939" y="0"/>
                </a:lnTo>
                <a:lnTo>
                  <a:pt x="0" y="0"/>
                </a:lnTo>
                <a:lnTo>
                  <a:pt x="0" y="79343"/>
                </a:lnTo>
                <a:lnTo>
                  <a:pt x="6103" y="85446"/>
                </a:lnTo>
                <a:lnTo>
                  <a:pt x="13732" y="85446"/>
                </a:lnTo>
                <a:lnTo>
                  <a:pt x="13732" y="59507"/>
                </a:lnTo>
                <a:lnTo>
                  <a:pt x="25939" y="59507"/>
                </a:lnTo>
                <a:close/>
              </a:path>
              <a:path w="598169" h="85725">
                <a:moveTo>
                  <a:pt x="585918" y="59507"/>
                </a:moveTo>
                <a:lnTo>
                  <a:pt x="13732" y="59507"/>
                </a:lnTo>
                <a:lnTo>
                  <a:pt x="25939" y="71713"/>
                </a:lnTo>
                <a:lnTo>
                  <a:pt x="25939" y="85446"/>
                </a:lnTo>
                <a:lnTo>
                  <a:pt x="573711" y="85446"/>
                </a:lnTo>
                <a:lnTo>
                  <a:pt x="573711" y="71713"/>
                </a:lnTo>
                <a:lnTo>
                  <a:pt x="585918" y="59507"/>
                </a:lnTo>
                <a:close/>
              </a:path>
              <a:path w="598169" h="85725">
                <a:moveTo>
                  <a:pt x="25939" y="85446"/>
                </a:moveTo>
                <a:lnTo>
                  <a:pt x="25939" y="71713"/>
                </a:lnTo>
                <a:lnTo>
                  <a:pt x="13732" y="59507"/>
                </a:lnTo>
                <a:lnTo>
                  <a:pt x="13732" y="85446"/>
                </a:lnTo>
                <a:lnTo>
                  <a:pt x="25939" y="85446"/>
                </a:lnTo>
                <a:close/>
              </a:path>
              <a:path w="598169" h="85725">
                <a:moveTo>
                  <a:pt x="598124" y="79343"/>
                </a:moveTo>
                <a:lnTo>
                  <a:pt x="598124" y="0"/>
                </a:lnTo>
                <a:lnTo>
                  <a:pt x="573711" y="0"/>
                </a:lnTo>
                <a:lnTo>
                  <a:pt x="573711" y="59507"/>
                </a:lnTo>
                <a:lnTo>
                  <a:pt x="585918" y="59507"/>
                </a:lnTo>
                <a:lnTo>
                  <a:pt x="585918" y="85446"/>
                </a:lnTo>
                <a:lnTo>
                  <a:pt x="592021" y="85446"/>
                </a:lnTo>
                <a:lnTo>
                  <a:pt x="598124" y="79343"/>
                </a:lnTo>
                <a:close/>
              </a:path>
              <a:path w="598169" h="85725">
                <a:moveTo>
                  <a:pt x="585918" y="85446"/>
                </a:moveTo>
                <a:lnTo>
                  <a:pt x="585918" y="59507"/>
                </a:lnTo>
                <a:lnTo>
                  <a:pt x="573711" y="71713"/>
                </a:lnTo>
                <a:lnTo>
                  <a:pt x="573711" y="85446"/>
                </a:lnTo>
                <a:lnTo>
                  <a:pt x="585918" y="85446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26818" y="4131163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13085" y="4118956"/>
            <a:ext cx="598170" cy="596900"/>
          </a:xfrm>
          <a:custGeom>
            <a:avLst/>
            <a:gdLst/>
            <a:ahLst/>
            <a:cxnLst/>
            <a:rect l="l" t="t" r="r" b="b"/>
            <a:pathLst>
              <a:path w="598169" h="596900">
                <a:moveTo>
                  <a:pt x="598124" y="590495"/>
                </a:moveTo>
                <a:lnTo>
                  <a:pt x="598124" y="4577"/>
                </a:lnTo>
                <a:lnTo>
                  <a:pt x="592021" y="0"/>
                </a:lnTo>
                <a:lnTo>
                  <a:pt x="6103" y="0"/>
                </a:lnTo>
                <a:lnTo>
                  <a:pt x="0" y="4577"/>
                </a:lnTo>
                <a:lnTo>
                  <a:pt x="0" y="590495"/>
                </a:lnTo>
                <a:lnTo>
                  <a:pt x="6103" y="596599"/>
                </a:lnTo>
                <a:lnTo>
                  <a:pt x="13732" y="596599"/>
                </a:lnTo>
                <a:lnTo>
                  <a:pt x="13732" y="24413"/>
                </a:lnTo>
                <a:lnTo>
                  <a:pt x="25939" y="12206"/>
                </a:lnTo>
                <a:lnTo>
                  <a:pt x="25939" y="24413"/>
                </a:lnTo>
                <a:lnTo>
                  <a:pt x="573711" y="24413"/>
                </a:lnTo>
                <a:lnTo>
                  <a:pt x="573711" y="12206"/>
                </a:lnTo>
                <a:lnTo>
                  <a:pt x="585918" y="24413"/>
                </a:lnTo>
                <a:lnTo>
                  <a:pt x="585918" y="596599"/>
                </a:lnTo>
                <a:lnTo>
                  <a:pt x="592021" y="596599"/>
                </a:lnTo>
                <a:lnTo>
                  <a:pt x="598124" y="590495"/>
                </a:lnTo>
                <a:close/>
              </a:path>
              <a:path w="598169" h="596900">
                <a:moveTo>
                  <a:pt x="25939" y="24413"/>
                </a:moveTo>
                <a:lnTo>
                  <a:pt x="25939" y="12206"/>
                </a:lnTo>
                <a:lnTo>
                  <a:pt x="13732" y="24413"/>
                </a:lnTo>
                <a:lnTo>
                  <a:pt x="25939" y="24413"/>
                </a:lnTo>
                <a:close/>
              </a:path>
              <a:path w="598169" h="596900">
                <a:moveTo>
                  <a:pt x="25939" y="572185"/>
                </a:moveTo>
                <a:lnTo>
                  <a:pt x="25939" y="24413"/>
                </a:lnTo>
                <a:lnTo>
                  <a:pt x="13732" y="24413"/>
                </a:lnTo>
                <a:lnTo>
                  <a:pt x="13732" y="572185"/>
                </a:lnTo>
                <a:lnTo>
                  <a:pt x="25939" y="572185"/>
                </a:lnTo>
                <a:close/>
              </a:path>
              <a:path w="598169" h="596900">
                <a:moveTo>
                  <a:pt x="585918" y="572185"/>
                </a:moveTo>
                <a:lnTo>
                  <a:pt x="13732" y="572185"/>
                </a:lnTo>
                <a:lnTo>
                  <a:pt x="25939" y="584392"/>
                </a:lnTo>
                <a:lnTo>
                  <a:pt x="25939" y="596599"/>
                </a:lnTo>
                <a:lnTo>
                  <a:pt x="573711" y="596599"/>
                </a:lnTo>
                <a:lnTo>
                  <a:pt x="573711" y="584392"/>
                </a:lnTo>
                <a:lnTo>
                  <a:pt x="585918" y="572185"/>
                </a:lnTo>
                <a:close/>
              </a:path>
              <a:path w="598169" h="596900">
                <a:moveTo>
                  <a:pt x="25939" y="596599"/>
                </a:moveTo>
                <a:lnTo>
                  <a:pt x="25939" y="584392"/>
                </a:lnTo>
                <a:lnTo>
                  <a:pt x="13732" y="572185"/>
                </a:lnTo>
                <a:lnTo>
                  <a:pt x="13732" y="596599"/>
                </a:lnTo>
                <a:lnTo>
                  <a:pt x="25939" y="596599"/>
                </a:lnTo>
                <a:close/>
              </a:path>
              <a:path w="598169" h="596900">
                <a:moveTo>
                  <a:pt x="585918" y="24413"/>
                </a:moveTo>
                <a:lnTo>
                  <a:pt x="573711" y="12206"/>
                </a:lnTo>
                <a:lnTo>
                  <a:pt x="573711" y="24413"/>
                </a:lnTo>
                <a:lnTo>
                  <a:pt x="585918" y="24413"/>
                </a:lnTo>
                <a:close/>
              </a:path>
              <a:path w="598169" h="596900">
                <a:moveTo>
                  <a:pt x="585918" y="572185"/>
                </a:moveTo>
                <a:lnTo>
                  <a:pt x="585918" y="24413"/>
                </a:lnTo>
                <a:lnTo>
                  <a:pt x="573711" y="24413"/>
                </a:lnTo>
                <a:lnTo>
                  <a:pt x="573711" y="572185"/>
                </a:lnTo>
                <a:lnTo>
                  <a:pt x="585918" y="572185"/>
                </a:lnTo>
                <a:close/>
              </a:path>
              <a:path w="598169" h="596900">
                <a:moveTo>
                  <a:pt x="585918" y="596599"/>
                </a:moveTo>
                <a:lnTo>
                  <a:pt x="585918" y="572185"/>
                </a:lnTo>
                <a:lnTo>
                  <a:pt x="573711" y="584392"/>
                </a:lnTo>
                <a:lnTo>
                  <a:pt x="573711" y="596599"/>
                </a:lnTo>
                <a:lnTo>
                  <a:pt x="585918" y="596599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311181" y="439463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671189" y="4131163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70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58982" y="4118956"/>
            <a:ext cx="596900" cy="596900"/>
          </a:xfrm>
          <a:custGeom>
            <a:avLst/>
            <a:gdLst/>
            <a:ahLst/>
            <a:cxnLst/>
            <a:rect l="l" t="t" r="r" b="b"/>
            <a:pathLst>
              <a:path w="596900" h="596900">
                <a:moveTo>
                  <a:pt x="596599" y="590495"/>
                </a:moveTo>
                <a:lnTo>
                  <a:pt x="596599" y="4577"/>
                </a:lnTo>
                <a:lnTo>
                  <a:pt x="590495" y="0"/>
                </a:lnTo>
                <a:lnTo>
                  <a:pt x="4577" y="0"/>
                </a:lnTo>
                <a:lnTo>
                  <a:pt x="0" y="4577"/>
                </a:lnTo>
                <a:lnTo>
                  <a:pt x="0" y="590495"/>
                </a:lnTo>
                <a:lnTo>
                  <a:pt x="4577" y="596599"/>
                </a:lnTo>
                <a:lnTo>
                  <a:pt x="12206" y="596599"/>
                </a:lnTo>
                <a:lnTo>
                  <a:pt x="12206" y="24413"/>
                </a:lnTo>
                <a:lnTo>
                  <a:pt x="24413" y="12206"/>
                </a:lnTo>
                <a:lnTo>
                  <a:pt x="24413" y="24413"/>
                </a:lnTo>
                <a:lnTo>
                  <a:pt x="572185" y="24413"/>
                </a:lnTo>
                <a:lnTo>
                  <a:pt x="572185" y="12206"/>
                </a:lnTo>
                <a:lnTo>
                  <a:pt x="584392" y="24413"/>
                </a:lnTo>
                <a:lnTo>
                  <a:pt x="584392" y="596599"/>
                </a:lnTo>
                <a:lnTo>
                  <a:pt x="590495" y="596599"/>
                </a:lnTo>
                <a:lnTo>
                  <a:pt x="596599" y="590495"/>
                </a:lnTo>
                <a:close/>
              </a:path>
              <a:path w="596900" h="596900">
                <a:moveTo>
                  <a:pt x="24413" y="24413"/>
                </a:moveTo>
                <a:lnTo>
                  <a:pt x="24413" y="12206"/>
                </a:lnTo>
                <a:lnTo>
                  <a:pt x="12206" y="24413"/>
                </a:lnTo>
                <a:lnTo>
                  <a:pt x="24413" y="24413"/>
                </a:lnTo>
                <a:close/>
              </a:path>
              <a:path w="596900" h="596900">
                <a:moveTo>
                  <a:pt x="24413" y="572185"/>
                </a:moveTo>
                <a:lnTo>
                  <a:pt x="24413" y="24413"/>
                </a:lnTo>
                <a:lnTo>
                  <a:pt x="12206" y="24413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690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6599"/>
                </a:lnTo>
                <a:lnTo>
                  <a:pt x="572185" y="596599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6900">
                <a:moveTo>
                  <a:pt x="24413" y="596599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6599"/>
                </a:lnTo>
                <a:lnTo>
                  <a:pt x="24413" y="596599"/>
                </a:lnTo>
                <a:close/>
              </a:path>
              <a:path w="596900" h="596900">
                <a:moveTo>
                  <a:pt x="584392" y="24413"/>
                </a:moveTo>
                <a:lnTo>
                  <a:pt x="572185" y="12206"/>
                </a:lnTo>
                <a:lnTo>
                  <a:pt x="572185" y="24413"/>
                </a:lnTo>
                <a:lnTo>
                  <a:pt x="584392" y="24413"/>
                </a:lnTo>
                <a:close/>
              </a:path>
              <a:path w="596900" h="596900">
                <a:moveTo>
                  <a:pt x="584392" y="572185"/>
                </a:moveTo>
                <a:lnTo>
                  <a:pt x="584392" y="24413"/>
                </a:lnTo>
                <a:lnTo>
                  <a:pt x="572185" y="24413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6900">
                <a:moveTo>
                  <a:pt x="584392" y="596599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6599"/>
                </a:lnTo>
                <a:lnTo>
                  <a:pt x="584392" y="596599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455553" y="439463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56612" y="4251208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86841" y="4107780"/>
            <a:ext cx="5937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5493" dirty="0">
                <a:solidFill>
                  <a:srgbClr val="006FC0"/>
                </a:solidFill>
                <a:latin typeface="Calibri"/>
                <a:cs typeface="Calibri"/>
              </a:rPr>
              <a:t>12</a:t>
            </a:r>
            <a:r>
              <a:rPr sz="2700" spc="-75" baseline="-3549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812147" y="3272121"/>
            <a:ext cx="0" cy="859155"/>
          </a:xfrm>
          <a:custGeom>
            <a:avLst/>
            <a:gdLst/>
            <a:ahLst/>
            <a:cxnLst/>
            <a:rect l="l" t="t" r="r" b="b"/>
            <a:pathLst>
              <a:path h="859154">
                <a:moveTo>
                  <a:pt x="0" y="0"/>
                </a:moveTo>
                <a:lnTo>
                  <a:pt x="0" y="859041"/>
                </a:lnTo>
              </a:path>
            </a:pathLst>
          </a:custGeom>
          <a:ln w="9154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09096" y="3269069"/>
            <a:ext cx="1150620" cy="865505"/>
          </a:xfrm>
          <a:custGeom>
            <a:avLst/>
            <a:gdLst/>
            <a:ahLst/>
            <a:cxnLst/>
            <a:rect l="l" t="t" r="r" b="b"/>
            <a:pathLst>
              <a:path w="1150620" h="865504">
                <a:moveTo>
                  <a:pt x="1150474" y="857515"/>
                </a:moveTo>
                <a:lnTo>
                  <a:pt x="6103" y="0"/>
                </a:lnTo>
                <a:lnTo>
                  <a:pt x="0" y="7629"/>
                </a:lnTo>
                <a:lnTo>
                  <a:pt x="1144371" y="865144"/>
                </a:lnTo>
                <a:lnTo>
                  <a:pt x="1150474" y="85751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82440" y="4131163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8707" y="4118956"/>
            <a:ext cx="598170" cy="596900"/>
          </a:xfrm>
          <a:custGeom>
            <a:avLst/>
            <a:gdLst/>
            <a:ahLst/>
            <a:cxnLst/>
            <a:rect l="l" t="t" r="r" b="b"/>
            <a:pathLst>
              <a:path w="598169" h="596900">
                <a:moveTo>
                  <a:pt x="598131" y="590495"/>
                </a:moveTo>
                <a:lnTo>
                  <a:pt x="598131" y="4577"/>
                </a:lnTo>
                <a:lnTo>
                  <a:pt x="592027" y="0"/>
                </a:lnTo>
                <a:lnTo>
                  <a:pt x="6103" y="0"/>
                </a:lnTo>
                <a:lnTo>
                  <a:pt x="0" y="4577"/>
                </a:lnTo>
                <a:lnTo>
                  <a:pt x="0" y="590495"/>
                </a:lnTo>
                <a:lnTo>
                  <a:pt x="6103" y="596599"/>
                </a:lnTo>
                <a:lnTo>
                  <a:pt x="13732" y="596599"/>
                </a:lnTo>
                <a:lnTo>
                  <a:pt x="13732" y="24413"/>
                </a:lnTo>
                <a:lnTo>
                  <a:pt x="25939" y="12206"/>
                </a:lnTo>
                <a:lnTo>
                  <a:pt x="25939" y="24413"/>
                </a:lnTo>
                <a:lnTo>
                  <a:pt x="572191" y="24413"/>
                </a:lnTo>
                <a:lnTo>
                  <a:pt x="572191" y="12206"/>
                </a:lnTo>
                <a:lnTo>
                  <a:pt x="585924" y="24413"/>
                </a:lnTo>
                <a:lnTo>
                  <a:pt x="585924" y="596599"/>
                </a:lnTo>
                <a:lnTo>
                  <a:pt x="592027" y="596599"/>
                </a:lnTo>
                <a:lnTo>
                  <a:pt x="598131" y="590495"/>
                </a:lnTo>
                <a:close/>
              </a:path>
              <a:path w="598169" h="596900">
                <a:moveTo>
                  <a:pt x="25939" y="24413"/>
                </a:moveTo>
                <a:lnTo>
                  <a:pt x="25939" y="12206"/>
                </a:lnTo>
                <a:lnTo>
                  <a:pt x="13732" y="24413"/>
                </a:lnTo>
                <a:lnTo>
                  <a:pt x="25939" y="24413"/>
                </a:lnTo>
                <a:close/>
              </a:path>
              <a:path w="598169" h="596900">
                <a:moveTo>
                  <a:pt x="25939" y="572185"/>
                </a:moveTo>
                <a:lnTo>
                  <a:pt x="25939" y="24413"/>
                </a:lnTo>
                <a:lnTo>
                  <a:pt x="13732" y="24413"/>
                </a:lnTo>
                <a:lnTo>
                  <a:pt x="13732" y="572185"/>
                </a:lnTo>
                <a:lnTo>
                  <a:pt x="25939" y="572185"/>
                </a:lnTo>
                <a:close/>
              </a:path>
              <a:path w="598169" h="596900">
                <a:moveTo>
                  <a:pt x="585924" y="572185"/>
                </a:moveTo>
                <a:lnTo>
                  <a:pt x="13732" y="572185"/>
                </a:lnTo>
                <a:lnTo>
                  <a:pt x="25939" y="584392"/>
                </a:lnTo>
                <a:lnTo>
                  <a:pt x="25939" y="596599"/>
                </a:lnTo>
                <a:lnTo>
                  <a:pt x="572191" y="596599"/>
                </a:lnTo>
                <a:lnTo>
                  <a:pt x="572191" y="584392"/>
                </a:lnTo>
                <a:lnTo>
                  <a:pt x="585924" y="572185"/>
                </a:lnTo>
                <a:close/>
              </a:path>
              <a:path w="598169" h="596900">
                <a:moveTo>
                  <a:pt x="25939" y="596599"/>
                </a:moveTo>
                <a:lnTo>
                  <a:pt x="25939" y="584392"/>
                </a:lnTo>
                <a:lnTo>
                  <a:pt x="13732" y="572185"/>
                </a:lnTo>
                <a:lnTo>
                  <a:pt x="13732" y="596599"/>
                </a:lnTo>
                <a:lnTo>
                  <a:pt x="25939" y="596599"/>
                </a:lnTo>
                <a:close/>
              </a:path>
              <a:path w="598169" h="596900">
                <a:moveTo>
                  <a:pt x="585924" y="24413"/>
                </a:moveTo>
                <a:lnTo>
                  <a:pt x="572191" y="12206"/>
                </a:lnTo>
                <a:lnTo>
                  <a:pt x="572191" y="24413"/>
                </a:lnTo>
                <a:lnTo>
                  <a:pt x="585924" y="24413"/>
                </a:lnTo>
                <a:close/>
              </a:path>
              <a:path w="598169" h="596900">
                <a:moveTo>
                  <a:pt x="585924" y="572185"/>
                </a:moveTo>
                <a:lnTo>
                  <a:pt x="585924" y="24413"/>
                </a:lnTo>
                <a:lnTo>
                  <a:pt x="572191" y="24413"/>
                </a:lnTo>
                <a:lnTo>
                  <a:pt x="572191" y="572185"/>
                </a:lnTo>
                <a:lnTo>
                  <a:pt x="585924" y="572185"/>
                </a:lnTo>
                <a:close/>
              </a:path>
              <a:path w="598169" h="596900">
                <a:moveTo>
                  <a:pt x="585924" y="596599"/>
                </a:moveTo>
                <a:lnTo>
                  <a:pt x="585924" y="572185"/>
                </a:lnTo>
                <a:lnTo>
                  <a:pt x="572191" y="584392"/>
                </a:lnTo>
                <a:lnTo>
                  <a:pt x="572191" y="596599"/>
                </a:lnTo>
                <a:lnTo>
                  <a:pt x="585924" y="596599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516225" y="4066583"/>
            <a:ext cx="26136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9510" algn="l"/>
                <a:tab pos="2279650" algn="l"/>
              </a:tabLst>
            </a:pPr>
            <a:r>
              <a:rPr sz="4000" dirty="0">
                <a:latin typeface="Calibri"/>
                <a:cs typeface="Calibri"/>
              </a:rPr>
              <a:t>B	C	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08822" y="4107780"/>
            <a:ext cx="257810" cy="587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942470" y="4251208"/>
            <a:ext cx="5359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19</a:t>
            </a:r>
            <a:r>
              <a:rPr sz="1800" spc="3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00" baseline="35493" dirty="0">
                <a:solidFill>
                  <a:srgbClr val="00B04F"/>
                </a:solidFill>
                <a:latin typeface="Calibri"/>
                <a:cs typeface="Calibri"/>
              </a:rPr>
              <a:t>7</a:t>
            </a:r>
            <a:endParaRPr sz="2700" baseline="35493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667776" y="3272121"/>
            <a:ext cx="0" cy="859155"/>
          </a:xfrm>
          <a:custGeom>
            <a:avLst/>
            <a:gdLst/>
            <a:ahLst/>
            <a:cxnLst/>
            <a:rect l="l" t="t" r="r" b="b"/>
            <a:pathLst>
              <a:path h="859154">
                <a:moveTo>
                  <a:pt x="0" y="0"/>
                </a:moveTo>
                <a:lnTo>
                  <a:pt x="0" y="859041"/>
                </a:lnTo>
              </a:path>
            </a:pathLst>
          </a:custGeom>
          <a:ln w="9154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25279" y="3974002"/>
            <a:ext cx="885190" cy="885190"/>
          </a:xfrm>
          <a:custGeom>
            <a:avLst/>
            <a:gdLst/>
            <a:ahLst/>
            <a:cxnLst/>
            <a:rect l="l" t="t" r="r" b="b"/>
            <a:pathLst>
              <a:path w="885189" h="885189">
                <a:moveTo>
                  <a:pt x="884986" y="859041"/>
                </a:moveTo>
                <a:lnTo>
                  <a:pt x="27464" y="0"/>
                </a:lnTo>
                <a:lnTo>
                  <a:pt x="0" y="27464"/>
                </a:lnTo>
                <a:lnTo>
                  <a:pt x="859047" y="884980"/>
                </a:lnTo>
                <a:lnTo>
                  <a:pt x="884986" y="859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25279" y="3974002"/>
            <a:ext cx="885190" cy="885190"/>
          </a:xfrm>
          <a:custGeom>
            <a:avLst/>
            <a:gdLst/>
            <a:ahLst/>
            <a:cxnLst/>
            <a:rect l="l" t="t" r="r" b="b"/>
            <a:pathLst>
              <a:path w="885189" h="885189">
                <a:moveTo>
                  <a:pt x="884986" y="27464"/>
                </a:moveTo>
                <a:lnTo>
                  <a:pt x="859047" y="0"/>
                </a:lnTo>
                <a:lnTo>
                  <a:pt x="0" y="859041"/>
                </a:lnTo>
                <a:lnTo>
                  <a:pt x="27464" y="884980"/>
                </a:lnTo>
                <a:lnTo>
                  <a:pt x="884986" y="27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624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589" y="229119"/>
            <a:ext cx="567880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A* algorithm </a:t>
            </a:r>
            <a:r>
              <a:rPr spc="-10" dirty="0"/>
              <a:t>by</a:t>
            </a:r>
            <a:r>
              <a:rPr spc="-9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954632" y="1555564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69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0899" y="1543357"/>
            <a:ext cx="598170" cy="598170"/>
          </a:xfrm>
          <a:custGeom>
            <a:avLst/>
            <a:gdLst/>
            <a:ahLst/>
            <a:cxnLst/>
            <a:rect l="l" t="t" r="r" b="b"/>
            <a:pathLst>
              <a:path w="598169" h="598169">
                <a:moveTo>
                  <a:pt x="598124" y="592021"/>
                </a:moveTo>
                <a:lnTo>
                  <a:pt x="598124" y="6103"/>
                </a:lnTo>
                <a:lnTo>
                  <a:pt x="592021" y="0"/>
                </a:lnTo>
                <a:lnTo>
                  <a:pt x="6103" y="0"/>
                </a:lnTo>
                <a:lnTo>
                  <a:pt x="0" y="6103"/>
                </a:lnTo>
                <a:lnTo>
                  <a:pt x="0" y="592021"/>
                </a:lnTo>
                <a:lnTo>
                  <a:pt x="6103" y="598124"/>
                </a:lnTo>
                <a:lnTo>
                  <a:pt x="13732" y="598124"/>
                </a:lnTo>
                <a:lnTo>
                  <a:pt x="13732" y="25939"/>
                </a:lnTo>
                <a:lnTo>
                  <a:pt x="25939" y="12206"/>
                </a:lnTo>
                <a:lnTo>
                  <a:pt x="25939" y="25939"/>
                </a:lnTo>
                <a:lnTo>
                  <a:pt x="572185" y="25939"/>
                </a:lnTo>
                <a:lnTo>
                  <a:pt x="572185" y="12206"/>
                </a:lnTo>
                <a:lnTo>
                  <a:pt x="585918" y="25939"/>
                </a:lnTo>
                <a:lnTo>
                  <a:pt x="585918" y="598124"/>
                </a:lnTo>
                <a:lnTo>
                  <a:pt x="592021" y="598124"/>
                </a:lnTo>
                <a:lnTo>
                  <a:pt x="598124" y="592021"/>
                </a:lnTo>
                <a:close/>
              </a:path>
              <a:path w="598169" h="598169">
                <a:moveTo>
                  <a:pt x="25939" y="25939"/>
                </a:moveTo>
                <a:lnTo>
                  <a:pt x="25939" y="12206"/>
                </a:lnTo>
                <a:lnTo>
                  <a:pt x="13732" y="25939"/>
                </a:lnTo>
                <a:lnTo>
                  <a:pt x="25939" y="25939"/>
                </a:lnTo>
                <a:close/>
              </a:path>
              <a:path w="598169" h="598169">
                <a:moveTo>
                  <a:pt x="25939" y="572185"/>
                </a:moveTo>
                <a:lnTo>
                  <a:pt x="25939" y="25939"/>
                </a:lnTo>
                <a:lnTo>
                  <a:pt x="13732" y="25939"/>
                </a:lnTo>
                <a:lnTo>
                  <a:pt x="13732" y="572185"/>
                </a:lnTo>
                <a:lnTo>
                  <a:pt x="25939" y="572185"/>
                </a:lnTo>
                <a:close/>
              </a:path>
              <a:path w="598169" h="598169">
                <a:moveTo>
                  <a:pt x="585918" y="572185"/>
                </a:moveTo>
                <a:lnTo>
                  <a:pt x="13732" y="572185"/>
                </a:lnTo>
                <a:lnTo>
                  <a:pt x="25939" y="584392"/>
                </a:lnTo>
                <a:lnTo>
                  <a:pt x="25939" y="598124"/>
                </a:lnTo>
                <a:lnTo>
                  <a:pt x="572185" y="598124"/>
                </a:lnTo>
                <a:lnTo>
                  <a:pt x="572185" y="584392"/>
                </a:lnTo>
                <a:lnTo>
                  <a:pt x="585918" y="572185"/>
                </a:lnTo>
                <a:close/>
              </a:path>
              <a:path w="598169" h="598169">
                <a:moveTo>
                  <a:pt x="25939" y="598124"/>
                </a:moveTo>
                <a:lnTo>
                  <a:pt x="25939" y="584392"/>
                </a:lnTo>
                <a:lnTo>
                  <a:pt x="13732" y="572185"/>
                </a:lnTo>
                <a:lnTo>
                  <a:pt x="13732" y="598124"/>
                </a:lnTo>
                <a:lnTo>
                  <a:pt x="25939" y="598124"/>
                </a:lnTo>
                <a:close/>
              </a:path>
              <a:path w="598169" h="598169">
                <a:moveTo>
                  <a:pt x="585918" y="25939"/>
                </a:moveTo>
                <a:lnTo>
                  <a:pt x="572185" y="12206"/>
                </a:lnTo>
                <a:lnTo>
                  <a:pt x="572185" y="25939"/>
                </a:lnTo>
                <a:lnTo>
                  <a:pt x="585918" y="25939"/>
                </a:lnTo>
                <a:close/>
              </a:path>
              <a:path w="598169" h="598169">
                <a:moveTo>
                  <a:pt x="585918" y="572185"/>
                </a:moveTo>
                <a:lnTo>
                  <a:pt x="585918" y="25939"/>
                </a:lnTo>
                <a:lnTo>
                  <a:pt x="572185" y="25939"/>
                </a:lnTo>
                <a:lnTo>
                  <a:pt x="572185" y="572185"/>
                </a:lnTo>
                <a:lnTo>
                  <a:pt x="585918" y="572185"/>
                </a:lnTo>
                <a:close/>
              </a:path>
              <a:path w="598169" h="598169">
                <a:moveTo>
                  <a:pt x="585918" y="598124"/>
                </a:moveTo>
                <a:lnTo>
                  <a:pt x="585918" y="572185"/>
                </a:lnTo>
                <a:lnTo>
                  <a:pt x="572185" y="584392"/>
                </a:lnTo>
                <a:lnTo>
                  <a:pt x="572185" y="598124"/>
                </a:lnTo>
                <a:lnTo>
                  <a:pt x="585918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54632" y="1490985"/>
            <a:ext cx="5727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87740" y="1186307"/>
            <a:ext cx="5389245" cy="383540"/>
          </a:xfrm>
          <a:custGeom>
            <a:avLst/>
            <a:gdLst/>
            <a:ahLst/>
            <a:cxnLst/>
            <a:rect l="l" t="t" r="r" b="b"/>
            <a:pathLst>
              <a:path w="5389245" h="383540">
                <a:moveTo>
                  <a:pt x="5389227" y="376885"/>
                </a:moveTo>
                <a:lnTo>
                  <a:pt x="5389227" y="4577"/>
                </a:lnTo>
                <a:lnTo>
                  <a:pt x="5383124" y="0"/>
                </a:lnTo>
                <a:lnTo>
                  <a:pt x="4577" y="0"/>
                </a:lnTo>
                <a:lnTo>
                  <a:pt x="0" y="4577"/>
                </a:lnTo>
                <a:lnTo>
                  <a:pt x="0" y="376885"/>
                </a:lnTo>
                <a:lnTo>
                  <a:pt x="4577" y="382989"/>
                </a:lnTo>
                <a:lnTo>
                  <a:pt x="12206" y="382989"/>
                </a:lnTo>
                <a:lnTo>
                  <a:pt x="12206" y="24413"/>
                </a:lnTo>
                <a:lnTo>
                  <a:pt x="24413" y="12206"/>
                </a:lnTo>
                <a:lnTo>
                  <a:pt x="24413" y="24413"/>
                </a:lnTo>
                <a:lnTo>
                  <a:pt x="5363288" y="24413"/>
                </a:lnTo>
                <a:lnTo>
                  <a:pt x="5363288" y="12206"/>
                </a:lnTo>
                <a:lnTo>
                  <a:pt x="5377020" y="24413"/>
                </a:lnTo>
                <a:lnTo>
                  <a:pt x="5377020" y="382989"/>
                </a:lnTo>
                <a:lnTo>
                  <a:pt x="5383124" y="382989"/>
                </a:lnTo>
                <a:lnTo>
                  <a:pt x="5389227" y="376885"/>
                </a:lnTo>
                <a:close/>
              </a:path>
              <a:path w="5389245" h="383540">
                <a:moveTo>
                  <a:pt x="24413" y="24413"/>
                </a:moveTo>
                <a:lnTo>
                  <a:pt x="24413" y="12206"/>
                </a:lnTo>
                <a:lnTo>
                  <a:pt x="12206" y="24413"/>
                </a:lnTo>
                <a:lnTo>
                  <a:pt x="24413" y="24413"/>
                </a:lnTo>
                <a:close/>
              </a:path>
              <a:path w="5389245" h="383540">
                <a:moveTo>
                  <a:pt x="24413" y="357050"/>
                </a:moveTo>
                <a:lnTo>
                  <a:pt x="24413" y="24413"/>
                </a:lnTo>
                <a:lnTo>
                  <a:pt x="12206" y="24413"/>
                </a:lnTo>
                <a:lnTo>
                  <a:pt x="12206" y="357050"/>
                </a:lnTo>
                <a:lnTo>
                  <a:pt x="24413" y="357050"/>
                </a:lnTo>
                <a:close/>
              </a:path>
              <a:path w="5389245" h="383540">
                <a:moveTo>
                  <a:pt x="5377020" y="357050"/>
                </a:moveTo>
                <a:lnTo>
                  <a:pt x="12206" y="357050"/>
                </a:lnTo>
                <a:lnTo>
                  <a:pt x="24413" y="369256"/>
                </a:lnTo>
                <a:lnTo>
                  <a:pt x="24413" y="382989"/>
                </a:lnTo>
                <a:lnTo>
                  <a:pt x="5363288" y="382989"/>
                </a:lnTo>
                <a:lnTo>
                  <a:pt x="5363288" y="369256"/>
                </a:lnTo>
                <a:lnTo>
                  <a:pt x="5377020" y="357050"/>
                </a:lnTo>
                <a:close/>
              </a:path>
              <a:path w="5389245" h="383540">
                <a:moveTo>
                  <a:pt x="24413" y="382989"/>
                </a:moveTo>
                <a:lnTo>
                  <a:pt x="24413" y="369256"/>
                </a:lnTo>
                <a:lnTo>
                  <a:pt x="12206" y="357050"/>
                </a:lnTo>
                <a:lnTo>
                  <a:pt x="12206" y="382989"/>
                </a:lnTo>
                <a:lnTo>
                  <a:pt x="24413" y="382989"/>
                </a:lnTo>
                <a:close/>
              </a:path>
              <a:path w="5389245" h="383540">
                <a:moveTo>
                  <a:pt x="5377020" y="24413"/>
                </a:moveTo>
                <a:lnTo>
                  <a:pt x="5363288" y="12206"/>
                </a:lnTo>
                <a:lnTo>
                  <a:pt x="5363288" y="24413"/>
                </a:lnTo>
                <a:lnTo>
                  <a:pt x="5377020" y="24413"/>
                </a:lnTo>
                <a:close/>
              </a:path>
              <a:path w="5389245" h="383540">
                <a:moveTo>
                  <a:pt x="5377020" y="357050"/>
                </a:moveTo>
                <a:lnTo>
                  <a:pt x="5377020" y="24413"/>
                </a:lnTo>
                <a:lnTo>
                  <a:pt x="5363288" y="24413"/>
                </a:lnTo>
                <a:lnTo>
                  <a:pt x="5363288" y="357050"/>
                </a:lnTo>
                <a:lnTo>
                  <a:pt x="5377020" y="357050"/>
                </a:lnTo>
                <a:close/>
              </a:path>
              <a:path w="5389245" h="383540">
                <a:moveTo>
                  <a:pt x="5377020" y="382989"/>
                </a:moveTo>
                <a:lnTo>
                  <a:pt x="5377020" y="357050"/>
                </a:lnTo>
                <a:lnTo>
                  <a:pt x="5363288" y="369256"/>
                </a:lnTo>
                <a:lnTo>
                  <a:pt x="5363288" y="382989"/>
                </a:lnTo>
                <a:lnTo>
                  <a:pt x="5377020" y="382989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97693" y="1161406"/>
            <a:ext cx="4566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006FC0"/>
                </a:solidFill>
                <a:latin typeface="Calibri"/>
                <a:cs typeface="Calibri"/>
              </a:rPr>
              <a:t>f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solidFill>
                  <a:srgbClr val="00B04F"/>
                </a:solidFill>
                <a:latin typeface="Calibri"/>
                <a:cs typeface="Calibri"/>
              </a:rPr>
              <a:t>accumulated </a:t>
            </a:r>
            <a:r>
              <a:rPr sz="2400" spc="-10" dirty="0">
                <a:solidFill>
                  <a:srgbClr val="00B04F"/>
                </a:solidFill>
                <a:latin typeface="Calibri"/>
                <a:cs typeface="Calibri"/>
              </a:rPr>
              <a:t>path </a:t>
            </a:r>
            <a:r>
              <a:rPr sz="2400" spc="-15" dirty="0">
                <a:solidFill>
                  <a:srgbClr val="00B04F"/>
                </a:solidFill>
                <a:latin typeface="Calibri"/>
                <a:cs typeface="Calibri"/>
              </a:rPr>
              <a:t>cost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heuristic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3085" y="2687729"/>
            <a:ext cx="598170" cy="513080"/>
          </a:xfrm>
          <a:custGeom>
            <a:avLst/>
            <a:gdLst/>
            <a:ahLst/>
            <a:cxnLst/>
            <a:rect l="l" t="t" r="r" b="b"/>
            <a:pathLst>
              <a:path w="598169" h="513080">
                <a:moveTo>
                  <a:pt x="598124" y="512678"/>
                </a:moveTo>
                <a:lnTo>
                  <a:pt x="598124" y="6103"/>
                </a:lnTo>
                <a:lnTo>
                  <a:pt x="592021" y="0"/>
                </a:lnTo>
                <a:lnTo>
                  <a:pt x="6103" y="0"/>
                </a:lnTo>
                <a:lnTo>
                  <a:pt x="0" y="6103"/>
                </a:lnTo>
                <a:lnTo>
                  <a:pt x="0" y="512678"/>
                </a:lnTo>
                <a:lnTo>
                  <a:pt x="13732" y="512678"/>
                </a:lnTo>
                <a:lnTo>
                  <a:pt x="13732" y="25939"/>
                </a:lnTo>
                <a:lnTo>
                  <a:pt x="25939" y="12206"/>
                </a:lnTo>
                <a:lnTo>
                  <a:pt x="25939" y="25939"/>
                </a:lnTo>
                <a:lnTo>
                  <a:pt x="573711" y="25939"/>
                </a:lnTo>
                <a:lnTo>
                  <a:pt x="573711" y="12206"/>
                </a:lnTo>
                <a:lnTo>
                  <a:pt x="585918" y="25939"/>
                </a:lnTo>
                <a:lnTo>
                  <a:pt x="585918" y="512678"/>
                </a:lnTo>
                <a:lnTo>
                  <a:pt x="598124" y="512678"/>
                </a:lnTo>
                <a:close/>
              </a:path>
              <a:path w="598169" h="513080">
                <a:moveTo>
                  <a:pt x="25939" y="25939"/>
                </a:moveTo>
                <a:lnTo>
                  <a:pt x="25939" y="12206"/>
                </a:lnTo>
                <a:lnTo>
                  <a:pt x="13732" y="25939"/>
                </a:lnTo>
                <a:lnTo>
                  <a:pt x="25939" y="25939"/>
                </a:lnTo>
                <a:close/>
              </a:path>
              <a:path w="598169" h="513080">
                <a:moveTo>
                  <a:pt x="25939" y="512678"/>
                </a:moveTo>
                <a:lnTo>
                  <a:pt x="25939" y="25939"/>
                </a:lnTo>
                <a:lnTo>
                  <a:pt x="13732" y="25939"/>
                </a:lnTo>
                <a:lnTo>
                  <a:pt x="13732" y="512678"/>
                </a:lnTo>
                <a:lnTo>
                  <a:pt x="25939" y="512678"/>
                </a:lnTo>
                <a:close/>
              </a:path>
              <a:path w="598169" h="513080">
                <a:moveTo>
                  <a:pt x="585918" y="25939"/>
                </a:moveTo>
                <a:lnTo>
                  <a:pt x="573711" y="12206"/>
                </a:lnTo>
                <a:lnTo>
                  <a:pt x="573711" y="25939"/>
                </a:lnTo>
                <a:lnTo>
                  <a:pt x="585918" y="25939"/>
                </a:lnTo>
                <a:close/>
              </a:path>
              <a:path w="598169" h="513080">
                <a:moveTo>
                  <a:pt x="585918" y="512678"/>
                </a:moveTo>
                <a:lnTo>
                  <a:pt x="585918" y="25939"/>
                </a:lnTo>
                <a:lnTo>
                  <a:pt x="573711" y="25939"/>
                </a:lnTo>
                <a:lnTo>
                  <a:pt x="573711" y="512678"/>
                </a:lnTo>
                <a:lnTo>
                  <a:pt x="585918" y="51267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6910" y="2124698"/>
            <a:ext cx="580390" cy="580390"/>
          </a:xfrm>
          <a:custGeom>
            <a:avLst/>
            <a:gdLst/>
            <a:ahLst/>
            <a:cxnLst/>
            <a:rect l="l" t="t" r="r" b="b"/>
            <a:pathLst>
              <a:path w="580389" h="580389">
                <a:moveTo>
                  <a:pt x="579814" y="572185"/>
                </a:moveTo>
                <a:lnTo>
                  <a:pt x="7629" y="0"/>
                </a:lnTo>
                <a:lnTo>
                  <a:pt x="0" y="7629"/>
                </a:lnTo>
                <a:lnTo>
                  <a:pt x="572185" y="579814"/>
                </a:lnTo>
                <a:lnTo>
                  <a:pt x="579814" y="57218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78795" y="1716807"/>
            <a:ext cx="4701540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Remove </a:t>
            </a:r>
            <a:r>
              <a:rPr sz="2400" i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first </a:t>
            </a:r>
            <a:r>
              <a:rPr sz="2400" i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path</a:t>
            </a:r>
            <a:r>
              <a:rPr sz="2400" spc="20" dirty="0">
                <a:latin typeface="Calibri"/>
                <a:cs typeface="Calibri"/>
              </a:rPr>
              <a:t>, </a:t>
            </a:r>
            <a:r>
              <a:rPr sz="2400" spc="-15" dirty="0">
                <a:latin typeface="Calibri"/>
                <a:cs typeface="Calibri"/>
              </a:rPr>
              <a:t>Create </a:t>
            </a:r>
            <a:r>
              <a:rPr sz="2400" i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paths </a:t>
            </a:r>
            <a:r>
              <a:rPr sz="2400" i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sz="2400" i="1" u="heavy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i="1" u="heavy" spc="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all </a:t>
            </a:r>
            <a:r>
              <a:rPr sz="2400" i="1" spc="35" dirty="0">
                <a:latin typeface="Calibri"/>
                <a:cs typeface="Calibri"/>
              </a:rPr>
              <a:t> </a:t>
            </a:r>
            <a:r>
              <a:rPr sz="2400" i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children</a:t>
            </a:r>
            <a:r>
              <a:rPr sz="2400" spc="2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Reject </a:t>
            </a:r>
            <a:r>
              <a:rPr sz="2400" i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loops</a:t>
            </a:r>
            <a:r>
              <a:rPr sz="2400" i="1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i="1" u="heavy" spc="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Add </a:t>
            </a:r>
            <a:r>
              <a:rPr sz="2400" i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paths</a:t>
            </a:r>
            <a:r>
              <a:rPr sz="2400" spc="20" dirty="0">
                <a:latin typeface="Calibri"/>
                <a:cs typeface="Calibri"/>
              </a:rPr>
              <a:t>.  </a:t>
            </a:r>
            <a:r>
              <a:rPr sz="2400" i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Sort</a:t>
            </a:r>
            <a:r>
              <a:rPr sz="2400" i="1" spc="25" dirty="0"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QUEUE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i="1" u="heavy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by</a:t>
            </a:r>
            <a:r>
              <a:rPr sz="2400" i="1" u="heavy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i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1684" y="3200407"/>
            <a:ext cx="9155430" cy="3200400"/>
          </a:xfrm>
          <a:custGeom>
            <a:avLst/>
            <a:gdLst/>
            <a:ahLst/>
            <a:cxnLst/>
            <a:rect l="l" t="t" r="r" b="b"/>
            <a:pathLst>
              <a:path w="9155430" h="3200400">
                <a:moveTo>
                  <a:pt x="0" y="0"/>
                </a:moveTo>
                <a:lnTo>
                  <a:pt x="0" y="3200379"/>
                </a:lnTo>
                <a:lnTo>
                  <a:pt x="9154972" y="3200379"/>
                </a:lnTo>
                <a:lnTo>
                  <a:pt x="91549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54853" y="5711426"/>
            <a:ext cx="3194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16498" y="4761330"/>
            <a:ext cx="4603425" cy="1599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46420" y="5711426"/>
            <a:ext cx="3460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56612" y="5896051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86313" y="4466350"/>
            <a:ext cx="259079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ts val="2039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4680"/>
              </a:lnSpc>
            </a:pPr>
            <a:r>
              <a:rPr sz="4000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69889" y="4466350"/>
            <a:ext cx="29654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ts val="2039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4680"/>
              </a:lnSpc>
            </a:pPr>
            <a:r>
              <a:rPr sz="4000" dirty="0">
                <a:latin typeface="Calibri"/>
                <a:cs typeface="Calibri"/>
              </a:rPr>
              <a:t>C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44295" y="575262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77408" y="5896051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75521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65895" y="5467293"/>
            <a:ext cx="30226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ts val="2039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4680"/>
              </a:lnSpc>
            </a:pPr>
            <a:r>
              <a:rPr sz="4000" dirty="0">
                <a:latin typeface="Calibri"/>
                <a:cs typeface="Calibri"/>
              </a:rPr>
              <a:t>B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72109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16517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89725" y="5752623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19892" y="53238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60596" y="2635356"/>
            <a:ext cx="4989195" cy="1086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55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B</a:t>
            </a:r>
            <a:endParaRPr sz="4000">
              <a:latin typeface="Calibri"/>
              <a:cs typeface="Calibri"/>
            </a:endParaRPr>
          </a:p>
          <a:p>
            <a:pPr marL="1530350">
              <a:lnSpc>
                <a:spcPts val="3695"/>
              </a:lnSpc>
            </a:pP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QUEUE: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&lt;SBCG,SBG&gt;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26818" y="3236264"/>
            <a:ext cx="572770" cy="0"/>
          </a:xfrm>
          <a:custGeom>
            <a:avLst/>
            <a:gdLst/>
            <a:ahLst/>
            <a:cxnLst/>
            <a:rect l="l" t="t" r="r" b="b"/>
            <a:pathLst>
              <a:path w="572769">
                <a:moveTo>
                  <a:pt x="0" y="0"/>
                </a:moveTo>
                <a:lnTo>
                  <a:pt x="572185" y="0"/>
                </a:lnTo>
              </a:path>
            </a:pathLst>
          </a:custGeom>
          <a:ln w="717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3085" y="3200407"/>
            <a:ext cx="598170" cy="85725"/>
          </a:xfrm>
          <a:custGeom>
            <a:avLst/>
            <a:gdLst/>
            <a:ahLst/>
            <a:cxnLst/>
            <a:rect l="l" t="t" r="r" b="b"/>
            <a:pathLst>
              <a:path w="598169" h="85725">
                <a:moveTo>
                  <a:pt x="25939" y="59507"/>
                </a:moveTo>
                <a:lnTo>
                  <a:pt x="25939" y="0"/>
                </a:lnTo>
                <a:lnTo>
                  <a:pt x="0" y="0"/>
                </a:lnTo>
                <a:lnTo>
                  <a:pt x="0" y="79343"/>
                </a:lnTo>
                <a:lnTo>
                  <a:pt x="6103" y="85446"/>
                </a:lnTo>
                <a:lnTo>
                  <a:pt x="13732" y="85446"/>
                </a:lnTo>
                <a:lnTo>
                  <a:pt x="13732" y="59507"/>
                </a:lnTo>
                <a:lnTo>
                  <a:pt x="25939" y="59507"/>
                </a:lnTo>
                <a:close/>
              </a:path>
              <a:path w="598169" h="85725">
                <a:moveTo>
                  <a:pt x="585918" y="59507"/>
                </a:moveTo>
                <a:lnTo>
                  <a:pt x="13732" y="59507"/>
                </a:lnTo>
                <a:lnTo>
                  <a:pt x="25939" y="71713"/>
                </a:lnTo>
                <a:lnTo>
                  <a:pt x="25939" y="85446"/>
                </a:lnTo>
                <a:lnTo>
                  <a:pt x="573711" y="85446"/>
                </a:lnTo>
                <a:lnTo>
                  <a:pt x="573711" y="71713"/>
                </a:lnTo>
                <a:lnTo>
                  <a:pt x="585918" y="59507"/>
                </a:lnTo>
                <a:close/>
              </a:path>
              <a:path w="598169" h="85725">
                <a:moveTo>
                  <a:pt x="25939" y="85446"/>
                </a:moveTo>
                <a:lnTo>
                  <a:pt x="25939" y="71713"/>
                </a:lnTo>
                <a:lnTo>
                  <a:pt x="13732" y="59507"/>
                </a:lnTo>
                <a:lnTo>
                  <a:pt x="13732" y="85446"/>
                </a:lnTo>
                <a:lnTo>
                  <a:pt x="25939" y="85446"/>
                </a:lnTo>
                <a:close/>
              </a:path>
              <a:path w="598169" h="85725">
                <a:moveTo>
                  <a:pt x="598124" y="79343"/>
                </a:moveTo>
                <a:lnTo>
                  <a:pt x="598124" y="0"/>
                </a:lnTo>
                <a:lnTo>
                  <a:pt x="573711" y="0"/>
                </a:lnTo>
                <a:lnTo>
                  <a:pt x="573711" y="59507"/>
                </a:lnTo>
                <a:lnTo>
                  <a:pt x="585918" y="59507"/>
                </a:lnTo>
                <a:lnTo>
                  <a:pt x="585918" y="85446"/>
                </a:lnTo>
                <a:lnTo>
                  <a:pt x="592021" y="85446"/>
                </a:lnTo>
                <a:lnTo>
                  <a:pt x="598124" y="79343"/>
                </a:lnTo>
                <a:close/>
              </a:path>
              <a:path w="598169" h="85725">
                <a:moveTo>
                  <a:pt x="585918" y="85446"/>
                </a:moveTo>
                <a:lnTo>
                  <a:pt x="585918" y="59507"/>
                </a:lnTo>
                <a:lnTo>
                  <a:pt x="573711" y="71713"/>
                </a:lnTo>
                <a:lnTo>
                  <a:pt x="573711" y="85446"/>
                </a:lnTo>
                <a:lnTo>
                  <a:pt x="585918" y="85446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26818" y="4131163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13085" y="4118956"/>
            <a:ext cx="598170" cy="596900"/>
          </a:xfrm>
          <a:custGeom>
            <a:avLst/>
            <a:gdLst/>
            <a:ahLst/>
            <a:cxnLst/>
            <a:rect l="l" t="t" r="r" b="b"/>
            <a:pathLst>
              <a:path w="598169" h="596900">
                <a:moveTo>
                  <a:pt x="598124" y="590495"/>
                </a:moveTo>
                <a:lnTo>
                  <a:pt x="598124" y="4577"/>
                </a:lnTo>
                <a:lnTo>
                  <a:pt x="592021" y="0"/>
                </a:lnTo>
                <a:lnTo>
                  <a:pt x="6103" y="0"/>
                </a:lnTo>
                <a:lnTo>
                  <a:pt x="0" y="4577"/>
                </a:lnTo>
                <a:lnTo>
                  <a:pt x="0" y="590495"/>
                </a:lnTo>
                <a:lnTo>
                  <a:pt x="6103" y="596599"/>
                </a:lnTo>
                <a:lnTo>
                  <a:pt x="13732" y="596599"/>
                </a:lnTo>
                <a:lnTo>
                  <a:pt x="13732" y="24413"/>
                </a:lnTo>
                <a:lnTo>
                  <a:pt x="25939" y="12206"/>
                </a:lnTo>
                <a:lnTo>
                  <a:pt x="25939" y="24413"/>
                </a:lnTo>
                <a:lnTo>
                  <a:pt x="573711" y="24413"/>
                </a:lnTo>
                <a:lnTo>
                  <a:pt x="573711" y="12206"/>
                </a:lnTo>
                <a:lnTo>
                  <a:pt x="585918" y="24413"/>
                </a:lnTo>
                <a:lnTo>
                  <a:pt x="585918" y="596599"/>
                </a:lnTo>
                <a:lnTo>
                  <a:pt x="592021" y="596599"/>
                </a:lnTo>
                <a:lnTo>
                  <a:pt x="598124" y="590495"/>
                </a:lnTo>
                <a:close/>
              </a:path>
              <a:path w="598169" h="596900">
                <a:moveTo>
                  <a:pt x="25939" y="24413"/>
                </a:moveTo>
                <a:lnTo>
                  <a:pt x="25939" y="12206"/>
                </a:lnTo>
                <a:lnTo>
                  <a:pt x="13732" y="24413"/>
                </a:lnTo>
                <a:lnTo>
                  <a:pt x="25939" y="24413"/>
                </a:lnTo>
                <a:close/>
              </a:path>
              <a:path w="598169" h="596900">
                <a:moveTo>
                  <a:pt x="25939" y="572185"/>
                </a:moveTo>
                <a:lnTo>
                  <a:pt x="25939" y="24413"/>
                </a:lnTo>
                <a:lnTo>
                  <a:pt x="13732" y="24413"/>
                </a:lnTo>
                <a:lnTo>
                  <a:pt x="13732" y="572185"/>
                </a:lnTo>
                <a:lnTo>
                  <a:pt x="25939" y="572185"/>
                </a:lnTo>
                <a:close/>
              </a:path>
              <a:path w="598169" h="596900">
                <a:moveTo>
                  <a:pt x="585918" y="572185"/>
                </a:moveTo>
                <a:lnTo>
                  <a:pt x="13732" y="572185"/>
                </a:lnTo>
                <a:lnTo>
                  <a:pt x="25939" y="584392"/>
                </a:lnTo>
                <a:lnTo>
                  <a:pt x="25939" y="596599"/>
                </a:lnTo>
                <a:lnTo>
                  <a:pt x="573711" y="596599"/>
                </a:lnTo>
                <a:lnTo>
                  <a:pt x="573711" y="584392"/>
                </a:lnTo>
                <a:lnTo>
                  <a:pt x="585918" y="572185"/>
                </a:lnTo>
                <a:close/>
              </a:path>
              <a:path w="598169" h="596900">
                <a:moveTo>
                  <a:pt x="25939" y="596599"/>
                </a:moveTo>
                <a:lnTo>
                  <a:pt x="25939" y="584392"/>
                </a:lnTo>
                <a:lnTo>
                  <a:pt x="13732" y="572185"/>
                </a:lnTo>
                <a:lnTo>
                  <a:pt x="13732" y="596599"/>
                </a:lnTo>
                <a:lnTo>
                  <a:pt x="25939" y="596599"/>
                </a:lnTo>
                <a:close/>
              </a:path>
              <a:path w="598169" h="596900">
                <a:moveTo>
                  <a:pt x="585918" y="24413"/>
                </a:moveTo>
                <a:lnTo>
                  <a:pt x="573711" y="12206"/>
                </a:lnTo>
                <a:lnTo>
                  <a:pt x="573711" y="24413"/>
                </a:lnTo>
                <a:lnTo>
                  <a:pt x="585918" y="24413"/>
                </a:lnTo>
                <a:close/>
              </a:path>
              <a:path w="598169" h="596900">
                <a:moveTo>
                  <a:pt x="585918" y="572185"/>
                </a:moveTo>
                <a:lnTo>
                  <a:pt x="585918" y="24413"/>
                </a:lnTo>
                <a:lnTo>
                  <a:pt x="573711" y="24413"/>
                </a:lnTo>
                <a:lnTo>
                  <a:pt x="573711" y="572185"/>
                </a:lnTo>
                <a:lnTo>
                  <a:pt x="585918" y="572185"/>
                </a:lnTo>
                <a:close/>
              </a:path>
              <a:path w="598169" h="596900">
                <a:moveTo>
                  <a:pt x="585918" y="596599"/>
                </a:moveTo>
                <a:lnTo>
                  <a:pt x="585918" y="572185"/>
                </a:lnTo>
                <a:lnTo>
                  <a:pt x="573711" y="584392"/>
                </a:lnTo>
                <a:lnTo>
                  <a:pt x="573711" y="596599"/>
                </a:lnTo>
                <a:lnTo>
                  <a:pt x="585918" y="596599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71189" y="4131163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70" h="572770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58982" y="4118956"/>
            <a:ext cx="596900" cy="596900"/>
          </a:xfrm>
          <a:custGeom>
            <a:avLst/>
            <a:gdLst/>
            <a:ahLst/>
            <a:cxnLst/>
            <a:rect l="l" t="t" r="r" b="b"/>
            <a:pathLst>
              <a:path w="596900" h="596900">
                <a:moveTo>
                  <a:pt x="596599" y="590495"/>
                </a:moveTo>
                <a:lnTo>
                  <a:pt x="596599" y="4577"/>
                </a:lnTo>
                <a:lnTo>
                  <a:pt x="590495" y="0"/>
                </a:lnTo>
                <a:lnTo>
                  <a:pt x="4577" y="0"/>
                </a:lnTo>
                <a:lnTo>
                  <a:pt x="0" y="4577"/>
                </a:lnTo>
                <a:lnTo>
                  <a:pt x="0" y="590495"/>
                </a:lnTo>
                <a:lnTo>
                  <a:pt x="4577" y="596599"/>
                </a:lnTo>
                <a:lnTo>
                  <a:pt x="12206" y="596599"/>
                </a:lnTo>
                <a:lnTo>
                  <a:pt x="12206" y="24413"/>
                </a:lnTo>
                <a:lnTo>
                  <a:pt x="24413" y="12206"/>
                </a:lnTo>
                <a:lnTo>
                  <a:pt x="24413" y="24413"/>
                </a:lnTo>
                <a:lnTo>
                  <a:pt x="572185" y="24413"/>
                </a:lnTo>
                <a:lnTo>
                  <a:pt x="572185" y="12206"/>
                </a:lnTo>
                <a:lnTo>
                  <a:pt x="584392" y="24413"/>
                </a:lnTo>
                <a:lnTo>
                  <a:pt x="584392" y="596599"/>
                </a:lnTo>
                <a:lnTo>
                  <a:pt x="590495" y="596599"/>
                </a:lnTo>
                <a:lnTo>
                  <a:pt x="596599" y="590495"/>
                </a:lnTo>
                <a:close/>
              </a:path>
              <a:path w="596900" h="596900">
                <a:moveTo>
                  <a:pt x="24413" y="24413"/>
                </a:moveTo>
                <a:lnTo>
                  <a:pt x="24413" y="12206"/>
                </a:lnTo>
                <a:lnTo>
                  <a:pt x="12206" y="24413"/>
                </a:lnTo>
                <a:lnTo>
                  <a:pt x="24413" y="24413"/>
                </a:lnTo>
                <a:close/>
              </a:path>
              <a:path w="596900" h="596900">
                <a:moveTo>
                  <a:pt x="24413" y="572185"/>
                </a:moveTo>
                <a:lnTo>
                  <a:pt x="24413" y="24413"/>
                </a:lnTo>
                <a:lnTo>
                  <a:pt x="12206" y="24413"/>
                </a:lnTo>
                <a:lnTo>
                  <a:pt x="12206" y="572185"/>
                </a:lnTo>
                <a:lnTo>
                  <a:pt x="24413" y="572185"/>
                </a:lnTo>
                <a:close/>
              </a:path>
              <a:path w="596900" h="596900">
                <a:moveTo>
                  <a:pt x="584392" y="572185"/>
                </a:moveTo>
                <a:lnTo>
                  <a:pt x="12206" y="572185"/>
                </a:lnTo>
                <a:lnTo>
                  <a:pt x="24413" y="584392"/>
                </a:lnTo>
                <a:lnTo>
                  <a:pt x="24413" y="596599"/>
                </a:lnTo>
                <a:lnTo>
                  <a:pt x="572185" y="596599"/>
                </a:lnTo>
                <a:lnTo>
                  <a:pt x="572185" y="584392"/>
                </a:lnTo>
                <a:lnTo>
                  <a:pt x="584392" y="572185"/>
                </a:lnTo>
                <a:close/>
              </a:path>
              <a:path w="596900" h="596900">
                <a:moveTo>
                  <a:pt x="24413" y="596599"/>
                </a:moveTo>
                <a:lnTo>
                  <a:pt x="24413" y="584392"/>
                </a:lnTo>
                <a:lnTo>
                  <a:pt x="12206" y="572185"/>
                </a:lnTo>
                <a:lnTo>
                  <a:pt x="12206" y="596599"/>
                </a:lnTo>
                <a:lnTo>
                  <a:pt x="24413" y="596599"/>
                </a:lnTo>
                <a:close/>
              </a:path>
              <a:path w="596900" h="596900">
                <a:moveTo>
                  <a:pt x="584392" y="24413"/>
                </a:moveTo>
                <a:lnTo>
                  <a:pt x="572185" y="12206"/>
                </a:lnTo>
                <a:lnTo>
                  <a:pt x="572185" y="24413"/>
                </a:lnTo>
                <a:lnTo>
                  <a:pt x="584392" y="24413"/>
                </a:lnTo>
                <a:close/>
              </a:path>
              <a:path w="596900" h="596900">
                <a:moveTo>
                  <a:pt x="584392" y="572185"/>
                </a:moveTo>
                <a:lnTo>
                  <a:pt x="584392" y="24413"/>
                </a:lnTo>
                <a:lnTo>
                  <a:pt x="572185" y="24413"/>
                </a:lnTo>
                <a:lnTo>
                  <a:pt x="572185" y="572185"/>
                </a:lnTo>
                <a:lnTo>
                  <a:pt x="584392" y="572185"/>
                </a:lnTo>
                <a:close/>
              </a:path>
              <a:path w="596900" h="596900">
                <a:moveTo>
                  <a:pt x="584392" y="596599"/>
                </a:moveTo>
                <a:lnTo>
                  <a:pt x="584392" y="572185"/>
                </a:lnTo>
                <a:lnTo>
                  <a:pt x="572185" y="584392"/>
                </a:lnTo>
                <a:lnTo>
                  <a:pt x="572185" y="596599"/>
                </a:lnTo>
                <a:lnTo>
                  <a:pt x="584392" y="596599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663648" y="4066583"/>
            <a:ext cx="14662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2205" algn="l"/>
              </a:tabLst>
            </a:pPr>
            <a:r>
              <a:rPr sz="4000" dirty="0">
                <a:latin typeface="Calibri"/>
                <a:cs typeface="Calibri"/>
              </a:rPr>
              <a:t>C	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56612" y="4251208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97571" y="4107780"/>
            <a:ext cx="257810" cy="587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12147" y="3272121"/>
            <a:ext cx="0" cy="859155"/>
          </a:xfrm>
          <a:custGeom>
            <a:avLst/>
            <a:gdLst/>
            <a:ahLst/>
            <a:cxnLst/>
            <a:rect l="l" t="t" r="r" b="b"/>
            <a:pathLst>
              <a:path h="859154">
                <a:moveTo>
                  <a:pt x="0" y="0"/>
                </a:moveTo>
                <a:lnTo>
                  <a:pt x="0" y="859041"/>
                </a:lnTo>
              </a:path>
            </a:pathLst>
          </a:custGeom>
          <a:ln w="9154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09096" y="3269069"/>
            <a:ext cx="1150620" cy="865505"/>
          </a:xfrm>
          <a:custGeom>
            <a:avLst/>
            <a:gdLst/>
            <a:ahLst/>
            <a:cxnLst/>
            <a:rect l="l" t="t" r="r" b="b"/>
            <a:pathLst>
              <a:path w="1150620" h="865504">
                <a:moveTo>
                  <a:pt x="1150474" y="857515"/>
                </a:moveTo>
                <a:lnTo>
                  <a:pt x="6103" y="0"/>
                </a:lnTo>
                <a:lnTo>
                  <a:pt x="0" y="7629"/>
                </a:lnTo>
                <a:lnTo>
                  <a:pt x="1144371" y="865144"/>
                </a:lnTo>
                <a:lnTo>
                  <a:pt x="1150474" y="85751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26818" y="5560864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0"/>
                </a:moveTo>
                <a:lnTo>
                  <a:pt x="0" y="572185"/>
                </a:lnTo>
                <a:lnTo>
                  <a:pt x="572185" y="572185"/>
                </a:lnTo>
                <a:lnTo>
                  <a:pt x="5721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13085" y="5548658"/>
            <a:ext cx="598170" cy="598170"/>
          </a:xfrm>
          <a:custGeom>
            <a:avLst/>
            <a:gdLst/>
            <a:ahLst/>
            <a:cxnLst/>
            <a:rect l="l" t="t" r="r" b="b"/>
            <a:pathLst>
              <a:path w="598169" h="598170">
                <a:moveTo>
                  <a:pt x="598124" y="592021"/>
                </a:moveTo>
                <a:lnTo>
                  <a:pt x="598124" y="6103"/>
                </a:lnTo>
                <a:lnTo>
                  <a:pt x="592021" y="0"/>
                </a:lnTo>
                <a:lnTo>
                  <a:pt x="6103" y="0"/>
                </a:lnTo>
                <a:lnTo>
                  <a:pt x="0" y="6103"/>
                </a:lnTo>
                <a:lnTo>
                  <a:pt x="0" y="592021"/>
                </a:lnTo>
                <a:lnTo>
                  <a:pt x="6103" y="598124"/>
                </a:lnTo>
                <a:lnTo>
                  <a:pt x="13732" y="598124"/>
                </a:lnTo>
                <a:lnTo>
                  <a:pt x="13732" y="25939"/>
                </a:lnTo>
                <a:lnTo>
                  <a:pt x="25939" y="12206"/>
                </a:lnTo>
                <a:lnTo>
                  <a:pt x="25939" y="25939"/>
                </a:lnTo>
                <a:lnTo>
                  <a:pt x="573711" y="25939"/>
                </a:lnTo>
                <a:lnTo>
                  <a:pt x="573711" y="12206"/>
                </a:lnTo>
                <a:lnTo>
                  <a:pt x="585918" y="25939"/>
                </a:lnTo>
                <a:lnTo>
                  <a:pt x="585918" y="598124"/>
                </a:lnTo>
                <a:lnTo>
                  <a:pt x="592021" y="598124"/>
                </a:lnTo>
                <a:lnTo>
                  <a:pt x="598124" y="592021"/>
                </a:lnTo>
                <a:close/>
              </a:path>
              <a:path w="598169" h="598170">
                <a:moveTo>
                  <a:pt x="25939" y="25939"/>
                </a:moveTo>
                <a:lnTo>
                  <a:pt x="25939" y="12206"/>
                </a:lnTo>
                <a:lnTo>
                  <a:pt x="13732" y="25939"/>
                </a:lnTo>
                <a:lnTo>
                  <a:pt x="25939" y="25939"/>
                </a:lnTo>
                <a:close/>
              </a:path>
              <a:path w="598169" h="598170">
                <a:moveTo>
                  <a:pt x="25939" y="572185"/>
                </a:moveTo>
                <a:lnTo>
                  <a:pt x="25939" y="25939"/>
                </a:lnTo>
                <a:lnTo>
                  <a:pt x="13732" y="25939"/>
                </a:lnTo>
                <a:lnTo>
                  <a:pt x="13732" y="572185"/>
                </a:lnTo>
                <a:lnTo>
                  <a:pt x="25939" y="572185"/>
                </a:lnTo>
                <a:close/>
              </a:path>
              <a:path w="598169" h="598170">
                <a:moveTo>
                  <a:pt x="585918" y="572185"/>
                </a:moveTo>
                <a:lnTo>
                  <a:pt x="13732" y="572185"/>
                </a:lnTo>
                <a:lnTo>
                  <a:pt x="25939" y="584392"/>
                </a:lnTo>
                <a:lnTo>
                  <a:pt x="25939" y="598124"/>
                </a:lnTo>
                <a:lnTo>
                  <a:pt x="573711" y="598124"/>
                </a:lnTo>
                <a:lnTo>
                  <a:pt x="573711" y="584392"/>
                </a:lnTo>
                <a:lnTo>
                  <a:pt x="585918" y="572185"/>
                </a:lnTo>
                <a:close/>
              </a:path>
              <a:path w="598169" h="598170">
                <a:moveTo>
                  <a:pt x="25939" y="598124"/>
                </a:moveTo>
                <a:lnTo>
                  <a:pt x="25939" y="584392"/>
                </a:lnTo>
                <a:lnTo>
                  <a:pt x="13732" y="572185"/>
                </a:lnTo>
                <a:lnTo>
                  <a:pt x="13732" y="598124"/>
                </a:lnTo>
                <a:lnTo>
                  <a:pt x="25939" y="598124"/>
                </a:lnTo>
                <a:close/>
              </a:path>
              <a:path w="598169" h="598170">
                <a:moveTo>
                  <a:pt x="585918" y="25939"/>
                </a:moveTo>
                <a:lnTo>
                  <a:pt x="573711" y="12206"/>
                </a:lnTo>
                <a:lnTo>
                  <a:pt x="573711" y="25939"/>
                </a:lnTo>
                <a:lnTo>
                  <a:pt x="585918" y="25939"/>
                </a:lnTo>
                <a:close/>
              </a:path>
              <a:path w="598169" h="598170">
                <a:moveTo>
                  <a:pt x="585918" y="572185"/>
                </a:moveTo>
                <a:lnTo>
                  <a:pt x="585918" y="25939"/>
                </a:lnTo>
                <a:lnTo>
                  <a:pt x="573711" y="25939"/>
                </a:lnTo>
                <a:lnTo>
                  <a:pt x="573711" y="572185"/>
                </a:lnTo>
                <a:lnTo>
                  <a:pt x="585918" y="572185"/>
                </a:lnTo>
                <a:close/>
              </a:path>
              <a:path w="598169" h="598170">
                <a:moveTo>
                  <a:pt x="585918" y="598124"/>
                </a:moveTo>
                <a:lnTo>
                  <a:pt x="585918" y="572185"/>
                </a:lnTo>
                <a:lnTo>
                  <a:pt x="573711" y="584392"/>
                </a:lnTo>
                <a:lnTo>
                  <a:pt x="573711" y="598124"/>
                </a:lnTo>
                <a:lnTo>
                  <a:pt x="585918" y="5981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639234" y="5496284"/>
            <a:ext cx="3460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812147" y="4703348"/>
            <a:ext cx="0" cy="857885"/>
          </a:xfrm>
          <a:custGeom>
            <a:avLst/>
            <a:gdLst/>
            <a:ahLst/>
            <a:cxnLst/>
            <a:rect l="l" t="t" r="r" b="b"/>
            <a:pathLst>
              <a:path h="857885">
                <a:moveTo>
                  <a:pt x="0" y="0"/>
                </a:moveTo>
                <a:lnTo>
                  <a:pt x="0" y="857515"/>
                </a:lnTo>
              </a:path>
            </a:pathLst>
          </a:custGeom>
          <a:ln w="9154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112241" y="5680909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53200" y="5539007"/>
            <a:ext cx="25781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B04F"/>
                </a:solidFill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38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SSM Sprint Jan 20-1">
  <a:themeElements>
    <a:clrScheme name="BSSM Sprint Jan 20-1 1">
      <a:dk1>
        <a:srgbClr val="000000"/>
      </a:dk1>
      <a:lt1>
        <a:srgbClr val="FFFFFF"/>
      </a:lt1>
      <a:dk2>
        <a:srgbClr val="990000"/>
      </a:dk2>
      <a:lt2>
        <a:srgbClr val="666666"/>
      </a:lt2>
      <a:accent1>
        <a:srgbClr val="003399"/>
      </a:accent1>
      <a:accent2>
        <a:srgbClr val="330066"/>
      </a:accent2>
      <a:accent3>
        <a:srgbClr val="FFFFFF"/>
      </a:accent3>
      <a:accent4>
        <a:srgbClr val="000000"/>
      </a:accent4>
      <a:accent5>
        <a:srgbClr val="AAADCA"/>
      </a:accent5>
      <a:accent6>
        <a:srgbClr val="2D005C"/>
      </a:accent6>
      <a:hlink>
        <a:srgbClr val="FF9900"/>
      </a:hlink>
      <a:folHlink>
        <a:srgbClr val="999900"/>
      </a:folHlink>
    </a:clrScheme>
    <a:fontScheme name="BSSM Sprint Jan 20-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BSSM Sprint Jan 20-1 1">
        <a:dk1>
          <a:srgbClr val="000000"/>
        </a:dk1>
        <a:lt1>
          <a:srgbClr val="FFFFFF"/>
        </a:lt1>
        <a:dk2>
          <a:srgbClr val="990000"/>
        </a:dk2>
        <a:lt2>
          <a:srgbClr val="666666"/>
        </a:lt2>
        <a:accent1>
          <a:srgbClr val="003399"/>
        </a:accent1>
        <a:accent2>
          <a:srgbClr val="330066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2D005C"/>
        </a:accent6>
        <a:hlink>
          <a:srgbClr val="FF9900"/>
        </a:hlink>
        <a:folHlink>
          <a:srgbClr val="99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1180</Words>
  <Application>Microsoft Office PowerPoint</Application>
  <PresentationFormat>Custom</PresentationFormat>
  <Paragraphs>738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BSSM Sprint Jan 20-1</vt:lpstr>
      <vt:lpstr>A* ALGORITHM</vt:lpstr>
      <vt:lpstr>A* Algorithm</vt:lpstr>
      <vt:lpstr>A* algorithm by Example</vt:lpstr>
      <vt:lpstr>A* algorithm by Example</vt:lpstr>
      <vt:lpstr>A* algorithm by Example</vt:lpstr>
      <vt:lpstr>A* algorithm by Example</vt:lpstr>
      <vt:lpstr>A* algorithm by Example</vt:lpstr>
      <vt:lpstr>A* algorithm by Example</vt:lpstr>
      <vt:lpstr>A* algorithm by Example</vt:lpstr>
      <vt:lpstr>A* algorithm by Example</vt:lpstr>
      <vt:lpstr>A* algorithm by Example</vt:lpstr>
      <vt:lpstr>A * PROBLEM</vt:lpstr>
      <vt:lpstr>Problem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 ALGORITHM</dc:title>
  <dc:creator>Admin</dc:creator>
  <cp:lastModifiedBy>Admin</cp:lastModifiedBy>
  <cp:revision>7</cp:revision>
  <dcterms:created xsi:type="dcterms:W3CDTF">2021-02-18T04:26:31Z</dcterms:created>
  <dcterms:modified xsi:type="dcterms:W3CDTF">2024-08-12T09:37:10Z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2010-10-28T00:00:00Z</vt:filetime>
  </property>
  <property fmtid="{D5CDD505-2E9C-101B-9397-08002B2CF9AE}" pid="3" name="Creator">
    <vt:lpwstr>TeX</vt:lpwstr>
  </property>
  <property fmtid="{D5CDD505-2E9C-101B-9397-08002B2CF9AE}" pid="4" name="LastSaved">
    <vt:filetime>2021-02-18T00:00:00Z</vt:filetime>
  </property>
</Properties>
</file>