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D2D689-990E-4B33-8C22-7EBBCE077E68}">
          <p14:sldIdLst>
            <p14:sldId id="256"/>
            <p14:sldId id="257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</p14:sldIdLst>
        </p14:section>
        <p14:section name="Untitled Section" id="{4DC9C456-0CFE-4E09-B544-23053642C330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0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9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8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16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30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7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9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0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8A5CE-DA8E-49B3-8136-7E895DA776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43A7AF-42D5-49E8-9D2E-D7E1488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ECB433-E8BC-D2D2-ADA7-22425AFB5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MUSIC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4C8A54-235D-C140-1AE3-F4C086497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2799" y="3883374"/>
            <a:ext cx="6815669" cy="1320802"/>
          </a:xfrm>
        </p:spPr>
        <p:txBody>
          <a:bodyPr/>
          <a:lstStyle/>
          <a:p>
            <a:r>
              <a:rPr lang="en-US" dirty="0"/>
              <a:t>PRESENTED BY </a:t>
            </a:r>
            <a:r>
              <a:rPr lang="en-US" b="1" dirty="0"/>
              <a:t>:</a:t>
            </a:r>
          </a:p>
          <a:p>
            <a:r>
              <a:rPr lang="en-US" dirty="0"/>
              <a:t>S.VINAY KUMAR</a:t>
            </a:r>
          </a:p>
        </p:txBody>
      </p:sp>
    </p:spTree>
    <p:extLst>
      <p:ext uri="{BB962C8B-B14F-4D97-AF65-F5344CB8AC3E}">
        <p14:creationId xmlns:p14="http://schemas.microsoft.com/office/powerpoint/2010/main" val="24739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6D727B-4AAA-8E03-19CE-BB4552AE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GENRE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55AA278-1A1D-543C-1BD0-46CC5C246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24125"/>
            <a:ext cx="9601196" cy="3581400"/>
          </a:xfrm>
        </p:spPr>
      </p:pic>
    </p:spTree>
    <p:extLst>
      <p:ext uri="{BB962C8B-B14F-4D97-AF65-F5344CB8AC3E}">
        <p14:creationId xmlns:p14="http://schemas.microsoft.com/office/powerpoint/2010/main" val="18284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E38F6F-4C53-BDF8-2D0E-F96493CF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PLAYLIST_TRACK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07E317C-EFD8-FE29-80BE-E45C5BF9A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4" y="2552700"/>
            <a:ext cx="9667874" cy="3629025"/>
          </a:xfrm>
        </p:spPr>
      </p:pic>
    </p:spTree>
    <p:extLst>
      <p:ext uri="{BB962C8B-B14F-4D97-AF65-F5344CB8AC3E}">
        <p14:creationId xmlns:p14="http://schemas.microsoft.com/office/powerpoint/2010/main" val="24743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25452A-7B3C-09E2-FACD-F7D46AC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ALBUM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F316678-860D-3C97-903E-3615D8BA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5551"/>
            <a:ext cx="9505948" cy="3667124"/>
          </a:xfrm>
        </p:spPr>
      </p:pic>
    </p:spTree>
    <p:extLst>
      <p:ext uri="{BB962C8B-B14F-4D97-AF65-F5344CB8AC3E}">
        <p14:creationId xmlns:p14="http://schemas.microsoft.com/office/powerpoint/2010/main" val="31816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9AEDE6-3825-FEDE-3EC5-F61031DB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PLAYLIST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8AB2ED5-BCFA-72F6-6756-8A3560815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43175"/>
            <a:ext cx="9601196" cy="3648075"/>
          </a:xfrm>
        </p:spPr>
      </p:pic>
    </p:spTree>
    <p:extLst>
      <p:ext uri="{BB962C8B-B14F-4D97-AF65-F5344CB8AC3E}">
        <p14:creationId xmlns:p14="http://schemas.microsoft.com/office/powerpoint/2010/main" val="5446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A0837-4366-42E7-AF64-E86F87C0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ARTIST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E697CC3-88CE-E6B9-CC72-C8B032419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14601"/>
            <a:ext cx="9601196" cy="3676650"/>
          </a:xfrm>
        </p:spPr>
      </p:pic>
    </p:spTree>
    <p:extLst>
      <p:ext uri="{BB962C8B-B14F-4D97-AF65-F5344CB8AC3E}">
        <p14:creationId xmlns:p14="http://schemas.microsoft.com/office/powerpoint/2010/main" val="32006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2CBDDC-6C35-8520-08F6-10260AF2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157141F-4B3E-7CBE-D35D-17FBC282A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438400"/>
            <a:ext cx="9601195" cy="3771900"/>
          </a:xfrm>
        </p:spPr>
      </p:pic>
    </p:spTree>
    <p:extLst>
      <p:ext uri="{BB962C8B-B14F-4D97-AF65-F5344CB8AC3E}">
        <p14:creationId xmlns:p14="http://schemas.microsoft.com/office/powerpoint/2010/main" val="38060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6DCC66-B12E-102F-AAA0-B37B26B1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IMPORTING AND RETREIVING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FB0070F-C901-0168-126D-423C0286F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14601"/>
            <a:ext cx="9601196" cy="3695700"/>
          </a:xfrm>
        </p:spPr>
      </p:pic>
    </p:spTree>
    <p:extLst>
      <p:ext uri="{BB962C8B-B14F-4D97-AF65-F5344CB8AC3E}">
        <p14:creationId xmlns:p14="http://schemas.microsoft.com/office/powerpoint/2010/main" val="21894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EE9C29-B322-50F5-4AB4-003CD773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Q1: Who is the senior most employee based on job title?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2FAD55-4B7F-41B9-E098-50305F31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title , first name ,last name from employee order by title desc limit 1;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21E684-282D-09C5-8E62-36FC5FACC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57" y="3429000"/>
            <a:ext cx="7534693" cy="15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1447A6-4DEB-2FE6-21D4-02F54A0C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Which countries have the most Invoices?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814FA1-C880-60C4-F06E-6D4B2B2C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count(*),billing country from invoice group by billing country order by count(*) desc;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8F1D8C-D830-25FB-B6F8-C9D92234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575930"/>
            <a:ext cx="7715251" cy="25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581F-E613-4370-678E-175510D6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What are top 3 values of total invoice?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5C4F59-BA94-F73B-4A58-3BC514C9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invoice order by total desc limit 3;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A9FEE2-D2A5-48A7-9114-AD2A3545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428999"/>
            <a:ext cx="943927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3262E9-742B-2D85-3723-36096BF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? WHY IT IS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F1E084-77FA-C2C8-C5B8-1D7E360A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is nothing but structured query language . 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is used for retrieving the data , inserting the data , delete the data from </a:t>
            </a:r>
            <a:r>
              <a:rPr lang="en-US" dirty="0" smtClean="0"/>
              <a:t>RDBMS.</a:t>
            </a:r>
          </a:p>
          <a:p>
            <a:r>
              <a:rPr lang="en-US" dirty="0"/>
              <a:t>Structured Query Language, is a programming language designed for managing and manipulating relational databases.</a:t>
            </a:r>
            <a:endParaRPr lang="en-US" dirty="0" smtClean="0"/>
          </a:p>
          <a:p>
            <a:r>
              <a:rPr lang="en-US" dirty="0"/>
              <a:t>SQL provides a standardized way to interact with databases, allowing users to define the structure of their data (through schema definition) and perform various operations on the data stored in those databases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AA9FF0-AEA7-E0C4-0846-1F3EB0BC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Q4: Which city has the best customers? We would like to throw a promotional Music Festival in the city we made the most money. Write a query that returns one city that has the highest sum of invoice totals. Return both the city name &amp; sum of all invoice 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BCEE44-F390-52B5-9618-9B5E03B4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billing city ,sum(total) from invoice group by billing city order by sum(total) desc limit 1;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71A2A0-DE0E-F210-E025-3C910186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9" y="3848047"/>
            <a:ext cx="6910801" cy="1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434AA-27B2-CD36-DFD2-D666D421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Q5: Who is the best customer? The customer who has spent the most money will be declared the best customer. Write a query that returns the person who has spent the most money.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D37033-AB44-7566-E729-AC6045B8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customer.customer_id , customer.first_name , customer.last_name, sum(invoice.total) from customer, invoice where customer.customer_id=invoice.customer_id group by customer.customer_id, customer.first_name, customer.last_name order by sum(invoice.total) desc limit 1;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EACB637-2A30-711F-278A-9508504AD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12" y="4600521"/>
            <a:ext cx="7744237" cy="11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332FD-7F28-C555-8E7F-6A7570EB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Q6: Write query to return the email, first name, last name, &amp; Genre of all Rock Music listeners. Return your list ordered alphabetically by email starting with 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8F0CCA-6D25-43CD-96B3-7CD6524A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437468"/>
          </a:xfrm>
        </p:spPr>
        <p:txBody>
          <a:bodyPr/>
          <a:lstStyle/>
          <a:p>
            <a:r>
              <a:rPr lang="en-US" sz="2000" dirty="0"/>
              <a:t>select customer.first_name,customer.last_name,customer.email,genre.name from customer, invoice, invoice_line, track, genre where customer.customer_id=invoice.customer_id and invoice.invoice_id=invoice_line.invoice_id and invoice_line.track_id=track.track_id and track.genre_id=genre.genre_id andgenre.name="rock“ order by customer.email;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E47A7DA-6EE0-D259-12EF-D984634E0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86" y="3978526"/>
            <a:ext cx="6809770" cy="18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981E3F-EE43-91E6-49A9-C8636886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63082"/>
            <a:ext cx="9601196" cy="1303867"/>
          </a:xfrm>
        </p:spPr>
        <p:txBody>
          <a:bodyPr>
            <a:no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Q7: Let's invite the artists who have written the most rock music in our dataset. Write a query that returns the Artist name and total track count of the top 10 rock bands.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95AAA8-BAC1-5707-8909-7F4539BA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90257"/>
            <a:ext cx="9601196" cy="3318936"/>
          </a:xfrm>
        </p:spPr>
        <p:txBody>
          <a:bodyPr/>
          <a:lstStyle/>
          <a:p>
            <a:r>
              <a:rPr lang="en-US" dirty="0"/>
              <a:t>select artist.name, count(track.track_id) from artist join album2 on artist.artist_id=album2.artist_idjoin track on track.album_id=album2.album_idjoin genre on genre.genre_id=track.genre_id where genre.name like "rock“ group by 1order by count(track.track_id) desc limit 10;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C2EF4C-107E-29BC-EC49-88E80173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40" y="4511422"/>
            <a:ext cx="5120010" cy="164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7EEEFD-D415-EEFD-968D-235851AB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Q8: Return all the track names that have a song length longer than the average song length. Return the Name and Milliseconds for each track. Order by the song length with the longest songs listed first.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596504-574C-D124-207B-58EBECAF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 , milliseconds from track where milliseconds&gt;(select avg(milliseconds)from track)order by milliseconds desc limit 1;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8DCF5BE-C491-45E0-87B5-2AA6F866B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22" y="3790897"/>
            <a:ext cx="6863178" cy="14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E295C1-23AC-A159-7DC7-01517622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Q9: Find how much amount spent by each customer on artists? Write a query to return customer name, artist name and total spent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D685EF-E237-B9CE-12D0-D244B147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71207"/>
            <a:ext cx="9601196" cy="3729568"/>
          </a:xfrm>
        </p:spPr>
        <p:txBody>
          <a:bodyPr>
            <a:normAutofit/>
          </a:bodyPr>
          <a:lstStyle/>
          <a:p>
            <a:r>
              <a:rPr lang="en-US" sz="2000" dirty="0"/>
              <a:t>select customer.first_name, artist.name, sum(invoice_line.quantity*invoice_line.unit_price) from customer,invoice,invoice_line,track,album2,artistwhere customer.customer_id=invoice.customer_id and invoice.invoice_id=invoice_line.invoice_id and invoice_line.track_id=track.track_id and track.album_id=album2.album_id and album2.artist_id=artist.artist_id group by customer.first_name, artist.name order by sum(invoice_line.quantity*invoice_line.unit_price)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530977B-A742-7E1A-6356-5E004FA8B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09" y="4580854"/>
            <a:ext cx="6610350" cy="15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03479"/>
              </p:ext>
            </p:extLst>
          </p:nvPr>
        </p:nvGraphicFramePr>
        <p:xfrm>
          <a:off x="825500" y="85936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690034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REFERENCES</a:t>
                      </a:r>
                      <a:r>
                        <a:rPr lang="en-US" sz="4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07857"/>
              </p:ext>
            </p:extLst>
          </p:nvPr>
        </p:nvGraphicFramePr>
        <p:xfrm>
          <a:off x="863600" y="184996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626534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► </a:t>
                      </a:r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63158"/>
              </p:ext>
            </p:extLst>
          </p:nvPr>
        </p:nvGraphicFramePr>
        <p:xfrm>
          <a:off x="927100" y="3043766"/>
          <a:ext cx="8128000" cy="728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728134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DATABASE AND TOOLS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13750"/>
              </p:ext>
            </p:extLst>
          </p:nvPr>
        </p:nvGraphicFramePr>
        <p:xfrm>
          <a:off x="939800" y="4034366"/>
          <a:ext cx="8128000" cy="715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715434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►</a:t>
                      </a:r>
                      <a:r>
                        <a:rPr lang="en-US" sz="4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MYSQL WORKBENCH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5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C09B7BDB-C8B6-D58D-5338-529D5DBB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91257"/>
              </p:ext>
            </p:extLst>
          </p:nvPr>
        </p:nvGraphicFramePr>
        <p:xfrm>
          <a:off x="1886857" y="1640114"/>
          <a:ext cx="8128000" cy="312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3660156830"/>
                    </a:ext>
                  </a:extLst>
                </a:gridCol>
              </a:tblGrid>
              <a:tr h="3120571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dirty="0"/>
                        <a:t>         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sz="8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THANK YOU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117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4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287592-B8B9-192D-845C-7931F334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QUERY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43D889-3998-9CE7-54A9-25582AE4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query in SQL is a command or request written in SQL language to retrieve, manipulate, or manage data in a relational database</a:t>
            </a:r>
            <a:r>
              <a:rPr lang="en-US" dirty="0" smtClean="0"/>
              <a:t>.</a:t>
            </a:r>
          </a:p>
          <a:p>
            <a:r>
              <a:rPr lang="en-US" dirty="0"/>
              <a:t>Queries are used to perform operations like selecting specific data, filtering, sorting, and aggregating information from one or more database tables</a:t>
            </a:r>
            <a:r>
              <a:rPr lang="en-US" dirty="0" smtClean="0"/>
              <a:t>.</a:t>
            </a:r>
          </a:p>
          <a:p>
            <a:r>
              <a:rPr lang="en-US" dirty="0"/>
              <a:t>The WHERE clause is often used to filter the rows returned based on a specified condition</a:t>
            </a:r>
            <a:r>
              <a:rPr lang="en-US" dirty="0" smtClean="0"/>
              <a:t>.</a:t>
            </a:r>
          </a:p>
          <a:p>
            <a:r>
              <a:rPr lang="en-US" dirty="0"/>
              <a:t>The ORDER BY clause is used to sort the result set based on one or more columns.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55335-B4B8-9849-889C-B01BCAB1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EMPLOYEE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38BA080F-F700-D463-E8D5-B8D9B70F2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505075"/>
            <a:ext cx="9410700" cy="3648075"/>
          </a:xfrm>
        </p:spPr>
      </p:pic>
    </p:spTree>
    <p:extLst>
      <p:ext uri="{BB962C8B-B14F-4D97-AF65-F5344CB8AC3E}">
        <p14:creationId xmlns:p14="http://schemas.microsoft.com/office/powerpoint/2010/main" val="34395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8D70A4-0387-7660-B283-9D0F221A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CUSTOMER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CACB58C-DDAB-03AA-18B7-F8BC5672A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14600"/>
            <a:ext cx="9601195" cy="3686175"/>
          </a:xfrm>
        </p:spPr>
      </p:pic>
    </p:spTree>
    <p:extLst>
      <p:ext uri="{BB962C8B-B14F-4D97-AF65-F5344CB8AC3E}">
        <p14:creationId xmlns:p14="http://schemas.microsoft.com/office/powerpoint/2010/main" val="22241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629FD5-E9C9-D285-BFDA-9E0E3D88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INVOICE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9389E2E-BB7E-6E57-97CE-7B3C17EB5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495551"/>
            <a:ext cx="9505948" cy="3695700"/>
          </a:xfrm>
        </p:spPr>
      </p:pic>
    </p:spTree>
    <p:extLst>
      <p:ext uri="{BB962C8B-B14F-4D97-AF65-F5344CB8AC3E}">
        <p14:creationId xmlns:p14="http://schemas.microsoft.com/office/powerpoint/2010/main" val="39598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CBCC2-5C16-4EF9-3971-B66B56E7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INVOICE_LINE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2C00286-6690-B06B-960E-1AEDFA13C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495551"/>
            <a:ext cx="9601196" cy="3705224"/>
          </a:xfrm>
        </p:spPr>
      </p:pic>
    </p:spTree>
    <p:extLst>
      <p:ext uri="{BB962C8B-B14F-4D97-AF65-F5344CB8AC3E}">
        <p14:creationId xmlns:p14="http://schemas.microsoft.com/office/powerpoint/2010/main" val="2168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2746C-3045-954A-A730-EE79A997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TRACK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3E11ED3-BF57-B190-A2D4-AB33199F5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86025"/>
            <a:ext cx="9601196" cy="3705225"/>
          </a:xfrm>
        </p:spPr>
      </p:pic>
    </p:spTree>
    <p:extLst>
      <p:ext uri="{BB962C8B-B14F-4D97-AF65-F5344CB8AC3E}">
        <p14:creationId xmlns:p14="http://schemas.microsoft.com/office/powerpoint/2010/main" val="24200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6C675-B942-F3D5-A35F-32C9E399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MEDIA_TYPE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78933EC-65D5-25B6-6C73-1841D19E4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05075"/>
            <a:ext cx="9601196" cy="3648075"/>
          </a:xfrm>
        </p:spPr>
      </p:pic>
    </p:spTree>
    <p:extLst>
      <p:ext uri="{BB962C8B-B14F-4D97-AF65-F5344CB8AC3E}">
        <p14:creationId xmlns:p14="http://schemas.microsoft.com/office/powerpoint/2010/main" val="13098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</TotalTime>
  <Words>664</Words>
  <Application>Microsoft Office PowerPoint</Application>
  <PresentationFormat>Widescreen</PresentationFormat>
  <Paragraphs>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Organic</vt:lpstr>
      <vt:lpstr>MUSIC STORE DATA ANALYSIS</vt:lpstr>
      <vt:lpstr>WHAT IS SQL ? WHY IT IS USED </vt:lpstr>
      <vt:lpstr>WHAT IS A QUERY ?</vt:lpstr>
      <vt:lpstr>CREATING EMPLOYEE TABLE</vt:lpstr>
      <vt:lpstr>CREATING CUSTOMER TABLE</vt:lpstr>
      <vt:lpstr>CREATING INVOICE TABLE</vt:lpstr>
      <vt:lpstr>CREATING INVOICE_LINE TABLE</vt:lpstr>
      <vt:lpstr>CREATING TRACK TABLE</vt:lpstr>
      <vt:lpstr>CREATING MEDIA_TYPE TABLE</vt:lpstr>
      <vt:lpstr>CREATING GENRE TABLE</vt:lpstr>
      <vt:lpstr>CREATING PLAYLIST_TRACK TABLE</vt:lpstr>
      <vt:lpstr>CREATING ALBUM TABLE</vt:lpstr>
      <vt:lpstr>CREATING PLAYLIST TABLE</vt:lpstr>
      <vt:lpstr>CREATING ARTIST TABLE</vt:lpstr>
      <vt:lpstr>SCHEMA DIAGRAM</vt:lpstr>
      <vt:lpstr>IMPORTING AND RETREIVING THE DATA</vt:lpstr>
      <vt:lpstr>Q1: Who is the senior most employee based on job title?</vt:lpstr>
      <vt:lpstr>Q2: Which countries have the most Invoices?</vt:lpstr>
      <vt:lpstr>Q3: What are top 3 values of total invoice?</vt:lpstr>
      <vt:lpstr>Q4: Which city has the best customers? We would like to throw a promotional Music Festival in the city we made the most money. Write a query that returns one city that has the highest sum of invoice totals. Return both the city name &amp; sum of all invoice totals</vt:lpstr>
      <vt:lpstr>Q5: Who is the best customer? The customer who has spent the most money will be declared the best customer. Write a query that returns the person who has spent the most money.</vt:lpstr>
      <vt:lpstr>Q6: Write query to return the email, first name, last name, &amp; Genre of all Rock Music listeners. Return your list ordered alphabetically by email starting with A.</vt:lpstr>
      <vt:lpstr> Q7: Let's invite the artists who have written the most rock music in our dataset. Write a query that returns the Artist name and total track count of the top 10 rock bands.</vt:lpstr>
      <vt:lpstr>Q8: Return all the track names that have a song length longer than the average song length. Return the Name and Milliseconds for each track. Order by the song length with the longest songs listed first.</vt:lpstr>
      <vt:lpstr>Q9: Find how much amount spent by each customer on artists? Write a query to return customer name, artist name and total spent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DATA ANALYSIS</dc:title>
  <dc:creator>santhipuram vinay kumar</dc:creator>
  <cp:lastModifiedBy>LUCKY</cp:lastModifiedBy>
  <cp:revision>10</cp:revision>
  <dcterms:created xsi:type="dcterms:W3CDTF">2023-11-28T10:33:13Z</dcterms:created>
  <dcterms:modified xsi:type="dcterms:W3CDTF">2023-11-29T05:09:24Z</dcterms:modified>
</cp:coreProperties>
</file>