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10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3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81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6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7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4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2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985343-C0B2-E3BB-1DA2-54CA137B0ECD}"/>
              </a:ext>
            </a:extLst>
          </p:cNvPr>
          <p:cNvSpPr txBox="1"/>
          <p:nvPr/>
        </p:nvSpPr>
        <p:spPr>
          <a:xfrm>
            <a:off x="632012" y="1697757"/>
            <a:ext cx="6589058" cy="1977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sz="1350" u="sng" dirty="0"/>
              <a:t>SOCIAL IMPACT PROJECT </a:t>
            </a:r>
          </a:p>
          <a:p>
            <a:pPr lvl="2"/>
            <a:endParaRPr lang="en-US" sz="2800" u="sng" dirty="0"/>
          </a:p>
          <a:p>
            <a:pPr lvl="2"/>
            <a:endParaRPr lang="en-US" sz="1350" u="sng" dirty="0"/>
          </a:p>
          <a:p>
            <a:pPr lvl="1"/>
            <a:r>
              <a:rPr lang="en-US" sz="1350" u="sng" dirty="0"/>
              <a:t>STUDENTS </a:t>
            </a:r>
            <a:r>
              <a:rPr lang="en-US" sz="1350" u="sng" dirty="0" err="1"/>
              <a:t>NAME:S.Santhiya</a:t>
            </a:r>
            <a:endParaRPr lang="en-US" sz="1350" u="sng" dirty="0"/>
          </a:p>
          <a:p>
            <a:pPr lvl="1"/>
            <a:r>
              <a:rPr lang="en-US" sz="1350" u="sng" dirty="0"/>
              <a:t>REGISTER AND </a:t>
            </a:r>
            <a:r>
              <a:rPr lang="en-US" sz="1350" u="sng" dirty="0" err="1"/>
              <a:t>NlMD</a:t>
            </a:r>
            <a:r>
              <a:rPr lang="en-US" sz="1350" u="sng" dirty="0"/>
              <a:t>:</a:t>
            </a:r>
          </a:p>
          <a:p>
            <a:pPr lvl="1"/>
            <a:r>
              <a:rPr lang="en-US" sz="1350" u="sng" dirty="0"/>
              <a:t>24131131802522015/asanm11324131131802522015</a:t>
            </a:r>
          </a:p>
          <a:p>
            <a:pPr lvl="1"/>
            <a:r>
              <a:rPr lang="en-US" sz="1350" u="sng" dirty="0" err="1"/>
              <a:t>DEPARTMENT:Bsc</a:t>
            </a:r>
            <a:r>
              <a:rPr lang="en-US" sz="1350" u="sng" dirty="0"/>
              <a:t>(</a:t>
            </a:r>
            <a:r>
              <a:rPr lang="en-US" sz="1350" u="sng" dirty="0" err="1"/>
              <a:t>cs</a:t>
            </a:r>
            <a:r>
              <a:rPr lang="en-US" sz="1350" u="sng" dirty="0"/>
              <a:t>)</a:t>
            </a:r>
          </a:p>
          <a:p>
            <a:pPr lvl="1"/>
            <a:r>
              <a:rPr lang="en-US" sz="1350" u="sng" dirty="0"/>
              <a:t>COLLEGE NAME: </a:t>
            </a:r>
            <a:r>
              <a:rPr lang="en-US" sz="1350" u="sng" dirty="0" err="1"/>
              <a:t>Vallalar</a:t>
            </a:r>
            <a:r>
              <a:rPr lang="en-US" sz="1350" u="sng" dirty="0"/>
              <a:t> arts and science College 113/</a:t>
            </a:r>
            <a:r>
              <a:rPr lang="en-US" sz="1350" u="sng" dirty="0" err="1"/>
              <a:t>Annamali</a:t>
            </a:r>
            <a:r>
              <a:rPr lang="en-US" sz="1350" u="sng" dirty="0"/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102564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B81E9-CF41-B09A-1BC5-C2F23F0C3550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4C81D-D6A5-19D5-2845-177532538A91}"/>
              </a:ext>
            </a:extLst>
          </p:cNvPr>
          <p:cNvSpPr txBox="1"/>
          <p:nvPr/>
        </p:nvSpPr>
        <p:spPr>
          <a:xfrm>
            <a:off x="569205" y="636103"/>
            <a:ext cx="8389265" cy="542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75FC-011C-BBF6-CA03-4818008B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2" y="578871"/>
            <a:ext cx="4382315" cy="55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A2B79-0AA2-BF67-1EAE-989036F602B9}"/>
              </a:ext>
            </a:extLst>
          </p:cNvPr>
          <p:cNvSpPr txBox="1"/>
          <p:nvPr/>
        </p:nvSpPr>
        <p:spPr>
          <a:xfrm>
            <a:off x="318502" y="190499"/>
            <a:ext cx="115964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/>
              <a:t>Conclusion</a:t>
            </a:r>
            <a:r>
              <a:rPr lang="en-US"/>
              <a:t> :</a:t>
            </a:r>
            <a:endParaRPr lang="en-US" dirty="0"/>
          </a:p>
          <a:p>
            <a:pPr algn="l"/>
            <a:r>
              <a:rPr lang="en-US" dirty="0"/>
              <a:t>    </a:t>
            </a:r>
          </a:p>
          <a:p>
            <a:pPr lvl="1"/>
            <a:r>
              <a:rPr lang="en-US" dirty="0"/>
              <a:t>   The project ha demonstrated the meaningful change is possible when</a:t>
            </a:r>
          </a:p>
          <a:p>
            <a:pPr lvl="1"/>
            <a:r>
              <a:rPr lang="en-US" dirty="0"/>
              <a:t> communities technology and collective action comedy together with a</a:t>
            </a:r>
          </a:p>
          <a:p>
            <a:pPr lvl="1"/>
            <a:r>
              <a:rPr lang="en-US" dirty="0"/>
              <a:t>Shared </a:t>
            </a:r>
            <a:r>
              <a:rPr lang="en-US" dirty="0" err="1"/>
              <a:t>purpose.By</a:t>
            </a:r>
            <a:r>
              <a:rPr lang="en-US" dirty="0"/>
              <a:t> addressing </a:t>
            </a:r>
            <a:r>
              <a:rPr lang="en-US" dirty="0" err="1"/>
              <a:t>inseetissu</a:t>
            </a:r>
            <a:r>
              <a:rPr lang="en-US" dirty="0"/>
              <a:t> e g education </a:t>
            </a:r>
            <a:r>
              <a:rPr lang="en-US" dirty="0" err="1"/>
              <a:t>incoguality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 sustainable health awareness.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7E004-0C97-C804-6D4C-5B890A342F0B}"/>
              </a:ext>
            </a:extLst>
          </p:cNvPr>
          <p:cNvSpPr txBox="1"/>
          <p:nvPr/>
        </p:nvSpPr>
        <p:spPr>
          <a:xfrm>
            <a:off x="5192110" y="253299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C6537-37E0-9D89-12DF-C5309B75EE82}"/>
              </a:ext>
            </a:extLst>
          </p:cNvPr>
          <p:cNvSpPr txBox="1"/>
          <p:nvPr/>
        </p:nvSpPr>
        <p:spPr>
          <a:xfrm>
            <a:off x="5191692" y="252721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58EE4-DBD8-EC50-A2AC-5B087A9C8D42}"/>
              </a:ext>
            </a:extLst>
          </p:cNvPr>
          <p:cNvSpPr txBox="1"/>
          <p:nvPr/>
        </p:nvSpPr>
        <p:spPr>
          <a:xfrm rot="17020267" flipH="1" flipV="1">
            <a:off x="1603513" y="-1205948"/>
            <a:ext cx="3584713" cy="372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A1257-1BAF-E4AD-D6BB-F75045275E0B}"/>
              </a:ext>
            </a:extLst>
          </p:cNvPr>
          <p:cNvSpPr txBox="1"/>
          <p:nvPr/>
        </p:nvSpPr>
        <p:spPr>
          <a:xfrm>
            <a:off x="1507244" y="1356486"/>
            <a:ext cx="64736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accent3"/>
                </a:solidFill>
              </a:rPr>
              <a:t>Project</a:t>
            </a:r>
            <a:r>
              <a:rPr lang="en-US" dirty="0"/>
              <a:t> </a:t>
            </a:r>
            <a:r>
              <a:rPr lang="en-US" sz="3200" dirty="0">
                <a:solidFill>
                  <a:schemeClr val="accent3"/>
                </a:solidFill>
              </a:rPr>
              <a:t>title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Social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impact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6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5BC93-1C5B-AF32-5D28-E1DB2E9E6FE1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A143E-A8DA-AEDF-7257-09C990FB7A4E}"/>
              </a:ext>
            </a:extLst>
          </p:cNvPr>
          <p:cNvSpPr txBox="1"/>
          <p:nvPr/>
        </p:nvSpPr>
        <p:spPr>
          <a:xfrm>
            <a:off x="5645426" y="2517913"/>
            <a:ext cx="1371600" cy="137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CDC1-61C6-8FB0-6266-0411AB84355B}"/>
              </a:ext>
            </a:extLst>
          </p:cNvPr>
          <p:cNvSpPr txBox="1"/>
          <p:nvPr/>
        </p:nvSpPr>
        <p:spPr>
          <a:xfrm>
            <a:off x="583095" y="311426"/>
            <a:ext cx="6433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4400" dirty="0">
                <a:solidFill>
                  <a:srgbClr val="FF0000"/>
                </a:solidFill>
              </a:rPr>
              <a:t>AGENDA</a:t>
            </a:r>
            <a:r>
              <a:rPr lang="en-US" dirty="0"/>
              <a:t> </a:t>
            </a:r>
          </a:p>
          <a:p>
            <a:pPr lvl="3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Environment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Sustainability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Health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Well</a:t>
            </a:r>
            <a:r>
              <a:rPr lang="en-US" dirty="0"/>
              <a:t> </a:t>
            </a:r>
            <a:r>
              <a:rPr lang="en-US" sz="2800" dirty="0"/>
              <a:t>being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Education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skill</a:t>
            </a:r>
            <a:r>
              <a:rPr lang="en-US" dirty="0"/>
              <a:t> </a:t>
            </a:r>
            <a:r>
              <a:rPr lang="en-US" sz="2800" dirty="0"/>
              <a:t>Development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Social</a:t>
            </a:r>
            <a:r>
              <a:rPr lang="en-US" dirty="0"/>
              <a:t> </a:t>
            </a:r>
            <a:r>
              <a:rPr lang="en-US" sz="2800" dirty="0"/>
              <a:t>Equality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Inclusion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Technology</a:t>
            </a:r>
            <a:r>
              <a:rPr lang="en-US" dirty="0"/>
              <a:t> </a:t>
            </a:r>
            <a:r>
              <a:rPr lang="en-US" sz="2800" dirty="0"/>
              <a:t>for</a:t>
            </a:r>
            <a:r>
              <a:rPr lang="en-US" dirty="0"/>
              <a:t> </a:t>
            </a:r>
            <a:r>
              <a:rPr lang="en-US" sz="2800" dirty="0"/>
              <a:t>Good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Community</a:t>
            </a:r>
            <a:r>
              <a:rPr lang="en-US" dirty="0"/>
              <a:t> </a:t>
            </a:r>
            <a:r>
              <a:rPr lang="en-US" sz="2800" dirty="0"/>
              <a:t>Development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52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52244-416C-686F-014B-784BF39E3DAB}"/>
              </a:ext>
            </a:extLst>
          </p:cNvPr>
          <p:cNvSpPr txBox="1"/>
          <p:nvPr/>
        </p:nvSpPr>
        <p:spPr>
          <a:xfrm>
            <a:off x="795131" y="1335158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Environment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Sustainability</a:t>
            </a:r>
            <a:r>
              <a:rPr lang="en-US" dirty="0"/>
              <a:t>
Waste management &amp; recycling awareness
Clean energy adoption (solar, wind, biogas)
Water conservation &amp; rainwater harvesting
Afforestation &amp; urban gardening
Reducing plastic usage</a:t>
            </a:r>
          </a:p>
        </p:txBody>
      </p:sp>
    </p:spTree>
    <p:extLst>
      <p:ext uri="{BB962C8B-B14F-4D97-AF65-F5344CB8AC3E}">
        <p14:creationId xmlns:p14="http://schemas.microsoft.com/office/powerpoint/2010/main" val="291098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1B758-B819-A779-0681-EBD6A03AB124}"/>
              </a:ext>
            </a:extLst>
          </p:cNvPr>
          <p:cNvSpPr txBox="1"/>
          <p:nvPr/>
        </p:nvSpPr>
        <p:spPr>
          <a:xfrm>
            <a:off x="0" y="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BE41B-7758-8211-0151-5C43601EB715}"/>
              </a:ext>
            </a:extLst>
          </p:cNvPr>
          <p:cNvSpPr txBox="1"/>
          <p:nvPr/>
        </p:nvSpPr>
        <p:spPr>
          <a:xfrm>
            <a:off x="733616" y="530581"/>
            <a:ext cx="7923551" cy="581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4FA10-EE6C-8550-ED2D-EF41200B17CA}"/>
              </a:ext>
            </a:extLst>
          </p:cNvPr>
          <p:cNvSpPr txBox="1"/>
          <p:nvPr/>
        </p:nvSpPr>
        <p:spPr>
          <a:xfrm>
            <a:off x="932398" y="1025838"/>
            <a:ext cx="8934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Health</a:t>
            </a:r>
            <a:r>
              <a:rPr lang="en-US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Well-being</a:t>
            </a:r>
            <a:r>
              <a:rPr lang="en-US" dirty="0"/>
              <a:t>
Mental health awareness campaigns
Nutrition &amp; healthy lifestyle education
Accessible healthcare for rural areas
Sanitation &amp; hygiene awareness
Drug and alcohol de-addiction programs</a:t>
            </a:r>
          </a:p>
        </p:txBody>
      </p:sp>
    </p:spTree>
    <p:extLst>
      <p:ext uri="{BB962C8B-B14F-4D97-AF65-F5344CB8AC3E}">
        <p14:creationId xmlns:p14="http://schemas.microsoft.com/office/powerpoint/2010/main" val="336604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C1B8B-B328-66F6-2319-109BA6A6D184}"/>
              </a:ext>
            </a:extLst>
          </p:cNvPr>
          <p:cNvSpPr txBox="1"/>
          <p:nvPr/>
        </p:nvSpPr>
        <p:spPr>
          <a:xfrm>
            <a:off x="1505671" y="1088571"/>
            <a:ext cx="84696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Education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Skill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Development</a:t>
            </a:r>
            <a:r>
              <a:rPr lang="en-US" dirty="0"/>
              <a:t>
Digital literacy for rural/elderly communities
Free tutoring/mentorship for underprivileged students
Women empowerment through skill training
Promoting STEM education for girls
Career guidance workshops</a:t>
            </a:r>
          </a:p>
        </p:txBody>
      </p:sp>
    </p:spTree>
    <p:extLst>
      <p:ext uri="{BB962C8B-B14F-4D97-AF65-F5344CB8AC3E}">
        <p14:creationId xmlns:p14="http://schemas.microsoft.com/office/powerpoint/2010/main" val="278960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B38C8-93A2-4F6A-3258-F121B7B56A18}"/>
              </a:ext>
            </a:extLst>
          </p:cNvPr>
          <p:cNvSpPr txBox="1"/>
          <p:nvPr/>
        </p:nvSpPr>
        <p:spPr>
          <a:xfrm>
            <a:off x="402632" y="617394"/>
            <a:ext cx="87413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Social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Equality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Inclusion</a:t>
            </a:r>
            <a:r>
              <a:rPr lang="en-US" dirty="0"/>
              <a:t>
Women safety &amp; empowerment
Child rights &amp; anti-child labor campaigns
Disability inclusion &amp; accessibility projects
Supporting LGBTQ+ rights and awareness
Bridging urban-rural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0529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2E358-6679-127E-BC8A-DF5AC78253C6}"/>
              </a:ext>
            </a:extLst>
          </p:cNvPr>
          <p:cNvSpPr txBox="1"/>
          <p:nvPr/>
        </p:nvSpPr>
        <p:spPr>
          <a:xfrm>
            <a:off x="1908313" y="1590260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Technology</a:t>
            </a:r>
            <a:r>
              <a:rPr lang="en-US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for</a:t>
            </a:r>
            <a:r>
              <a:rPr lang="en-US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Good</a:t>
            </a:r>
            <a:r>
              <a:rPr lang="en-US" dirty="0"/>
              <a:t>
AI/tech solutions for social challenges
Mobile apps for farmers (weather, crop price info)
Online platforms for blood/organ donation
E-learning platforms for remote education
Crowdfunding platforms for social</a:t>
            </a:r>
          </a:p>
        </p:txBody>
      </p:sp>
    </p:spTree>
    <p:extLst>
      <p:ext uri="{BB962C8B-B14F-4D97-AF65-F5344CB8AC3E}">
        <p14:creationId xmlns:p14="http://schemas.microsoft.com/office/powerpoint/2010/main" val="352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45702-777C-4448-6404-AA4D99290911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096E-2D58-BF3D-7AB4-9905D635E44D}"/>
              </a:ext>
            </a:extLst>
          </p:cNvPr>
          <p:cNvSpPr txBox="1"/>
          <p:nvPr/>
        </p:nvSpPr>
        <p:spPr>
          <a:xfrm>
            <a:off x="404100" y="377507"/>
            <a:ext cx="7751359" cy="533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B3CC1-9222-1E73-C8E0-03ACE9F4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59" y="377507"/>
            <a:ext cx="6540744" cy="57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0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Shanmguvel</dc:creator>
  <cp:lastModifiedBy>Santhiya Shanmguvel</cp:lastModifiedBy>
  <cp:revision>19</cp:revision>
  <dcterms:created xsi:type="dcterms:W3CDTF">2025-08-31T07:02:03Z</dcterms:created>
  <dcterms:modified xsi:type="dcterms:W3CDTF">2025-08-31T14:42:42Z</dcterms:modified>
</cp:coreProperties>
</file>