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iya T" initials="ST" lastIdx="1" clrIdx="0">
    <p:extLst>
      <p:ext uri="{19B8F6BF-5375-455C-9EA6-DF929625EA0E}">
        <p15:presenceInfo xmlns:p15="http://schemas.microsoft.com/office/powerpoint/2012/main" userId="69d45d444a124c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8324-F8F0-9933-60F6-B9D8257B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98" y="807534"/>
            <a:ext cx="6034748" cy="76659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Digital Portfolio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5307A-B68E-FE8B-1448-D15A04708724}"/>
              </a:ext>
            </a:extLst>
          </p:cNvPr>
          <p:cNvSpPr txBox="1"/>
          <p:nvPr/>
        </p:nvSpPr>
        <p:spPr>
          <a:xfrm>
            <a:off x="3987800" y="3166428"/>
            <a:ext cx="54864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STUDENT NAME : T SANTHIYA
REGISTER NO AND NMID :
DEPARTMENT :</a:t>
            </a:r>
            <a:r>
              <a:rPr lang="en-IN" dirty="0" err="1"/>
              <a:t>B.sc</a:t>
            </a:r>
            <a:r>
              <a:rPr lang="en-IN" dirty="0"/>
              <a:t> computer science
COLLEGE :
UNIVERSITY :</a:t>
            </a:r>
          </a:p>
          <a:p>
            <a:pPr algn="l"/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9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5267-3334-5FF2-63F5-2450BA1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System Architecture/Workflow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C428-64A6-CE4D-ABE4-A49792CC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905" y="2471267"/>
            <a:ext cx="9192380" cy="364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Diagram showing the flow of data or system modules
Brief explanation of each component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EB9C-0236-5717-DEA3-9EF48880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Implementation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318C-FEA7-F4B8-0B96-73DCC069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191" y="245834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Phases or timeline (e.g., planning, development, testing, deployment)
Gantt chart or milestone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1012-878C-EE87-B294-372C76E4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Future Scope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70C7-BDD2-5625-14EE-4E8BEC173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4049" y="2499067"/>
            <a:ext cx="8596668" cy="3318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Planned upgrades
Expansion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2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886C-1CA8-05AB-7FC2-D23EF0CA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Conclusion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0567-A51A-FB3F-D8C6-782A7B9F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480" y="2997153"/>
            <a:ext cx="10483844" cy="468398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Recap of the project vision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
Call to action or next steps</a:t>
            </a:r>
          </a:p>
        </p:txBody>
      </p:sp>
    </p:spTree>
    <p:extLst>
      <p:ext uri="{BB962C8B-B14F-4D97-AF65-F5344CB8AC3E}">
        <p14:creationId xmlns:p14="http://schemas.microsoft.com/office/powerpoint/2010/main" val="307448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534-56E1-0A34-032C-C5E9639B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27953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Project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5A8D-3704-C68C-D7A3-5B3ED28B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714" y="2939143"/>
            <a:ext cx="9219574" cy="343604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63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60CD-7AAF-8A90-C460-1EBF4E92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05" y="707571"/>
            <a:ext cx="7214809" cy="4535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9C43-28C7-E4F0-1CCE-92FDDED8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4" y="2839341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Introduction </a:t>
            </a:r>
          </a:p>
          <a:p>
            <a:pPr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IN" dirty="0"/>
              <a:t>Proposed Solution </a:t>
            </a:r>
          </a:p>
          <a:p>
            <a:pPr>
              <a:buFont typeface="+mj-lt"/>
              <a:buAutoNum type="arabicPeriod"/>
            </a:pPr>
            <a:r>
              <a:rPr lang="en-IN" dirty="0"/>
              <a:t>Key Features</a:t>
            </a:r>
          </a:p>
          <a:p>
            <a:pPr>
              <a:buFont typeface="+mj-lt"/>
              <a:buAutoNum type="arabicPeriod"/>
            </a:pPr>
            <a:r>
              <a:rPr lang="en-IN" dirty="0"/>
              <a:t>Technology Stack</a:t>
            </a:r>
          </a:p>
          <a:p>
            <a:pPr>
              <a:buFont typeface="+mj-lt"/>
              <a:buAutoNum type="arabicPeriod"/>
            </a:pPr>
            <a:r>
              <a:rPr lang="en-IN" dirty="0"/>
              <a:t>System Architecture</a:t>
            </a:r>
          </a:p>
          <a:p>
            <a:pPr>
              <a:buFont typeface="+mj-lt"/>
              <a:buAutoNum type="arabicPeriod"/>
            </a:pPr>
            <a:r>
              <a:rPr lang="en-IN" dirty="0"/>
              <a:t>Implementation Plan</a:t>
            </a:r>
          </a:p>
          <a:p>
            <a:pPr>
              <a:buFont typeface="+mj-lt"/>
              <a:buAutoNum type="arabicPeriod"/>
            </a:pPr>
            <a:r>
              <a:rPr lang="en-IN" dirty="0"/>
              <a:t>Future Scope </a:t>
            </a:r>
          </a:p>
          <a:p>
            <a:pPr>
              <a:buFont typeface="+mj-lt"/>
              <a:buAutoNum type="arabicPeriod"/>
            </a:pPr>
            <a:r>
              <a:rPr lang="en-IN" dirty="0"/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8822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B6F9-9B81-4C1B-9AB9-F7B4CDAF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Introduction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356F-E589-C9E1-535E-E648DBF8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191" y="236762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Brief overview of the project
Why this project matters
Target audience or market segment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80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A558-864D-34F1-32B2-19940ED1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 Statement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C1EC-8FAD-4520-C6C0-3DD84B98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762" y="2616994"/>
            <a:ext cx="8596668" cy="3554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Describe the problem your project aims to solve
Current challenges or gaps
Impact of the problem on users/industry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6DA6-9997-4A92-4BF3-98FB45CB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Objectives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544-57D8-3F0E-5E32-A0DC75D0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36762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Main goals of the project
SMART objectives (Specific, Measurable, Achievable,</a:t>
            </a:r>
          </a:p>
          <a:p>
            <a:pPr marL="0" indent="0">
              <a:buNone/>
            </a:pPr>
            <a:r>
              <a:rPr lang="en-IN" dirty="0"/>
              <a:t> Relevant, Time-bound)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877A-2C5D-7544-E660-0AA872AE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Proposed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FE4D-A2EB-DA40-57D3-849E301F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763" y="212430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High-level explanation of your solution
How it addresses the problem
Unique selling proposition (USP)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7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2D93-4FA2-C455-4097-53E3DC7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Key 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B620-0202-9AD2-725A-B95C0965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477" y="25778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List 4–6 main features
Highlight innovative or standout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3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90ED-29F8-2A64-7FF1-7631CE41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Technology Stack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C612-0948-8402-595D-3B0FAAE4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0" y="276986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Languages, frameworks, tools used
Why you chose these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87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</vt:lpstr>
      <vt:lpstr>Project Title</vt:lpstr>
      <vt:lpstr>AGENDA</vt:lpstr>
      <vt:lpstr>Introduction </vt:lpstr>
      <vt:lpstr>Problem Statement </vt:lpstr>
      <vt:lpstr>Objectives</vt:lpstr>
      <vt:lpstr>Proposed Solution</vt:lpstr>
      <vt:lpstr>Key Features</vt:lpstr>
      <vt:lpstr>Technology Stack  </vt:lpstr>
      <vt:lpstr>System Architecture/Workflow </vt:lpstr>
      <vt:lpstr>Implementation plan</vt:lpstr>
      <vt:lpstr>Future Scope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protfolio</dc:title>
  <dc:creator>Santhiya T</dc:creator>
  <cp:lastModifiedBy>Santhiya T</cp:lastModifiedBy>
  <cp:revision>9</cp:revision>
  <dcterms:created xsi:type="dcterms:W3CDTF">2025-08-30T07:44:45Z</dcterms:created>
  <dcterms:modified xsi:type="dcterms:W3CDTF">2025-08-30T12:38:27Z</dcterms:modified>
</cp:coreProperties>
</file>