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60298" y="2731373"/>
            <a:ext cx="9399485" cy="1818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YA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 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/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FEDDF1A881C5143AC83451C9B22748DB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2024-08-30T13:25:28Z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858182dcdb784e009bb05b17a322601c</vt:lpwstr>
  </property>
</Properties>
</file>