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charts/chart2.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Music\bhu.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Music\bh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6"/>
  <c:chart>
    <c:autoTitleDeleted val="0"/>
    <c:view3D>
      <c:rotX val="30"/>
      <c:rotY val="20"/>
      <c:rAngAx val="0"/>
      <c:perspective val="30"/>
    </c:view3D>
    <c:plotArea>
      <c:layout/>
      <c:bar3DChart>
        <c:barDir val="col"/>
        <c:grouping val="percentStacked"/>
        <c:varyColors val="0"/>
        <c:ser>
          <c:idx val="0"/>
          <c:order val="0"/>
          <c:tx>
            <c:strRef>
              <c:f>Sheet1!$A$4</c:f>
              <c:strCache>
                <c:ptCount val="1"/>
                <c:pt idx="0">
                  <c:v>1</c:v>
                </c:pt>
              </c:strCache>
            </c:strRef>
          </c:tx>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Sheet1!$B$4:$J$4</c:f>
              <c:numCache>
                <c:formatCode>General</c:formatCode>
                <c:ptCount val="9"/>
                <c:pt idx="0">
                  <c:v>0.0</c:v>
                </c:pt>
                <c:pt idx="1">
                  <c:v>23.0</c:v>
                </c:pt>
                <c:pt idx="2">
                  <c:v>180.0</c:v>
                </c:pt>
                <c:pt idx="3">
                  <c:v>1500.0</c:v>
                </c:pt>
                <c:pt idx="4">
                  <c:v>10.0</c:v>
                </c:pt>
                <c:pt idx="5">
                  <c:v>19140.0</c:v>
                </c:pt>
                <c:pt idx="6" formatCode="0">
                  <c:v>3445.0</c:v>
                </c:pt>
                <c:pt idx="7">
                  <c:v>0.0</c:v>
                </c:pt>
                <c:pt idx="8" formatCode="0">
                  <c:v>15695.0</c:v>
                </c:pt>
              </c:numCache>
            </c:numRef>
          </c:val>
        </c:ser>
        <c:ser>
          <c:idx val="1"/>
          <c:order val="1"/>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Sheet1!$B$5:$J$5</c:f>
              <c:numCache>
                <c:formatCode>General</c:formatCode>
                <c:ptCount val="9"/>
                <c:pt idx="0">
                  <c:v>0.0</c:v>
                </c:pt>
                <c:pt idx="1">
                  <c:v>30.0</c:v>
                </c:pt>
                <c:pt idx="2">
                  <c:v>130.0</c:v>
                </c:pt>
                <c:pt idx="3">
                  <c:v>1000.0</c:v>
                </c:pt>
                <c:pt idx="4">
                  <c:v>20.0</c:v>
                </c:pt>
                <c:pt idx="5">
                  <c:v>23900.0</c:v>
                </c:pt>
                <c:pt idx="6" formatCode="0">
                  <c:v>3445.0</c:v>
                </c:pt>
                <c:pt idx="7">
                  <c:v>2000.0</c:v>
                </c:pt>
                <c:pt idx="8" formatCode="0">
                  <c:v>18455.0</c:v>
                </c:pt>
              </c:numCache>
            </c:numRef>
          </c:val>
        </c:ser>
        <c:ser>
          <c:idx val="2"/>
          <c:order val="2"/>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Sheet1!$B$6:$J$6</c:f>
              <c:numCache>
                <c:formatCode>General</c:formatCode>
                <c:ptCount val="9"/>
                <c:pt idx="0">
                  <c:v>0.0</c:v>
                </c:pt>
                <c:pt idx="1">
                  <c:v>20.0</c:v>
                </c:pt>
                <c:pt idx="2">
                  <c:v>160.0</c:v>
                </c:pt>
                <c:pt idx="3">
                  <c:v>2000.0</c:v>
                </c:pt>
                <c:pt idx="4">
                  <c:v>25.0</c:v>
                </c:pt>
                <c:pt idx="5">
                  <c:v>53200.0</c:v>
                </c:pt>
                <c:pt idx="6">
                  <c:v>9576.0</c:v>
                </c:pt>
                <c:pt idx="7">
                  <c:v>1500.0</c:v>
                </c:pt>
                <c:pt idx="8" formatCode="0">
                  <c:v>42124.0</c:v>
                </c:pt>
              </c:numCache>
            </c:numRef>
          </c:val>
        </c:ser>
        <c:ser>
          <c:idx val="3"/>
          <c:order val="3"/>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Sheet1!$B$7:$J$7</c:f>
              <c:numCache>
                <c:formatCode>General</c:formatCode>
                <c:ptCount val="9"/>
                <c:pt idx="0">
                  <c:v>0.0</c:v>
                </c:pt>
                <c:pt idx="1">
                  <c:v>30.0</c:v>
                </c:pt>
                <c:pt idx="2">
                  <c:v>182.0</c:v>
                </c:pt>
                <c:pt idx="3">
                  <c:v>1800.0</c:v>
                </c:pt>
                <c:pt idx="4">
                  <c:v>15.0</c:v>
                </c:pt>
                <c:pt idx="5">
                  <c:v>32460.0</c:v>
                </c:pt>
                <c:pt idx="6" formatCode="0">
                  <c:v>5842.8</c:v>
                </c:pt>
                <c:pt idx="7">
                  <c:v>3000.0</c:v>
                </c:pt>
                <c:pt idx="8" formatCode="0">
                  <c:v>23617.2</c:v>
                </c:pt>
              </c:numCache>
            </c:numRef>
          </c:val>
        </c:ser>
        <c:ser>
          <c:idx val="4"/>
          <c:order val="4"/>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Sheet1!$B$8:$J$8</c:f>
              <c:numCache>
                <c:formatCode>General</c:formatCode>
                <c:ptCount val="9"/>
                <c:pt idx="0">
                  <c:v>0.0</c:v>
                </c:pt>
                <c:pt idx="1">
                  <c:v>38.0</c:v>
                </c:pt>
                <c:pt idx="2">
                  <c:v>174.0</c:v>
                </c:pt>
                <c:pt idx="3">
                  <c:v>1500.0</c:v>
                </c:pt>
                <c:pt idx="4">
                  <c:v>25.0</c:v>
                </c:pt>
                <c:pt idx="5">
                  <c:v>44112.0</c:v>
                </c:pt>
                <c:pt idx="6" formatCode="0">
                  <c:v>7940.16</c:v>
                </c:pt>
                <c:pt idx="7">
                  <c:v>2800.0</c:v>
                </c:pt>
                <c:pt idx="8" formatCode="0">
                  <c:v>33371.84</c:v>
                </c:pt>
              </c:numCache>
            </c:numRef>
          </c:val>
        </c:ser>
        <c:ser>
          <c:idx val="5"/>
          <c:order val="5"/>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Sheet1!$B$9:$J$9</c:f>
              <c:numCache>
                <c:formatCode>General</c:formatCode>
                <c:ptCount val="9"/>
                <c:pt idx="0">
                  <c:v>0.0</c:v>
                </c:pt>
                <c:pt idx="1">
                  <c:v>25.0</c:v>
                </c:pt>
                <c:pt idx="2">
                  <c:v>149.0</c:v>
                </c:pt>
                <c:pt idx="3">
                  <c:v>1400.0</c:v>
                </c:pt>
                <c:pt idx="4">
                  <c:v>30.0</c:v>
                </c:pt>
                <c:pt idx="5">
                  <c:v>45725.0</c:v>
                </c:pt>
                <c:pt idx="6" formatCode="0">
                  <c:v>8230.5</c:v>
                </c:pt>
                <c:pt idx="7">
                  <c:v>3200.0</c:v>
                </c:pt>
                <c:pt idx="8" formatCode="0">
                  <c:v>34294.5</c:v>
                </c:pt>
              </c:numCache>
            </c:numRef>
          </c:val>
        </c:ser>
        <c:ser>
          <c:idx val="6"/>
          <c:order val="6"/>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Sheet1!$B$10:$J$10</c:f>
              <c:numCache>
                <c:formatCode>General</c:formatCode>
                <c:ptCount val="9"/>
                <c:pt idx="0">
                  <c:v>0.0</c:v>
                </c:pt>
                <c:pt idx="1">
                  <c:v>31.0</c:v>
                </c:pt>
                <c:pt idx="2">
                  <c:v>162.0</c:v>
                </c:pt>
                <c:pt idx="3">
                  <c:v>1900.0</c:v>
                </c:pt>
                <c:pt idx="4">
                  <c:v>25.0</c:v>
                </c:pt>
                <c:pt idx="5">
                  <c:v>52522.0</c:v>
                </c:pt>
                <c:pt idx="6" formatCode="0">
                  <c:v>9453.96</c:v>
                </c:pt>
                <c:pt idx="7">
                  <c:v>4000.0</c:v>
                </c:pt>
                <c:pt idx="8" formatCode="0">
                  <c:v>39068.04</c:v>
                </c:pt>
              </c:numCache>
            </c:numRef>
          </c:val>
        </c:ser>
        <c:ser>
          <c:idx val="7"/>
          <c:order val="7"/>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Sheet1!$B$11:$J$11</c:f>
              <c:numCache>
                <c:formatCode>General</c:formatCode>
                <c:ptCount val="9"/>
                <c:pt idx="0">
                  <c:v>0.0</c:v>
                </c:pt>
                <c:pt idx="1">
                  <c:v>15.0</c:v>
                </c:pt>
                <c:pt idx="2">
                  <c:v>154.0</c:v>
                </c:pt>
                <c:pt idx="3">
                  <c:v>1700.0</c:v>
                </c:pt>
                <c:pt idx="4">
                  <c:v>40.0</c:v>
                </c:pt>
                <c:pt idx="5">
                  <c:v>70310.0</c:v>
                </c:pt>
                <c:pt idx="6" formatCode="0">
                  <c:v>12655.8</c:v>
                </c:pt>
                <c:pt idx="7">
                  <c:v>3800.0</c:v>
                </c:pt>
                <c:pt idx="8" formatCode="0">
                  <c:v>53854.2</c:v>
                </c:pt>
              </c:numCache>
            </c:numRef>
          </c:val>
        </c:ser>
        <c:ser>
          <c:idx val="8"/>
          <c:order val="8"/>
          <c:invertIfNegative val="0"/>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Sheet1!$B$12:$J$12</c:f>
              <c:numCache>
                <c:formatCode>General</c:formatCode>
                <c:ptCount val="9"/>
                <c:pt idx="1">
                  <c:v>212.0</c:v>
                </c:pt>
                <c:pt idx="2">
                  <c:v>1291.0</c:v>
                </c:pt>
                <c:pt idx="3">
                  <c:v>12800.0</c:v>
                </c:pt>
                <c:pt idx="4">
                  <c:v>190.0</c:v>
                </c:pt>
                <c:pt idx="5">
                  <c:v>341369.0</c:v>
                </c:pt>
                <c:pt idx="6">
                  <c:v>60589.22</c:v>
                </c:pt>
                <c:pt idx="7">
                  <c:v>20300.0</c:v>
                </c:pt>
                <c:pt idx="8">
                  <c:v>260479.780000000</c:v>
                </c:pt>
              </c:numCache>
            </c:numRef>
          </c:val>
        </c:ser>
        <c:dLbls>
          <c:showLegendKey val="0"/>
          <c:showVal val="0"/>
          <c:showCatName val="0"/>
          <c:showSerName val="0"/>
          <c:showPercent val="0"/>
          <c:showBubbleSize val="0"/>
        </c:dLbls>
        <c:gapWidth val="150"/>
        <c:shape val="cone"/>
        <c:axId val="85373312"/>
        <c:axId val="85428096"/>
        <c:axId val="0"/>
      </c:bar3DChart>
      <c:catAx>
        <c:axId val="85373312"/>
        <c:scaling>
          <c:orientation val="minMax"/>
        </c:scaling>
        <c:delete val="0"/>
        <c:axPos val="b"/>
        <c:majorTickMark val="out"/>
        <c:minorTickMark val="none"/>
        <c:tickLblPos val="nextTo"/>
        <c:crossAx val="85428096"/>
        <c:crosses val="autoZero"/>
        <c:auto val="1"/>
        <c:lblAlgn val="ctr"/>
        <c:lblOffset val="100"/>
        <c:noMultiLvlLbl val="0"/>
      </c:catAx>
      <c:valAx>
        <c:axId val="85428096"/>
        <c:scaling>
          <c:orientation val="minMax"/>
        </c:scaling>
        <c:delete val="0"/>
        <c:axPos val="l"/>
        <c:majorGridlines/>
        <c:numFmt formatCode="0%" sourceLinked="1"/>
        <c:majorTickMark val="out"/>
        <c:minorTickMark val="none"/>
        <c:tickLblPos val="nextTo"/>
        <c:crossAx val="85373312"/>
        <c:crosses val="autoZero"/>
        <c:crossBetween val="between"/>
      </c:valAx>
    </c:plotArea>
    <c:legend>
      <c:legendPos val="r"/>
      <c:layout/>
      <c:overlay val="0"/>
    </c:legend>
    <c:plotVisOnly val="1"/>
    <c:dispBlanksAs val="gap"/>
    <c:showDLblsOverMax val="0"/>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c:style val="6"/>
  <c:chart>
    <c:title>
      <c:layout/>
      <c:overlay val="0"/>
    </c:title>
    <c:autoTitleDeleted val="0"/>
    <c:view3D>
      <c:rotX val="30"/>
      <c:rotY val="0"/>
      <c:rAngAx val="0"/>
      <c:perspective val="30"/>
    </c:view3D>
    <c:plotArea>
      <c:layout/>
      <c:pie3DChart>
        <c:varyColors val="1"/>
        <c:ser>
          <c:idx val="0"/>
          <c:order val="0"/>
          <c:tx>
            <c:strRef>
              <c:f>Sheet1!$A$4:$B$4</c:f>
              <c:strCache>
                <c:ptCount val="1"/>
                <c:pt idx="0">
                  <c:v>1 Mathew Roy</c:v>
                </c:pt>
              </c:strCache>
            </c:strRef>
          </c:tx>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Sheet1!$C$4:$J$4</c:f>
              <c:numCache>
                <c:formatCode>General</c:formatCode>
                <c:ptCount val="8"/>
                <c:pt idx="0">
                  <c:v>23.0</c:v>
                </c:pt>
                <c:pt idx="1">
                  <c:v>180.0</c:v>
                </c:pt>
                <c:pt idx="2">
                  <c:v>1500.0</c:v>
                </c:pt>
                <c:pt idx="3">
                  <c:v>10.0</c:v>
                </c:pt>
                <c:pt idx="4">
                  <c:v>19140.0</c:v>
                </c:pt>
                <c:pt idx="5" formatCode="0">
                  <c:v>3445.0</c:v>
                </c:pt>
                <c:pt idx="6">
                  <c:v>0.0</c:v>
                </c:pt>
                <c:pt idx="7" formatCode="0">
                  <c:v>15695.0</c:v>
                </c:pt>
              </c:numCache>
            </c:numRef>
          </c:val>
        </c:ser>
        <c:ser>
          <c:idx val="1"/>
          <c:order val="1"/>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Sheet1!$C$5:$J$5</c:f>
              <c:numCache>
                <c:formatCode>General</c:formatCode>
                <c:ptCount val="8"/>
                <c:pt idx="0">
                  <c:v>30.0</c:v>
                </c:pt>
                <c:pt idx="1">
                  <c:v>130.0</c:v>
                </c:pt>
                <c:pt idx="2">
                  <c:v>1000.0</c:v>
                </c:pt>
                <c:pt idx="3">
                  <c:v>20.0</c:v>
                </c:pt>
                <c:pt idx="4">
                  <c:v>23900.0</c:v>
                </c:pt>
                <c:pt idx="5" formatCode="0">
                  <c:v>3445.0</c:v>
                </c:pt>
                <c:pt idx="6">
                  <c:v>2000.0</c:v>
                </c:pt>
                <c:pt idx="7" formatCode="0">
                  <c:v>18455.0</c:v>
                </c:pt>
              </c:numCache>
            </c:numRef>
          </c:val>
        </c:ser>
        <c:ser>
          <c:idx val="2"/>
          <c:order val="2"/>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Sheet1!$C$6:$J$6</c:f>
              <c:numCache>
                <c:formatCode>General</c:formatCode>
                <c:ptCount val="8"/>
                <c:pt idx="0">
                  <c:v>20.0</c:v>
                </c:pt>
                <c:pt idx="1">
                  <c:v>160.0</c:v>
                </c:pt>
                <c:pt idx="2">
                  <c:v>2000.0</c:v>
                </c:pt>
                <c:pt idx="3">
                  <c:v>25.0</c:v>
                </c:pt>
                <c:pt idx="4">
                  <c:v>53200.0</c:v>
                </c:pt>
                <c:pt idx="5">
                  <c:v>9576.0</c:v>
                </c:pt>
                <c:pt idx="6">
                  <c:v>1500.0</c:v>
                </c:pt>
                <c:pt idx="7" formatCode="0">
                  <c:v>42124.0</c:v>
                </c:pt>
              </c:numCache>
            </c:numRef>
          </c:val>
        </c:ser>
        <c:ser>
          <c:idx val="3"/>
          <c:order val="3"/>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Sheet1!$C$7:$J$7</c:f>
              <c:numCache>
                <c:formatCode>General</c:formatCode>
                <c:ptCount val="8"/>
                <c:pt idx="0">
                  <c:v>30.0</c:v>
                </c:pt>
                <c:pt idx="1">
                  <c:v>182.0</c:v>
                </c:pt>
                <c:pt idx="2">
                  <c:v>1800.0</c:v>
                </c:pt>
                <c:pt idx="3">
                  <c:v>15.0</c:v>
                </c:pt>
                <c:pt idx="4">
                  <c:v>32460.0</c:v>
                </c:pt>
                <c:pt idx="5" formatCode="0">
                  <c:v>5842.8</c:v>
                </c:pt>
                <c:pt idx="6">
                  <c:v>3000.0</c:v>
                </c:pt>
                <c:pt idx="7" formatCode="0">
                  <c:v>23617.2</c:v>
                </c:pt>
              </c:numCache>
            </c:numRef>
          </c:val>
        </c:ser>
        <c:ser>
          <c:idx val="4"/>
          <c:order val="4"/>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Sheet1!$C$8:$J$8</c:f>
              <c:numCache>
                <c:formatCode>General</c:formatCode>
                <c:ptCount val="8"/>
                <c:pt idx="0">
                  <c:v>38.0</c:v>
                </c:pt>
                <c:pt idx="1">
                  <c:v>174.0</c:v>
                </c:pt>
                <c:pt idx="2">
                  <c:v>1500.0</c:v>
                </c:pt>
                <c:pt idx="3">
                  <c:v>25.0</c:v>
                </c:pt>
                <c:pt idx="4">
                  <c:v>44112.0</c:v>
                </c:pt>
                <c:pt idx="5" formatCode="0">
                  <c:v>7940.16</c:v>
                </c:pt>
                <c:pt idx="6">
                  <c:v>2800.0</c:v>
                </c:pt>
                <c:pt idx="7" formatCode="0">
                  <c:v>33371.84</c:v>
                </c:pt>
              </c:numCache>
            </c:numRef>
          </c:val>
        </c:ser>
        <c:ser>
          <c:idx val="5"/>
          <c:order val="5"/>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Sheet1!$C$9:$J$9</c:f>
              <c:numCache>
                <c:formatCode>General</c:formatCode>
                <c:ptCount val="8"/>
                <c:pt idx="0">
                  <c:v>25.0</c:v>
                </c:pt>
                <c:pt idx="1">
                  <c:v>149.0</c:v>
                </c:pt>
                <c:pt idx="2">
                  <c:v>1400.0</c:v>
                </c:pt>
                <c:pt idx="3">
                  <c:v>30.0</c:v>
                </c:pt>
                <c:pt idx="4">
                  <c:v>45725.0</c:v>
                </c:pt>
                <c:pt idx="5" formatCode="0">
                  <c:v>8230.5</c:v>
                </c:pt>
                <c:pt idx="6">
                  <c:v>3200.0</c:v>
                </c:pt>
                <c:pt idx="7" formatCode="0">
                  <c:v>34294.5</c:v>
                </c:pt>
              </c:numCache>
            </c:numRef>
          </c:val>
        </c:ser>
        <c:ser>
          <c:idx val="6"/>
          <c:order val="6"/>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Sheet1!$C$10:$J$10</c:f>
              <c:numCache>
                <c:formatCode>General</c:formatCode>
                <c:ptCount val="8"/>
                <c:pt idx="0">
                  <c:v>31.0</c:v>
                </c:pt>
                <c:pt idx="1">
                  <c:v>162.0</c:v>
                </c:pt>
                <c:pt idx="2">
                  <c:v>1900.0</c:v>
                </c:pt>
                <c:pt idx="3">
                  <c:v>25.0</c:v>
                </c:pt>
                <c:pt idx="4">
                  <c:v>52522.0</c:v>
                </c:pt>
                <c:pt idx="5" formatCode="0">
                  <c:v>9453.96</c:v>
                </c:pt>
                <c:pt idx="6">
                  <c:v>4000.0</c:v>
                </c:pt>
                <c:pt idx="7" formatCode="0">
                  <c:v>39068.04</c:v>
                </c:pt>
              </c:numCache>
            </c:numRef>
          </c:val>
        </c:ser>
        <c:ser>
          <c:idx val="7"/>
          <c:order val="7"/>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Sheet1!$C$11:$J$11</c:f>
              <c:numCache>
                <c:formatCode>General</c:formatCode>
                <c:ptCount val="8"/>
                <c:pt idx="0">
                  <c:v>15.0</c:v>
                </c:pt>
                <c:pt idx="1">
                  <c:v>154.0</c:v>
                </c:pt>
                <c:pt idx="2">
                  <c:v>1700.0</c:v>
                </c:pt>
                <c:pt idx="3">
                  <c:v>40.0</c:v>
                </c:pt>
                <c:pt idx="4">
                  <c:v>70310.0</c:v>
                </c:pt>
                <c:pt idx="5" formatCode="0">
                  <c:v>12655.8</c:v>
                </c:pt>
                <c:pt idx="6">
                  <c:v>3800.0</c:v>
                </c:pt>
                <c:pt idx="7" formatCode="0">
                  <c:v>53854.2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987513123359584"/>
          <c:y val="0.2368325313502479"/>
          <c:w val="0.29013757655293076"/>
          <c:h val="0.6697375328083998"/>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3" name="Rectangle 8"/>
          <p:cNvSpPr/>
          <p:nvPr/>
        </p:nvSpPr>
        <p:spPr bwMode="ltGray">
          <a:xfrm>
            <a:off x="0" y="0"/>
            <a:ext cx="9143999" cy="513543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84" name="Title 1"/>
          <p:cNvSpPr>
            <a:spLocks noGrp="1"/>
          </p:cNvSpPr>
          <p:nvPr>
            <p:ph type="ctrTitle"/>
          </p:nvPr>
        </p:nvSpPr>
        <p:spPr>
          <a:xfrm>
            <a:off x="685800" y="3355848"/>
            <a:ext cx="8077200" cy="1673352"/>
          </a:xfrm>
        </p:spPr>
        <p:txBody>
          <a:bodyPr anchor="t" bIns="0" lIns="91440" rIns="45720" rtlCol="0" tIns="0" vert="horz">
            <a:normAutofit/>
            <a:scene3d>
              <a:camera prst="orthographicFront"/>
              <a:lightRig dir="t" rig="threePt">
                <a:rot lat="0" lon="0" rev="4800000"/>
              </a:lightRig>
            </a:scene3d>
            <a:sp3d prstMaterial="matte">
              <a:bevelT w="50800" h="10160"/>
            </a:sp3d>
          </a:bodyPr>
          <a:lstStyle>
            <a:lvl1pPr algn="l">
              <a:defRPr b="1" sz="4700"/>
            </a:lvl1pPr>
          </a:lstStyle>
          <a:p>
            <a:r>
              <a:rPr kumimoji="0" lang="en-US" smtClean="0"/>
              <a:t>Click to edit Master title style</a:t>
            </a:r>
            <a:endParaRPr kumimoji="0" lang="en-US"/>
          </a:p>
        </p:txBody>
      </p:sp>
      <p:sp>
        <p:nvSpPr>
          <p:cNvPr id="1048585" name="Subtitle 2"/>
          <p:cNvSpPr>
            <a:spLocks noGrp="1"/>
          </p:cNvSpPr>
          <p:nvPr>
            <p:ph type="subTitle" idx="1"/>
          </p:nvPr>
        </p:nvSpPr>
        <p:spPr>
          <a:xfrm>
            <a:off x="685800" y="1828800"/>
            <a:ext cx="8077200" cy="1499616"/>
          </a:xfrm>
        </p:spPr>
        <p:txBody>
          <a:bodyPr anchor="b" bIns="0" lIns="118872" rIns="45720" tIns="0"/>
          <a:lstStyle>
            <a:lvl1pPr algn="l" indent="0" marL="0">
              <a:buNone/>
              <a:defRPr sz="2000">
                <a:solidFill>
                  <a:srgbClr val="FFFFFF"/>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kumimoji="0" lang="en-US" smtClean="0"/>
              <a:t>Click to edit Master subtitle style</a:t>
            </a:r>
            <a:endParaRPr kumimoji="0" lang="en-US"/>
          </a:p>
        </p:txBody>
      </p:sp>
      <p:sp>
        <p:nvSpPr>
          <p:cNvPr id="1048586" name="Date Placeholder 3"/>
          <p:cNvSpPr>
            <a:spLocks noGrp="1"/>
          </p:cNvSpPr>
          <p:nvPr>
            <p:ph type="dt" sz="half" idx="10"/>
          </p:nvPr>
        </p:nvSpPr>
        <p:spPr/>
        <p:txBody>
          <a:bodyPr/>
          <a:p>
            <a:fld id="{11045F99-3876-4EF9-8093-3B4984ADDBE2}" type="datetimeFigureOut">
              <a:rPr lang="en-US" smtClean="0"/>
              <a:t>8/30/2024</a:t>
            </a:fld>
            <a:endParaRPr lang="en-US"/>
          </a:p>
        </p:txBody>
      </p:sp>
      <p:sp>
        <p:nvSpPr>
          <p:cNvPr id="1048587" name="Footer Placeholder 4"/>
          <p:cNvSpPr>
            <a:spLocks noGrp="1"/>
          </p:cNvSpPr>
          <p:nvPr>
            <p:ph type="ftr" sz="quarter" idx="11"/>
          </p:nvPr>
        </p:nvSpPr>
        <p:spPr/>
        <p:txBody>
          <a:bodyPr/>
          <a:p>
            <a:endParaRPr lang="en-US"/>
          </a:p>
        </p:txBody>
      </p:sp>
      <p:sp>
        <p:nvSpPr>
          <p:cNvPr id="1048588" name="Slide Number Placeholder 5"/>
          <p:cNvSpPr>
            <a:spLocks noGrp="1"/>
          </p:cNvSpPr>
          <p:nvPr>
            <p:ph type="sldNum" sz="quarter" idx="12"/>
          </p:nvPr>
        </p:nvSpPr>
        <p:spPr/>
        <p:txBody>
          <a:bodyPr/>
          <a:p>
            <a:fld id="{D8663696-122C-42EC-9FC1-C1C5B555889F}" type="slidenum">
              <a:rPr lang="en-US" smtClean="0"/>
              <a:t>‹#›</a:t>
            </a:fld>
            <a:endParaRPr lang="en-US"/>
          </a:p>
        </p:txBody>
      </p:sp>
      <p:sp>
        <p:nvSpPr>
          <p:cNvPr id="1048589" name="Rectangle 9"/>
          <p:cNvSpPr/>
          <p:nvPr/>
        </p:nvSpPr>
        <p:spPr bwMode="invGray">
          <a:xfrm>
            <a:off x="0" y="5128334"/>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50" name="Title 1"/>
          <p:cNvSpPr>
            <a:spLocks noGrp="1"/>
          </p:cNvSpPr>
          <p:nvPr>
            <p:ph type="title"/>
          </p:nvPr>
        </p:nvSpPr>
        <p:spPr/>
        <p:txBody>
          <a:bodyPr/>
          <a:p>
            <a:r>
              <a:rPr kumimoji="0" lang="en-US" smtClean="0"/>
              <a:t>Click to edit Master title style</a:t>
            </a:r>
            <a:endParaRPr kumimoji="0" lang="en-US"/>
          </a:p>
        </p:txBody>
      </p:sp>
      <p:sp>
        <p:nvSpPr>
          <p:cNvPr id="104865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3"/>
          <p:cNvSpPr>
            <a:spLocks noGrp="1"/>
          </p:cNvSpPr>
          <p:nvPr>
            <p:ph type="dt" sz="half" idx="10"/>
          </p:nvPr>
        </p:nvSpPr>
        <p:spPr/>
        <p:txBody>
          <a:bodyPr/>
          <a:p>
            <a:fld id="{11045F99-3876-4EF9-8093-3B4984ADDBE2}" type="datetimeFigureOut">
              <a:rPr lang="en-US" smtClean="0"/>
              <a:t>8/30/2024</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35" name="Rectangle 8"/>
          <p:cNvSpPr/>
          <p:nvPr/>
        </p:nvSpPr>
        <p:spPr bwMode="invGray">
          <a:xfrm>
            <a:off x="6598920" y="0"/>
            <a:ext cx="45720" cy="6858000"/>
          </a:xfrm>
          <a:prstGeom prst="rect"/>
          <a:solidFill>
            <a:srgbClr val="FFFFFF"/>
          </a:solidFill>
          <a:ln w="48000" cap="flat" cmpd="thickThin" algn="ctr">
            <a:noFill/>
            <a:prstDash val="solid"/>
          </a:ln>
          <a:effectLst>
            <a:outerShdw algn="tl" blurRad="31750" dir="108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6" name="Rectangle 7"/>
          <p:cNvSpPr/>
          <p:nvPr/>
        </p:nvSpPr>
        <p:spPr bwMode="ltGray">
          <a:xfrm>
            <a:off x="6647687" y="0"/>
            <a:ext cx="2514601" cy="685800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7" name="Vertical Title 1"/>
          <p:cNvSpPr>
            <a:spLocks noGrp="1"/>
          </p:cNvSpPr>
          <p:nvPr>
            <p:ph type="title" orient="vert"/>
          </p:nvPr>
        </p:nvSpPr>
        <p:spPr>
          <a:xfrm>
            <a:off x="6781800" y="274640"/>
            <a:ext cx="1905000" cy="5851525"/>
          </a:xfrm>
        </p:spPr>
        <p:txBody>
          <a:bodyPr vert="eaVert"/>
          <a:p>
            <a:r>
              <a:rPr kumimoji="0" lang="en-US" smtClean="0"/>
              <a:t>Click to edit Master title style</a:t>
            </a:r>
            <a:endParaRPr kumimoji="0" lang="en-US"/>
          </a:p>
        </p:txBody>
      </p:sp>
      <p:sp>
        <p:nvSpPr>
          <p:cNvPr id="1048638" name="Vertical Text Placeholder 2"/>
          <p:cNvSpPr>
            <a:spLocks noGrp="1"/>
          </p:cNvSpPr>
          <p:nvPr>
            <p:ph type="body" orient="vert" idx="1"/>
          </p:nvPr>
        </p:nvSpPr>
        <p:spPr>
          <a:xfrm>
            <a:off x="457200" y="30480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9" name="Date Placeholder 3"/>
          <p:cNvSpPr>
            <a:spLocks noGrp="1"/>
          </p:cNvSpPr>
          <p:nvPr>
            <p:ph type="dt" sz="half" idx="10"/>
          </p:nvPr>
        </p:nvSpPr>
        <p:spPr/>
        <p:txBody>
          <a:bodyPr/>
          <a:p>
            <a:fld id="{11045F99-3876-4EF9-8093-3B4984ADDBE2}" type="datetimeFigureOut">
              <a:rPr lang="en-US" smtClean="0"/>
              <a:t>8/30/2024</a:t>
            </a:fld>
            <a:endParaRPr lang="en-US"/>
          </a:p>
        </p:txBody>
      </p:sp>
      <p:sp>
        <p:nvSpPr>
          <p:cNvPr id="1048640" name="Footer Placeholder 4"/>
          <p:cNvSpPr>
            <a:spLocks noGrp="1"/>
          </p:cNvSpPr>
          <p:nvPr>
            <p:ph type="ftr" sz="quarter" idx="11"/>
          </p:nvPr>
        </p:nvSpPr>
        <p:spPr>
          <a:xfrm>
            <a:off x="2640597" y="6377459"/>
            <a:ext cx="3836404" cy="365125"/>
          </a:xfrm>
        </p:spPr>
        <p:txBody>
          <a:bodyPr/>
          <a:p>
            <a:endParaRPr lang="en-US"/>
          </a:p>
        </p:txBody>
      </p:sp>
      <p:sp>
        <p:nvSpPr>
          <p:cNvPr id="1048641" name="Slide Number Placeholder 5"/>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457200" y="155448"/>
            <a:ext cx="8229600" cy="1252728"/>
          </a:xfrm>
        </p:spPr>
        <p:txBody>
          <a:bodyPr/>
          <a:p>
            <a:r>
              <a:rPr kumimoji="0" lang="en-US" smtClean="0"/>
              <a:t>Click to edit Master title style</a:t>
            </a:r>
            <a:endParaRPr kumimoji="0" lang="en-US"/>
          </a:p>
        </p:txBody>
      </p:sp>
      <p:sp>
        <p:nvSpPr>
          <p:cNvPr id="104859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4" name="Date Placeholder 3"/>
          <p:cNvSpPr>
            <a:spLocks noGrp="1"/>
          </p:cNvSpPr>
          <p:nvPr>
            <p:ph type="dt" sz="half" idx="10"/>
          </p:nvPr>
        </p:nvSpPr>
        <p:spPr/>
        <p:txBody>
          <a:bodyPr/>
          <a:p>
            <a:fld id="{11045F99-3876-4EF9-8093-3B4984ADDBE2}" type="datetimeFigureOut">
              <a:rPr lang="en-US" smtClean="0"/>
              <a:t>8/30/2024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5" name=""/>
        <p:cNvGrpSpPr/>
        <p:nvPr/>
      </p:nvGrpSpPr>
      <p:grpSpPr>
        <a:xfrm>
          <a:off x="0" y="0"/>
          <a:ext cx="0" cy="0"/>
          <a:chOff x="0" y="0"/>
          <a:chExt cx="0" cy="0"/>
        </a:xfrm>
      </p:grpSpPr>
      <p:sp>
        <p:nvSpPr>
          <p:cNvPr id="1048623" name="Rectangle 8"/>
          <p:cNvSpPr/>
          <p:nvPr/>
        </p:nvSpPr>
        <p:spPr bwMode="ltGray">
          <a:xfrm>
            <a:off x="0" y="1"/>
            <a:ext cx="9144000" cy="260252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4" name="Rectangle 11"/>
          <p:cNvSpPr/>
          <p:nvPr/>
        </p:nvSpPr>
        <p:spPr bwMode="invGray">
          <a:xfrm>
            <a:off x="0" y="2602520"/>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5" name="Title 1"/>
          <p:cNvSpPr>
            <a:spLocks noGrp="1"/>
          </p:cNvSpPr>
          <p:nvPr>
            <p:ph type="title"/>
          </p:nvPr>
        </p:nvSpPr>
        <p:spPr>
          <a:xfrm>
            <a:off x="749808" y="118872"/>
            <a:ext cx="8013192" cy="1636776"/>
          </a:xfrm>
        </p:spPr>
        <p:txBody>
          <a:bodyPr anchor="b" bIns="0" lIns="91440" rIns="91440" rtlCol="0" tIns="0" vert="horz">
            <a:normAutofit/>
            <a:scene3d>
              <a:camera prst="orthographicFront"/>
              <a:lightRig dir="t" rig="threePt">
                <a:rot lat="0" lon="0" rev="4800000"/>
              </a:lightRig>
            </a:scene3d>
            <a:sp3d prstMaterial="matte">
              <a:bevelT w="50800" h="10160"/>
            </a:sp3d>
          </a:bodyPr>
          <a:lstStyle>
            <a:lvl1pPr algn="l">
              <a:defRPr baseline="0" b="1" cap="none" sz="4700"/>
            </a:lvl1pPr>
          </a:lstStyle>
          <a:p>
            <a:r>
              <a:rPr kumimoji="0" lang="en-US" smtClean="0"/>
              <a:t>Click to edit Master title style</a:t>
            </a:r>
            <a:endParaRPr kumimoji="0" lang="en-US"/>
          </a:p>
        </p:txBody>
      </p:sp>
      <p:sp>
        <p:nvSpPr>
          <p:cNvPr id="1048626" name="Text Placeholder 2"/>
          <p:cNvSpPr>
            <a:spLocks noGrp="1"/>
          </p:cNvSpPr>
          <p:nvPr>
            <p:ph type="body" idx="1"/>
          </p:nvPr>
        </p:nvSpPr>
        <p:spPr>
          <a:xfrm>
            <a:off x="740664" y="1828800"/>
            <a:ext cx="8022336" cy="685800"/>
          </a:xfrm>
        </p:spPr>
        <p:txBody>
          <a:bodyPr anchor="t" bIns="0" lIns="146304" rIns="45720" tIns="0"/>
          <a:lstStyle>
            <a:lvl1pPr indent="0" marL="0">
              <a:buNone/>
              <a:defRPr sz="2000">
                <a:solidFill>
                  <a:srgbClr val="FFFFFF"/>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eaLnBrk="1" hangingPunct="1" latinLnBrk="0" lvl="0"/>
            <a:r>
              <a:rPr kumimoji="0" lang="en-US" smtClean="0"/>
              <a:t>Click to edit Master text styles</a:t>
            </a:r>
          </a:p>
        </p:txBody>
      </p:sp>
      <p:sp>
        <p:nvSpPr>
          <p:cNvPr id="1048627" name="Date Placeholder 3"/>
          <p:cNvSpPr>
            <a:spLocks noGrp="1"/>
          </p:cNvSpPr>
          <p:nvPr>
            <p:ph type="dt" sz="half" idx="10"/>
          </p:nvPr>
        </p:nvSpPr>
        <p:spPr/>
        <p:txBody>
          <a:bodyPr/>
          <a:p>
            <a:fld id="{11045F99-3876-4EF9-8093-3B4984ADDBE2}" type="datetimeFigureOut">
              <a:rPr lang="en-US" smtClean="0"/>
              <a:t>8/30/2024</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D8663696-122C-42EC-9FC1-C1C5B555889F}"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5" name="Title 1"/>
          <p:cNvSpPr>
            <a:spLocks noGrp="1"/>
          </p:cNvSpPr>
          <p:nvPr>
            <p:ph type="title"/>
          </p:nvPr>
        </p:nvSpPr>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11045F99-3876-4EF9-8093-3B4984ADDBE2}" type="datetimeFigureOut">
              <a:rPr lang="en-US" smtClean="0"/>
              <a:t>8/30/2024</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1" name="Title 1"/>
          <p:cNvSpPr>
            <a:spLocks noGrp="1"/>
          </p:cNvSpPr>
          <p:nvPr>
            <p:ph type="title"/>
          </p:nvPr>
        </p:nvSpPr>
        <p:spPr/>
        <p:txBody>
          <a:bodyPr/>
          <a:p>
            <a:r>
              <a:rPr kumimoji="0" lang="en-US" smtClean="0"/>
              <a:t>Click to edit Master title style</a:t>
            </a:r>
            <a:endParaRPr kumimoji="0" lang="en-US"/>
          </a:p>
        </p:txBody>
      </p:sp>
      <p:sp>
        <p:nvSpPr>
          <p:cNvPr id="1048662" name="Text Placeholder 2"/>
          <p:cNvSpPr>
            <a:spLocks noGrp="1"/>
          </p:cNvSpPr>
          <p:nvPr>
            <p:ph type="body" idx="1"/>
          </p:nvPr>
        </p:nvSpPr>
        <p:spPr>
          <a:xfrm>
            <a:off x="457200" y="1698987"/>
            <a:ext cx="4040188"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smtClean="0"/>
              <a:t>Click to edit Master text styles</a:t>
            </a:r>
          </a:p>
        </p:txBody>
      </p:sp>
      <p:sp>
        <p:nvSpPr>
          <p:cNvPr id="1048663"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Text Placeholder 4"/>
          <p:cNvSpPr>
            <a:spLocks noGrp="1"/>
          </p:cNvSpPr>
          <p:nvPr>
            <p:ph type="body" sz="quarter" idx="3"/>
          </p:nvPr>
        </p:nvSpPr>
        <p:spPr>
          <a:xfrm>
            <a:off x="4645025" y="1698987"/>
            <a:ext cx="4041775"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smtClean="0"/>
              <a:t>Click to edit Master text styles</a:t>
            </a:r>
          </a:p>
        </p:txBody>
      </p:sp>
      <p:sp>
        <p:nvSpPr>
          <p:cNvPr id="1048665"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11045F99-3876-4EF9-8093-3B4984ADDBE2}" type="datetimeFigureOut">
              <a:rPr lang="en-US" smtClean="0"/>
              <a:t>8/30/2024</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1" name="Title 1"/>
          <p:cNvSpPr>
            <a:spLocks noGrp="1"/>
          </p:cNvSpPr>
          <p:nvPr>
            <p:ph type="title"/>
          </p:nvPr>
        </p:nvSpPr>
        <p:spPr/>
        <p:txBody>
          <a:bodyPr/>
          <a:p>
            <a:r>
              <a:rPr kumimoji="0" lang="en-US" smtClean="0"/>
              <a:t>Click to edit Master title style</a:t>
            </a:r>
            <a:endParaRPr kumimoji="0" lang="en-US"/>
          </a:p>
        </p:txBody>
      </p:sp>
      <p:sp>
        <p:nvSpPr>
          <p:cNvPr id="1048632" name="Date Placeholder 2"/>
          <p:cNvSpPr>
            <a:spLocks noGrp="1"/>
          </p:cNvSpPr>
          <p:nvPr>
            <p:ph type="dt" sz="half" idx="10"/>
          </p:nvPr>
        </p:nvSpPr>
        <p:spPr/>
        <p:txBody>
          <a:bodyPr/>
          <a:p>
            <a:fld id="{11045F99-3876-4EF9-8093-3B4984ADDBE2}" type="datetimeFigureOut">
              <a:rPr lang="en-US" smtClean="0"/>
              <a:t>8/30/2024</a:t>
            </a:fld>
            <a:endParaRPr lang="en-US"/>
          </a:p>
        </p:txBody>
      </p:sp>
      <p:sp>
        <p:nvSpPr>
          <p:cNvPr id="1048633" name="Footer Placeholder 3"/>
          <p:cNvSpPr>
            <a:spLocks noGrp="1"/>
          </p:cNvSpPr>
          <p:nvPr>
            <p:ph type="ftr" sz="quarter" idx="11"/>
          </p:nvPr>
        </p:nvSpPr>
        <p:spPr/>
        <p:txBody>
          <a:bodyPr/>
          <a:p>
            <a:endParaRPr lang="en-US"/>
          </a:p>
        </p:txBody>
      </p:sp>
      <p:sp>
        <p:nvSpPr>
          <p:cNvPr id="1048634" name="Slide Number Placeholder 4"/>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1" name=""/>
        <p:cNvGrpSpPr/>
        <p:nvPr/>
      </p:nvGrpSpPr>
      <p:grpSpPr>
        <a:xfrm>
          <a:off x="0" y="0"/>
          <a:ext cx="0" cy="0"/>
          <a:chOff x="0" y="0"/>
          <a:chExt cx="0" cy="0"/>
        </a:xfrm>
      </p:grpSpPr>
      <p:sp>
        <p:nvSpPr>
          <p:cNvPr id="1048617" name="Date Placeholder 1"/>
          <p:cNvSpPr>
            <a:spLocks noGrp="1"/>
          </p:cNvSpPr>
          <p:nvPr>
            <p:ph type="dt" sz="half" idx="10"/>
          </p:nvPr>
        </p:nvSpPr>
        <p:spPr/>
        <p:txBody>
          <a:bodyPr/>
          <a:p>
            <a:fld id="{11045F99-3876-4EF9-8093-3B4984ADDBE2}" type="datetimeFigureOut">
              <a:rPr lang="en-US" smtClean="0"/>
              <a:t>8/30/2024</a:t>
            </a:fld>
            <a:endParaRPr lang="en-US"/>
          </a:p>
        </p:txBody>
      </p:sp>
      <p:sp>
        <p:nvSpPr>
          <p:cNvPr id="1048618" name="Footer Placeholder 2"/>
          <p:cNvSpPr>
            <a:spLocks noGrp="1"/>
          </p:cNvSpPr>
          <p:nvPr>
            <p:ph type="ftr" sz="quarter" idx="11"/>
          </p:nvPr>
        </p:nvSpPr>
        <p:spPr/>
        <p:txBody>
          <a:bodyPr/>
          <a:p>
            <a:endParaRPr lang="en-US"/>
          </a:p>
        </p:txBody>
      </p:sp>
      <p:sp>
        <p:nvSpPr>
          <p:cNvPr id="1048619" name="Slide Number Placeholder 3"/>
          <p:cNvSpPr>
            <a:spLocks noGrp="1"/>
          </p:cNvSpPr>
          <p:nvPr>
            <p:ph type="sldNum" sz="quarter" idx="12"/>
          </p:nvPr>
        </p:nvSpPr>
        <p:spPr/>
        <p:txBody>
          <a:bodyPr/>
          <a:p>
            <a:fld id="{D8663696-122C-42EC-9FC1-C1C5B55588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69" name="Title 1"/>
          <p:cNvSpPr>
            <a:spLocks noGrp="1"/>
          </p:cNvSpPr>
          <p:nvPr>
            <p:ph type="title"/>
          </p:nvPr>
        </p:nvSpPr>
        <p:spPr>
          <a:xfrm>
            <a:off x="167838" y="152400"/>
            <a:ext cx="2523744" cy="978408"/>
          </a:xfrm>
        </p:spPr>
        <p:txBody>
          <a:bodyPr anchor="b" bIns="0" lIns="73152" rIns="45720" rtlCol="0" vert="horz">
            <a:normAutofit/>
            <a:sp3d prstMaterial="matte"/>
          </a:bodyPr>
          <a:lstStyle>
            <a:lvl1pPr algn="l">
              <a:defRPr b="0" sz="2000"/>
            </a:lvl1pPr>
          </a:lstStyle>
          <a:p>
            <a:r>
              <a:rPr kumimoji="0" lang="en-US" smtClean="0"/>
              <a:t>Click to edit Master title style</a:t>
            </a:r>
            <a:endParaRPr kumimoji="0" lang="en-US"/>
          </a:p>
        </p:txBody>
      </p:sp>
      <p:sp>
        <p:nvSpPr>
          <p:cNvPr id="1048670"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Text Placeholder 3"/>
          <p:cNvSpPr>
            <a:spLocks noGrp="1"/>
          </p:cNvSpPr>
          <p:nvPr>
            <p:ph type="body" sz="half" idx="2"/>
          </p:nvPr>
        </p:nvSpPr>
        <p:spPr>
          <a:xfrm>
            <a:off x="167838" y="1730018"/>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smtClean="0"/>
              <a:t>Click to edit Master text styles</a:t>
            </a:r>
          </a:p>
        </p:txBody>
      </p:sp>
      <p:sp>
        <p:nvSpPr>
          <p:cNvPr id="1048672" name="Date Placeholder 4"/>
          <p:cNvSpPr>
            <a:spLocks noGrp="1"/>
          </p:cNvSpPr>
          <p:nvPr>
            <p:ph type="dt" sz="half" idx="10"/>
          </p:nvPr>
        </p:nvSpPr>
        <p:spPr/>
        <p:txBody>
          <a:bodyPr/>
          <a:p>
            <a:fld id="{11045F99-3876-4EF9-8093-3B4984ADDBE2}" type="datetimeFigureOut">
              <a:rPr lang="en-US" smtClean="0"/>
              <a:t>8/30/2024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fld id="{D8663696-122C-42EC-9FC1-C1C5B555889F}" type="slidenum">
              <a:rPr lang="en-US" smtClean="0"/>
              <a:t>‹#›</a:t>
            </a:fld>
            <a:endParaRPr lang="en-US"/>
          </a:p>
        </p:txBody>
      </p:sp>
      <p:sp>
        <p:nvSpPr>
          <p:cNvPr id="1048675" name="Rectangle 11"/>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76" name="Rectangle 8"/>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bg>
      <p:bgRef idx="1001">
        <a:schemeClr val="bg2"/>
      </p:bgRef>
    </p:bg>
    <p:spTree>
      <p:nvGrpSpPr>
        <p:cNvPr id="49" name=""/>
        <p:cNvGrpSpPr/>
        <p:nvPr/>
      </p:nvGrpSpPr>
      <p:grpSpPr>
        <a:xfrm>
          <a:off x="0" y="0"/>
          <a:ext cx="0" cy="0"/>
          <a:chOff x="0" y="0"/>
          <a:chExt cx="0" cy="0"/>
        </a:xfrm>
      </p:grpSpPr>
      <p:sp>
        <p:nvSpPr>
          <p:cNvPr id="1048642" name="Title 1"/>
          <p:cNvSpPr>
            <a:spLocks noGrp="1"/>
          </p:cNvSpPr>
          <p:nvPr>
            <p:ph type="title"/>
          </p:nvPr>
        </p:nvSpPr>
        <p:spPr>
          <a:xfrm>
            <a:off x="164592" y="155448"/>
            <a:ext cx="2525150" cy="978408"/>
          </a:xfrm>
        </p:spPr>
        <p:txBody>
          <a:bodyPr anchor="b" bIns="0" lIns="73152">
            <a:sp3d prstMaterial="matte"/>
          </a:bodyPr>
          <a:lstStyle>
            <a:lvl1pPr algn="l">
              <a:defRPr b="0" sz="2000"/>
            </a:lvl1pPr>
          </a:lstStyle>
          <a:p>
            <a:r>
              <a:rPr kumimoji="0" lang="en-US" smtClean="0"/>
              <a:t>Click to edit Master title style</a:t>
            </a:r>
            <a:endParaRPr kumimoji="0" lang="en-US"/>
          </a:p>
        </p:txBody>
      </p:sp>
      <p:sp>
        <p:nvSpPr>
          <p:cNvPr id="1048643" name="Picture Placeholder 2"/>
          <p:cNvSpPr>
            <a:spLocks noGrp="1"/>
          </p:cNvSpPr>
          <p:nvPr>
            <p:ph type="pic" idx="1"/>
          </p:nvPr>
        </p:nvSpPr>
        <p:spPr>
          <a:xfrm>
            <a:off x="2903805" y="1484808"/>
            <a:ext cx="6247397" cy="5373192"/>
          </a:xfrm>
          <a:solidFill>
            <a:schemeClr val="bg2">
              <a:shade val="75000"/>
            </a:schemeClr>
          </a:solidFill>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kumimoji="0" lang="en-US" smtClean="0"/>
              <a:t>Click icon to add picture</a:t>
            </a:r>
            <a:endParaRPr dirty="0" kumimoji="0" lang="en-US"/>
          </a:p>
        </p:txBody>
      </p:sp>
      <p:sp>
        <p:nvSpPr>
          <p:cNvPr id="1048644" name="Text Placeholder 3"/>
          <p:cNvSpPr>
            <a:spLocks noGrp="1"/>
          </p:cNvSpPr>
          <p:nvPr>
            <p:ph type="body" sz="half" idx="2"/>
          </p:nvPr>
        </p:nvSpPr>
        <p:spPr>
          <a:xfrm>
            <a:off x="164592" y="1728216"/>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smtClean="0"/>
              <a:t>Click to edit Master text styles</a:t>
            </a:r>
          </a:p>
        </p:txBody>
      </p:sp>
      <p:sp>
        <p:nvSpPr>
          <p:cNvPr id="1048645" name="Date Placeholder 4"/>
          <p:cNvSpPr>
            <a:spLocks noGrp="1"/>
          </p:cNvSpPr>
          <p:nvPr>
            <p:ph type="dt" sz="half" idx="10"/>
          </p:nvPr>
        </p:nvSpPr>
        <p:spPr>
          <a:xfrm>
            <a:off x="164592" y="1170432"/>
            <a:ext cx="2523744" cy="201168"/>
          </a:xfrm>
        </p:spPr>
        <p:txBody>
          <a:bodyPr/>
          <a:p>
            <a:fld id="{11045F99-3876-4EF9-8093-3B4984ADDBE2}" type="datetimeFigureOut">
              <a:rPr lang="en-US" smtClean="0"/>
              <a:t>8/30/2024</a:t>
            </a:fld>
            <a:endParaRPr lang="en-US"/>
          </a:p>
        </p:txBody>
      </p:sp>
      <p:sp>
        <p:nvSpPr>
          <p:cNvPr id="1048646" name="Rectangle 10"/>
          <p:cNvSpPr/>
          <p:nvPr/>
        </p:nvSpPr>
        <p:spPr>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7" name="Rectangle 8"/>
          <p:cNvSpPr/>
          <p:nvPr/>
        </p:nvSpPr>
        <p:spPr bwMode="invGray">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8"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1048649" name="Slide Number Placeholder 6"/>
          <p:cNvSpPr>
            <a:spLocks noGrp="1"/>
          </p:cNvSpPr>
          <p:nvPr>
            <p:ph type="sldNum" sz="quarter" idx="12"/>
          </p:nvPr>
        </p:nvSpPr>
        <p:spPr>
          <a:xfrm>
            <a:off x="8339328" y="1170432"/>
            <a:ext cx="733864" cy="201168"/>
          </a:xfrm>
        </p:spPr>
        <p:txBody>
          <a:bodyPr/>
          <a:p>
            <a:fld id="{D8663696-122C-42EC-9FC1-C1C5B555889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9"/>
          <p:cNvSpPr/>
          <p:nvPr/>
        </p:nvSpPr>
        <p:spPr bwMode="invGray">
          <a:xfrm>
            <a:off x="0" y="1435895"/>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7" name="Rectangle 6"/>
          <p:cNvSpPr/>
          <p:nvPr/>
        </p:nvSpPr>
        <p:spPr bwMode="ltGray">
          <a:xfrm>
            <a:off x="0" y="0"/>
            <a:ext cx="9143999" cy="1433733"/>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8" name="Title Placeholder 1"/>
          <p:cNvSpPr>
            <a:spLocks noGrp="1"/>
          </p:cNvSpPr>
          <p:nvPr>
            <p:ph type="title"/>
          </p:nvPr>
        </p:nvSpPr>
        <p:spPr>
          <a:xfrm>
            <a:off x="457200" y="152400"/>
            <a:ext cx="8229600" cy="1251062"/>
          </a:xfrm>
          <a:prstGeom prst="rect"/>
        </p:spPr>
        <p:txBody>
          <a:bodyPr anchor="ctr" lIns="91440" rIns="45720" rtlCol="0" vert="horz">
            <a:normAutofit/>
            <a:scene3d>
              <a:camera prst="orthographicFront"/>
              <a:lightRig dir="t" rig="threePt">
                <a:rot lat="0" lon="0" rev="4800000"/>
              </a:lightRig>
            </a:scene3d>
            <a:sp3d prstMaterial="matte">
              <a:bevelT w="50800" h="10160"/>
            </a:sp3d>
          </a:bodyPr>
          <a:p>
            <a:r>
              <a:rPr kumimoji="0" lang="en-US" smtClean="0"/>
              <a:t>Click to edit Master title style</a:t>
            </a:r>
            <a:endParaRPr kumimoji="0" lang="en-US"/>
          </a:p>
        </p:txBody>
      </p:sp>
      <p:sp>
        <p:nvSpPr>
          <p:cNvPr id="1048579" name="Text Placeholder 2"/>
          <p:cNvSpPr>
            <a:spLocks noGrp="1"/>
          </p:cNvSpPr>
          <p:nvPr>
            <p:ph type="body" idx="1"/>
          </p:nvPr>
        </p:nvSpPr>
        <p:spPr>
          <a:xfrm>
            <a:off x="457200" y="1775191"/>
            <a:ext cx="8229600" cy="4625609"/>
          </a:xfrm>
          <a:prstGeom prst="rect"/>
        </p:spPr>
        <p:txBody>
          <a:bodyPr lIns="54864" rtlCol="0" tIns="91440"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3"/>
          <p:cNvSpPr>
            <a:spLocks noGrp="1"/>
          </p:cNvSpPr>
          <p:nvPr>
            <p:ph type="dt" sz="half" idx="2"/>
          </p:nvPr>
        </p:nvSpPr>
        <p:spPr>
          <a:xfrm>
            <a:off x="457200" y="6476999"/>
            <a:ext cx="2133600" cy="274320"/>
          </a:xfrm>
          <a:prstGeom prst="rect"/>
        </p:spPr>
        <p:txBody>
          <a:bodyPr anchor="b" bIns="0" lIns="109728" rIns="45720" rtlCol="0" vert="horz"/>
          <a:lstStyle>
            <a:lvl1pPr algn="l" eaLnBrk="1" hangingPunct="1" latinLnBrk="0">
              <a:defRPr sz="1200" kumimoji="0">
                <a:solidFill>
                  <a:schemeClr val="tx1">
                    <a:tint val="95000"/>
                  </a:schemeClr>
                </a:solidFill>
              </a:defRPr>
            </a:lvl1pPr>
          </a:lstStyle>
          <a:p>
            <a:fld id="{11045F99-3876-4EF9-8093-3B4984ADDBE2}" type="datetimeFigureOut">
              <a:rPr lang="en-US" smtClean="0"/>
              <a:t>8/30/2024</a:t>
            </a:fld>
            <a:endParaRPr lang="en-US"/>
          </a:p>
        </p:txBody>
      </p:sp>
      <p:sp>
        <p:nvSpPr>
          <p:cNvPr id="1048581" name="Footer Placeholder 4"/>
          <p:cNvSpPr>
            <a:spLocks noGrp="1"/>
          </p:cNvSpPr>
          <p:nvPr>
            <p:ph type="ftr" sz="quarter" idx="3"/>
          </p:nvPr>
        </p:nvSpPr>
        <p:spPr>
          <a:xfrm>
            <a:off x="2640596" y="6476999"/>
            <a:ext cx="5507719" cy="274320"/>
          </a:xfrm>
          <a:prstGeom prst="rect"/>
        </p:spPr>
        <p:txBody>
          <a:bodyPr anchor="b" bIns="0" lIns="45720" rIns="45720" rtlCol="0" vert="horz"/>
          <a:lstStyle>
            <a:lvl1pPr algn="l" eaLnBrk="1" hangingPunct="1" latinLnBrk="0">
              <a:defRPr sz="1200" kumimoji="0">
                <a:solidFill>
                  <a:schemeClr val="tx1">
                    <a:tint val="95000"/>
                  </a:schemeClr>
                </a:solidFill>
              </a:defRPr>
            </a:lvl1pPr>
          </a:lstStyle>
          <a:p>
            <a:endParaRPr lang="en-US"/>
          </a:p>
        </p:txBody>
      </p:sp>
      <p:sp>
        <p:nvSpPr>
          <p:cNvPr id="1048582" name="Slide Number Placeholder 5"/>
          <p:cNvSpPr>
            <a:spLocks noGrp="1"/>
          </p:cNvSpPr>
          <p:nvPr>
            <p:ph type="sldNum" sz="quarter" idx="4"/>
          </p:nvPr>
        </p:nvSpPr>
        <p:spPr>
          <a:xfrm>
            <a:off x="8204396" y="6476999"/>
            <a:ext cx="733864" cy="274320"/>
          </a:xfrm>
          <a:prstGeom prst="rect"/>
        </p:spPr>
        <p:txBody>
          <a:bodyPr anchor="b" bIns="0" rtlCol="0" vert="horz"/>
          <a:lstStyle>
            <a:lvl1pPr algn="r" eaLnBrk="1" hangingPunct="1" latinLnBrk="0">
              <a:defRPr sz="1200" kumimoji="0">
                <a:solidFill>
                  <a:schemeClr val="tx1">
                    <a:tint val="95000"/>
                  </a:schemeClr>
                </a:solidFill>
              </a:defRPr>
            </a:lvl1pPr>
          </a:lstStyle>
          <a:p>
            <a:fld id="{D8663696-122C-42EC-9FC1-C1C5B555889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500" kern="1200" kumimoji="0">
          <a:solidFill>
            <a:schemeClr val="accent1">
              <a:satMod val="150000"/>
            </a:schemeClr>
          </a:solidFill>
          <a:effectLst/>
          <a:latin typeface="+mj-lt"/>
          <a:ea typeface="+mj-ea"/>
          <a:cs typeface="+mj-cs"/>
        </a:defRPr>
      </a:lvl1pPr>
    </p:titleStyle>
    <p:bodyStyle>
      <a:lvl1pPr algn="l" eaLnBrk="1" hangingPunct="1" indent="-320040" latinLnBrk="0" marL="438912" rtl="0">
        <a:spcBef>
          <a:spcPts val="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74320" latinLnBrk="0" marL="731520" rtl="0">
        <a:spcBef>
          <a:spcPct val="20000"/>
        </a:spcBef>
        <a:buClr>
          <a:schemeClr val="accent2"/>
        </a:buClr>
        <a:buSzPct val="90000"/>
        <a:buFont typeface="Wingdings"/>
        <a:buChar char=""/>
        <a:defRPr sz="2800" kern="1200" kumimoji="0">
          <a:solidFill>
            <a:schemeClr val="tx1"/>
          </a:solidFill>
          <a:latin typeface="+mn-lt"/>
          <a:ea typeface="+mn-ea"/>
          <a:cs typeface="+mn-cs"/>
        </a:defRPr>
      </a:lvl2pPr>
      <a:lvl3pPr algn="l" eaLnBrk="1" hangingPunct="1" indent="-228600" latinLnBrk="0" marL="996696" rtl="0">
        <a:spcBef>
          <a:spcPct val="20000"/>
        </a:spcBef>
        <a:buClr>
          <a:schemeClr val="accent3"/>
        </a:buClr>
        <a:buFont typeface="Arial"/>
        <a:buChar char="▪"/>
        <a:defRPr sz="2400" kern="1200" kumimoji="0">
          <a:solidFill>
            <a:schemeClr val="tx1"/>
          </a:solidFill>
          <a:latin typeface="+mn-lt"/>
          <a:ea typeface="+mn-ea"/>
          <a:cs typeface="+mn-cs"/>
        </a:defRPr>
      </a:lvl3pPr>
      <a:lvl4pPr algn="l" eaLnBrk="1" hangingPunct="1" indent="-182880" latinLnBrk="0" marL="1216152" rtl="0">
        <a:spcBef>
          <a:spcPct val="20000"/>
        </a:spcBef>
        <a:buClr>
          <a:schemeClr val="accent4"/>
        </a:buClr>
        <a:buFont typeface="Arial"/>
        <a:buChar char="▪"/>
        <a:defRPr sz="2000" kern="1200" kumimoji="0">
          <a:solidFill>
            <a:schemeClr val="tx1"/>
          </a:solidFill>
          <a:latin typeface="+mn-lt"/>
          <a:ea typeface="+mn-ea"/>
          <a:cs typeface="+mn-cs"/>
        </a:defRPr>
      </a:lvl4pPr>
      <a:lvl5pPr algn="l" eaLnBrk="1" hangingPunct="1" indent="-182880" latinLnBrk="0" marL="1426464" rtl="0">
        <a:spcBef>
          <a:spcPct val="20000"/>
        </a:spcBef>
        <a:buClr>
          <a:schemeClr val="accent5"/>
        </a:buClr>
        <a:buFont typeface="Wingdings 3"/>
        <a:buChar char=""/>
        <a:defRPr sz="2000" kern="1200" kumimoji="0" lang="en-US" smtClean="0">
          <a:solidFill>
            <a:schemeClr val="tx1"/>
          </a:solidFill>
          <a:latin typeface="+mn-lt"/>
          <a:ea typeface="+mn-ea"/>
          <a:cs typeface="+mn-cs"/>
        </a:defRPr>
      </a:lvl5pPr>
      <a:lvl6pPr algn="l" eaLnBrk="1" hangingPunct="1" indent="-182880" latinLnBrk="0" marL="1627632" rtl="0">
        <a:spcBef>
          <a:spcPct val="20000"/>
        </a:spcBef>
        <a:buClr>
          <a:schemeClr val="accent6"/>
        </a:buClr>
        <a:buSzPct val="100000"/>
        <a:buFont typeface="Wingdings 2"/>
        <a:buChar char=""/>
        <a:defRPr sz="2000" kern="1200" kumimoji="0">
          <a:solidFill>
            <a:schemeClr val="tx1"/>
          </a:solidFill>
          <a:latin typeface="+mn-lt"/>
          <a:ea typeface="+mn-ea"/>
          <a:cs typeface="+mn-cs"/>
        </a:defRPr>
      </a:lvl6pPr>
      <a:lvl7pPr algn="l" eaLnBrk="1" hangingPunct="1" indent="-182880" latinLnBrk="0" marL="1828800" rtl="0">
        <a:spcBef>
          <a:spcPct val="20000"/>
        </a:spcBef>
        <a:buClr>
          <a:schemeClr val="accent1"/>
        </a:buClr>
        <a:buSzPct val="100000"/>
        <a:buFont typeface="Wingdings 2"/>
        <a:buChar char=""/>
        <a:defRPr sz="1800" kern="1200" kumimoji="0">
          <a:solidFill>
            <a:schemeClr val="tx1"/>
          </a:solidFill>
          <a:latin typeface="+mn-lt"/>
          <a:ea typeface="+mn-ea"/>
          <a:cs typeface="+mn-cs"/>
        </a:defRPr>
      </a:lvl7pPr>
      <a:lvl8pPr algn="l" eaLnBrk="1" hangingPunct="1" indent="-182880" latinLnBrk="0" marL="2029968" rtl="0">
        <a:spcBef>
          <a:spcPct val="20000"/>
        </a:spcBef>
        <a:buClr>
          <a:schemeClr val="accent2"/>
        </a:buClr>
        <a:buFont typeface="Wingdings 2" pitchFamily="18" charset="2"/>
        <a:buChar char=""/>
        <a:defRPr sz="1800" kern="1200" kumimoji="0">
          <a:solidFill>
            <a:schemeClr val="tx1"/>
          </a:solidFill>
          <a:latin typeface="+mn-lt"/>
          <a:ea typeface="+mn-ea"/>
          <a:cs typeface="+mn-cs"/>
        </a:defRPr>
      </a:lvl8pPr>
      <a:lvl9pPr algn="l" eaLnBrk="1" hangingPunct="1" indent="-182880" latinLnBrk="0" marL="2231136" rtl="0">
        <a:spcBef>
          <a:spcPct val="20000"/>
        </a:spcBef>
        <a:buClr>
          <a:schemeClr val="accent3"/>
        </a:buClr>
        <a:buFont typeface="Wingdings 2" pitchFamily="18" charset="2"/>
        <a:buChar char=""/>
        <a:defRPr baseline="0"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a:xfrm>
            <a:off x="156296" y="1304923"/>
            <a:ext cx="8305800" cy="2124076"/>
          </a:xfrm>
          <a:solidFill>
            <a:schemeClr val="bg1">
              <a:lumMod val="85000"/>
              <a:lumOff val="15000"/>
            </a:schemeClr>
          </a:solidFill>
          <a:effectLst>
            <a:outerShdw blurRad="152400" dir="5400000" dist="317500" rotWithShape="0" sx="90000" sy="-19000">
              <a:prstClr val="black">
                <a:alpha val="15000"/>
              </a:prstClr>
            </a:outerShdw>
          </a:effectLst>
        </p:spPr>
        <p:txBody>
          <a:bodyPr>
            <a:normAutofit/>
          </a:bodyPr>
          <a:p>
            <a:r>
              <a:rPr b="1" dirty="0" lang="en-US" spc="50" smtClean="0">
                <a:ln w="13500">
                  <a:solidFill>
                    <a:schemeClr val="accent1">
                      <a:shade val="2500"/>
                      <a:alpha val="6500"/>
                    </a:schemeClr>
                  </a:solidFill>
                  <a:prstDash val="solid"/>
                </a:ln>
                <a:solidFill>
                  <a:schemeClr val="accent1">
                    <a:tint val="3000"/>
                    <a:alpha val="95000"/>
                  </a:schemeClr>
                </a:solidFill>
                <a:effectLst>
                  <a:innerShdw blurRad="50900" dir="13500000" dist="38500">
                    <a:srgbClr val="000000">
                      <a:alpha val="60000"/>
                    </a:srgbClr>
                  </a:innerShdw>
                </a:effectLst>
                <a:latin typeface="Arial Rounded MT Bold" pitchFamily="34" charset="0"/>
              </a:rPr>
              <a:t>Salary and Compensation Analysis Through Excel Data Modeling</a:t>
            </a:r>
            <a:endParaRPr b="1" dirty="0" lang="en-US" spc="50">
              <a:ln w="13500">
                <a:solidFill>
                  <a:schemeClr val="accent1">
                    <a:shade val="2500"/>
                    <a:alpha val="6500"/>
                  </a:schemeClr>
                </a:solidFill>
                <a:prstDash val="solid"/>
              </a:ln>
              <a:solidFill>
                <a:schemeClr val="accent1">
                  <a:tint val="3000"/>
                  <a:alpha val="95000"/>
                </a:schemeClr>
              </a:solidFill>
              <a:effectLst>
                <a:innerShdw blurRad="50900" dir="13500000" dist="38500">
                  <a:srgbClr val="000000">
                    <a:alpha val="60000"/>
                  </a:srgbClr>
                </a:innerShdw>
              </a:effectLst>
              <a:latin typeface="Arial Rounded MT Bold" pitchFamily="34" charset="0"/>
            </a:endParaRPr>
          </a:p>
        </p:txBody>
      </p:sp>
      <p:sp>
        <p:nvSpPr>
          <p:cNvPr id="1048591" name="Subtitle 2"/>
          <p:cNvSpPr>
            <a:spLocks noGrp="1"/>
          </p:cNvSpPr>
          <p:nvPr>
            <p:ph type="subTitle" idx="1"/>
          </p:nvPr>
        </p:nvSpPr>
        <p:spPr>
          <a:xfrm>
            <a:off x="571472" y="3643314"/>
            <a:ext cx="8305800" cy="2729592"/>
          </a:xfrm>
        </p:spPr>
        <p:style>
          <a:lnRef idx="1">
            <a:schemeClr val="accent1"/>
          </a:lnRef>
          <a:fillRef idx="2">
            <a:schemeClr val="accent1"/>
          </a:fillRef>
          <a:effectRef idx="1">
            <a:schemeClr val="accent1"/>
          </a:effectRef>
          <a:fontRef idx="minor">
            <a:schemeClr val="dk1"/>
          </a:fontRef>
        </p:style>
        <p:txBody>
          <a:bodyPr>
            <a:normAutofit/>
          </a:bodyPr>
          <a:p>
            <a:endParaRPr dirty="0" lang="en-US" smtClean="0"/>
          </a:p>
          <a:p>
            <a:r>
              <a:rPr altLang="en-US" b="1" dirty="0" sz="2400" lang="en-US" smtClean="0">
                <a:solidFill>
                  <a:schemeClr val="bg1"/>
                </a:solidFill>
                <a:latin typeface="Berlin Sans FB Demi" pitchFamily="34" charset="0"/>
              </a:rPr>
              <a:t>S</a:t>
            </a:r>
            <a:r>
              <a:rPr altLang="en-US" b="1" dirty="0" sz="2400" lang="en-US" smtClean="0">
                <a:solidFill>
                  <a:schemeClr val="bg1"/>
                </a:solidFill>
                <a:latin typeface="Berlin Sans FB Demi" pitchFamily="34" charset="0"/>
              </a:rPr>
              <a:t>A</a:t>
            </a:r>
            <a:r>
              <a:rPr altLang="en-US" b="1" dirty="0" sz="2400" lang="en-US" smtClean="0">
                <a:solidFill>
                  <a:schemeClr val="bg1"/>
                </a:solidFill>
                <a:latin typeface="Berlin Sans FB Demi" pitchFamily="34" charset="0"/>
              </a:rPr>
              <a:t>N</a:t>
            </a:r>
            <a:r>
              <a:rPr altLang="en-US" b="1" dirty="0" sz="2400" lang="en-US" smtClean="0">
                <a:solidFill>
                  <a:schemeClr val="bg1"/>
                </a:solidFill>
                <a:latin typeface="Berlin Sans FB Demi" pitchFamily="34" charset="0"/>
              </a:rPr>
              <a:t>T</a:t>
            </a:r>
            <a:r>
              <a:rPr altLang="en-US" b="1" dirty="0" sz="2400" lang="en-US" smtClean="0">
                <a:solidFill>
                  <a:schemeClr val="bg1"/>
                </a:solidFill>
                <a:latin typeface="Berlin Sans FB Demi" pitchFamily="34" charset="0"/>
              </a:rPr>
              <a:t>H</a:t>
            </a:r>
            <a:r>
              <a:rPr altLang="en-US" b="1" dirty="0" sz="2400" lang="en-US" smtClean="0">
                <a:solidFill>
                  <a:schemeClr val="bg1"/>
                </a:solidFill>
                <a:latin typeface="Berlin Sans FB Demi" pitchFamily="34" charset="0"/>
              </a:rPr>
              <a:t>I</a:t>
            </a:r>
            <a:r>
              <a:rPr altLang="en-US" b="1" dirty="0" sz="2400" lang="en-US" smtClean="0">
                <a:solidFill>
                  <a:schemeClr val="bg1"/>
                </a:solidFill>
                <a:latin typeface="Berlin Sans FB Demi" pitchFamily="34" charset="0"/>
              </a:rPr>
              <a:t>Y</a:t>
            </a:r>
            <a:r>
              <a:rPr altLang="en-US" b="1" dirty="0" sz="2400" lang="en-US" smtClean="0">
                <a:solidFill>
                  <a:schemeClr val="bg1"/>
                </a:solidFill>
                <a:latin typeface="Berlin Sans FB Demi" pitchFamily="34" charset="0"/>
              </a:rPr>
              <a:t>A</a:t>
            </a:r>
            <a:r>
              <a:rPr altLang="en-US" b="1" dirty="0" sz="2400" lang="en-US" smtClean="0">
                <a:solidFill>
                  <a:schemeClr val="bg1"/>
                </a:solidFill>
                <a:latin typeface="Berlin Sans FB Demi" pitchFamily="34" charset="0"/>
              </a:rPr>
              <a:t> </a:t>
            </a:r>
            <a:r>
              <a:rPr altLang="en-US" b="1" dirty="0" sz="2400" lang="en-US" smtClean="0">
                <a:solidFill>
                  <a:schemeClr val="bg1"/>
                </a:solidFill>
                <a:latin typeface="Berlin Sans FB Demi" pitchFamily="34" charset="0"/>
              </a:rPr>
              <a:t>S</a:t>
            </a:r>
            <a:endParaRPr altLang="en-US" lang="zh-CN"/>
          </a:p>
          <a:p>
            <a:r>
              <a:rPr dirty="0" sz="2400" lang="en-US" smtClean="0">
                <a:solidFill>
                  <a:schemeClr val="bg1"/>
                </a:solidFill>
                <a:latin typeface="Berlin Sans FB Demi" pitchFamily="34" charset="0"/>
              </a:rPr>
              <a:t>REG.NO:31</a:t>
            </a:r>
            <a:r>
              <a:rPr dirty="0" sz="2400" lang="en-US" smtClean="0">
                <a:solidFill>
                  <a:schemeClr val="bg1"/>
                </a:solidFill>
                <a:latin typeface="Berlin Sans FB Demi" pitchFamily="34" charset="0"/>
              </a:rPr>
              <a:t>2</a:t>
            </a:r>
            <a:r>
              <a:rPr dirty="0" sz="2400" lang="en-US" smtClean="0">
                <a:solidFill>
                  <a:schemeClr val="bg1"/>
                </a:solidFill>
                <a:latin typeface="Berlin Sans FB Demi" pitchFamily="34" charset="0"/>
              </a:rPr>
              <a:t>2</a:t>
            </a:r>
            <a:r>
              <a:rPr dirty="0" sz="2400" lang="en-US" smtClean="0">
                <a:solidFill>
                  <a:schemeClr val="bg1"/>
                </a:solidFill>
                <a:latin typeface="Berlin Sans FB Demi" pitchFamily="34" charset="0"/>
              </a:rPr>
              <a:t>1</a:t>
            </a:r>
            <a:r>
              <a:rPr dirty="0" sz="2400" lang="en-US" smtClean="0">
                <a:solidFill>
                  <a:schemeClr val="bg1"/>
                </a:solidFill>
                <a:latin typeface="Berlin Sans FB Demi" pitchFamily="34" charset="0"/>
              </a:rPr>
              <a:t>4</a:t>
            </a:r>
            <a:r>
              <a:rPr dirty="0" sz="2400" lang="en-US" smtClean="0">
                <a:solidFill>
                  <a:schemeClr val="bg1"/>
                </a:solidFill>
                <a:latin typeface="Berlin Sans FB Demi" pitchFamily="34" charset="0"/>
              </a:rPr>
              <a:t>4</a:t>
            </a:r>
            <a:r>
              <a:rPr dirty="0" sz="2400" lang="en-US" smtClean="0">
                <a:solidFill>
                  <a:schemeClr val="bg1"/>
                </a:solidFill>
                <a:latin typeface="Berlin Sans FB Demi" pitchFamily="34" charset="0"/>
              </a:rPr>
              <a:t>9</a:t>
            </a:r>
            <a:r>
              <a:rPr dirty="0" sz="2400" lang="en-US" smtClean="0">
                <a:solidFill>
                  <a:schemeClr val="bg1"/>
                </a:solidFill>
                <a:latin typeface="Berlin Sans FB Demi" pitchFamily="34" charset="0"/>
              </a:rPr>
              <a:t>0</a:t>
            </a:r>
            <a:endParaRPr altLang="en-US" lang="zh-CN"/>
          </a:p>
          <a:p>
            <a:r>
              <a:rPr dirty="0" sz="2400" lang="en-US" smtClean="0">
                <a:solidFill>
                  <a:schemeClr val="bg1"/>
                </a:solidFill>
                <a:latin typeface="Berlin Sans FB Demi" pitchFamily="34" charset="0"/>
              </a:rPr>
              <a:t>NM.ID : </a:t>
            </a:r>
            <a:r>
              <a:rPr dirty="0" sz="2400" lang="en-US" smtClean="0">
                <a:solidFill>
                  <a:schemeClr val="bg1"/>
                </a:solidFill>
                <a:latin typeface="Berlin Sans FB Demi" pitchFamily="34" charset="0"/>
              </a:rPr>
              <a:t>FEDDF1A881C5143AC83451C9B22748DB</a:t>
            </a:r>
            <a:endParaRPr dirty="0" sz="2400" lang="en-US" smtClean="0">
              <a:solidFill>
                <a:schemeClr val="bg1"/>
              </a:solidFill>
              <a:latin typeface="Bahnschrift SemiBold" pitchFamily="34" charset="0"/>
            </a:endParaRPr>
          </a:p>
          <a:p>
            <a:r>
              <a:rPr b="1" dirty="0" sz="2400" lang="en-US" smtClean="0">
                <a:solidFill>
                  <a:schemeClr val="bg1"/>
                </a:solidFill>
                <a:latin typeface="Berlin Sans FB Demi" pitchFamily="34" charset="0"/>
              </a:rPr>
              <a:t>3</a:t>
            </a:r>
            <a:r>
              <a:rPr baseline="30000" b="1" dirty="0" sz="2400" lang="en-US" smtClean="0">
                <a:solidFill>
                  <a:schemeClr val="bg1"/>
                </a:solidFill>
                <a:latin typeface="Berlin Sans FB Demi" pitchFamily="34" charset="0"/>
              </a:rPr>
              <a:t>rd</a:t>
            </a:r>
            <a:r>
              <a:rPr b="1" dirty="0" sz="2400" lang="en-US" smtClean="0">
                <a:solidFill>
                  <a:schemeClr val="bg1"/>
                </a:solidFill>
                <a:latin typeface="Berlin Sans FB Demi" pitchFamily="34" charset="0"/>
              </a:rPr>
              <a:t> YEAR B.COM ( </a:t>
            </a:r>
            <a:r>
              <a:rPr b="1" dirty="0" sz="2400" lang="en-US" smtClean="0">
                <a:solidFill>
                  <a:schemeClr val="bg1"/>
                </a:solidFill>
                <a:latin typeface="Berlin Sans FB Demi" pitchFamily="34" charset="0"/>
              </a:rPr>
              <a:t>G</a:t>
            </a:r>
            <a:r>
              <a:rPr b="1" dirty="0" sz="2400" lang="en-US" smtClean="0">
                <a:solidFill>
                  <a:schemeClr val="bg1"/>
                </a:solidFill>
                <a:latin typeface="Berlin Sans FB Demi" pitchFamily="34" charset="0"/>
              </a:rPr>
              <a:t>e</a:t>
            </a:r>
            <a:r>
              <a:rPr b="1" dirty="0" sz="2400" lang="en-US" smtClean="0">
                <a:solidFill>
                  <a:schemeClr val="bg1"/>
                </a:solidFill>
                <a:latin typeface="Berlin Sans FB Demi" pitchFamily="34" charset="0"/>
              </a:rPr>
              <a:t>n</a:t>
            </a:r>
            <a:r>
              <a:rPr b="1" dirty="0" sz="2400" lang="en-US" smtClean="0">
                <a:solidFill>
                  <a:schemeClr val="bg1"/>
                </a:solidFill>
                <a:latin typeface="Berlin Sans FB Demi" pitchFamily="34" charset="0"/>
              </a:rPr>
              <a:t>e</a:t>
            </a:r>
            <a:r>
              <a:rPr b="1" dirty="0" sz="2400" lang="en-US" smtClean="0">
                <a:solidFill>
                  <a:schemeClr val="bg1"/>
                </a:solidFill>
                <a:latin typeface="Berlin Sans FB Demi" pitchFamily="34" charset="0"/>
              </a:rPr>
              <a:t>ral </a:t>
            </a:r>
            <a:r>
              <a:rPr b="1" dirty="0" sz="2400" lang="en-US" smtClean="0">
                <a:solidFill>
                  <a:schemeClr val="bg1"/>
                </a:solidFill>
                <a:latin typeface="Berlin Sans FB Demi" pitchFamily="34" charset="0"/>
              </a:rPr>
              <a:t>)</a:t>
            </a:r>
            <a:endParaRPr altLang="en-US" lang="zh-CN"/>
          </a:p>
          <a:p>
            <a:r>
              <a:rPr b="1" dirty="0" sz="2400" lang="en-US" smtClean="0">
                <a:solidFill>
                  <a:schemeClr val="bg1"/>
                </a:solidFill>
                <a:latin typeface="Berlin Sans FB Demi" pitchFamily="34" charset="0"/>
              </a:rPr>
              <a:t>S</a:t>
            </a:r>
            <a:r>
              <a:rPr b="1" dirty="0" sz="2400" lang="en-US" smtClean="0">
                <a:solidFill>
                  <a:schemeClr val="bg1"/>
                </a:solidFill>
                <a:latin typeface="Berlin Sans FB Demi" pitchFamily="34" charset="0"/>
              </a:rPr>
              <a:t>T</a:t>
            </a:r>
            <a:r>
              <a:rPr b="1" dirty="0" sz="2400" lang="en-US" smtClean="0">
                <a:solidFill>
                  <a:schemeClr val="bg1"/>
                </a:solidFill>
                <a:latin typeface="Berlin Sans FB Demi" pitchFamily="34" charset="0"/>
              </a:rPr>
              <a:t>.</a:t>
            </a:r>
            <a:r>
              <a:rPr b="1" dirty="0" sz="2400" lang="en-US" smtClean="0">
                <a:solidFill>
                  <a:schemeClr val="bg1"/>
                </a:solidFill>
                <a:latin typeface="Berlin Sans FB Demi" pitchFamily="34" charset="0"/>
              </a:rPr>
              <a:t> </a:t>
            </a:r>
            <a:r>
              <a:rPr b="1" dirty="0" sz="2400" lang="en-US" smtClean="0">
                <a:solidFill>
                  <a:schemeClr val="bg1"/>
                </a:solidFill>
                <a:latin typeface="Berlin Sans FB Demi" pitchFamily="34" charset="0"/>
              </a:rPr>
              <a:t>T</a:t>
            </a:r>
            <a:r>
              <a:rPr b="1" dirty="0" sz="2400" lang="en-US" smtClean="0">
                <a:solidFill>
                  <a:schemeClr val="bg1"/>
                </a:solidFill>
                <a:latin typeface="Berlin Sans FB Demi" pitchFamily="34" charset="0"/>
              </a:rPr>
              <a:t>H</a:t>
            </a:r>
            <a:r>
              <a:rPr b="1" dirty="0" sz="2400" lang="en-US" smtClean="0">
                <a:solidFill>
                  <a:schemeClr val="bg1"/>
                </a:solidFill>
                <a:latin typeface="Berlin Sans FB Demi" pitchFamily="34" charset="0"/>
              </a:rPr>
              <a:t>O</a:t>
            </a:r>
            <a:r>
              <a:rPr b="1" dirty="0" sz="2400" lang="en-US" smtClean="0">
                <a:solidFill>
                  <a:schemeClr val="bg1"/>
                </a:solidFill>
                <a:latin typeface="Berlin Sans FB Demi" pitchFamily="34" charset="0"/>
              </a:rPr>
              <a:t>M</a:t>
            </a:r>
            <a:r>
              <a:rPr b="1" dirty="0" sz="2400" lang="en-US" smtClean="0">
                <a:solidFill>
                  <a:schemeClr val="bg1"/>
                </a:solidFill>
                <a:latin typeface="Berlin Sans FB Demi" pitchFamily="34" charset="0"/>
              </a:rPr>
              <a:t>A</a:t>
            </a:r>
            <a:r>
              <a:rPr b="1" dirty="0" sz="2400" lang="en-US" smtClean="0">
                <a:solidFill>
                  <a:schemeClr val="bg1"/>
                </a:solidFill>
                <a:latin typeface="Berlin Sans FB Demi" pitchFamily="34" charset="0"/>
              </a:rPr>
              <a:t>S </a:t>
            </a:r>
            <a:r>
              <a:rPr b="1" dirty="0" sz="2400" lang="en-US" smtClean="0">
                <a:solidFill>
                  <a:schemeClr val="bg1"/>
                </a:solidFill>
                <a:latin typeface="Berlin Sans FB Demi" pitchFamily="34" charset="0"/>
              </a:rPr>
              <a:t>C</a:t>
            </a:r>
            <a:r>
              <a:rPr b="1" dirty="0" sz="2400" lang="en-US" smtClean="0">
                <a:solidFill>
                  <a:schemeClr val="bg1"/>
                </a:solidFill>
                <a:latin typeface="Berlin Sans FB Demi" pitchFamily="34" charset="0"/>
              </a:rPr>
              <a:t>O</a:t>
            </a:r>
            <a:r>
              <a:rPr b="1" dirty="0" sz="2400" lang="en-US" smtClean="0">
                <a:solidFill>
                  <a:schemeClr val="bg1"/>
                </a:solidFill>
                <a:latin typeface="Berlin Sans FB Demi" pitchFamily="34" charset="0"/>
              </a:rPr>
              <a:t>L</a:t>
            </a:r>
            <a:r>
              <a:rPr b="1" dirty="0" sz="2400" lang="en-US" smtClean="0">
                <a:solidFill>
                  <a:schemeClr val="bg1"/>
                </a:solidFill>
                <a:latin typeface="Berlin Sans FB Demi" pitchFamily="34" charset="0"/>
              </a:rPr>
              <a:t>L</a:t>
            </a:r>
            <a:r>
              <a:rPr b="1" dirty="0" sz="2400" lang="en-US" smtClean="0">
                <a:solidFill>
                  <a:schemeClr val="bg1"/>
                </a:solidFill>
                <a:latin typeface="Berlin Sans FB Demi" pitchFamily="34" charset="0"/>
              </a:rPr>
              <a:t>EGE </a:t>
            </a:r>
            <a:r>
              <a:rPr b="1" dirty="0" sz="2400" lang="en-US" smtClean="0">
                <a:solidFill>
                  <a:schemeClr val="bg1"/>
                </a:solidFill>
                <a:latin typeface="Berlin Sans FB Demi" pitchFamily="34" charset="0"/>
              </a:rPr>
              <a:t>O</a:t>
            </a:r>
            <a:r>
              <a:rPr b="1" dirty="0" sz="2400" lang="en-US" smtClean="0">
                <a:solidFill>
                  <a:schemeClr val="bg1"/>
                </a:solidFill>
                <a:latin typeface="Berlin Sans FB Demi" pitchFamily="34" charset="0"/>
              </a:rPr>
              <a:t>F</a:t>
            </a:r>
            <a:r>
              <a:rPr b="1" dirty="0" sz="2400" lang="en-US" smtClean="0">
                <a:solidFill>
                  <a:schemeClr val="bg1"/>
                </a:solidFill>
                <a:latin typeface="Berlin Sans FB Demi" pitchFamily="34" charset="0"/>
              </a:rPr>
              <a:t> </a:t>
            </a:r>
            <a:r>
              <a:rPr b="1" dirty="0" sz="2400" lang="en-US" smtClean="0">
                <a:solidFill>
                  <a:schemeClr val="bg1"/>
                </a:solidFill>
                <a:latin typeface="Berlin Sans FB Demi" pitchFamily="34" charset="0"/>
              </a:rPr>
              <a:t>A</a:t>
            </a:r>
            <a:r>
              <a:rPr b="1" dirty="0" sz="2400" lang="en-US" smtClean="0">
                <a:solidFill>
                  <a:schemeClr val="bg1"/>
                </a:solidFill>
                <a:latin typeface="Berlin Sans FB Demi" pitchFamily="34" charset="0"/>
              </a:rPr>
              <a:t>R</a:t>
            </a:r>
            <a:r>
              <a:rPr b="1" dirty="0" sz="2400" lang="en-US" smtClean="0">
                <a:solidFill>
                  <a:schemeClr val="bg1"/>
                </a:solidFill>
                <a:latin typeface="Berlin Sans FB Demi" pitchFamily="34" charset="0"/>
              </a:rPr>
              <a:t>T</a:t>
            </a:r>
            <a:r>
              <a:rPr b="1" dirty="0" sz="2400" lang="en-US" smtClean="0">
                <a:solidFill>
                  <a:schemeClr val="bg1"/>
                </a:solidFill>
                <a:latin typeface="Berlin Sans FB Demi" pitchFamily="34" charset="0"/>
              </a:rPr>
              <a:t>S</a:t>
            </a:r>
            <a:r>
              <a:rPr b="1" dirty="0" sz="2400" lang="en-US" smtClean="0">
                <a:solidFill>
                  <a:schemeClr val="bg1"/>
                </a:solidFill>
                <a:latin typeface="Berlin Sans FB Demi" pitchFamily="34" charset="0"/>
              </a:rPr>
              <a:t> </a:t>
            </a:r>
            <a:r>
              <a:rPr b="1" dirty="0" sz="2400" lang="en-US" smtClean="0">
                <a:solidFill>
                  <a:schemeClr val="bg1"/>
                </a:solidFill>
                <a:latin typeface="Berlin Sans FB Demi" pitchFamily="34" charset="0"/>
              </a:rPr>
              <a:t>A</a:t>
            </a:r>
            <a:r>
              <a:rPr b="1" dirty="0" sz="2400" lang="en-US" smtClean="0">
                <a:solidFill>
                  <a:schemeClr val="bg1"/>
                </a:solidFill>
                <a:latin typeface="Berlin Sans FB Demi" pitchFamily="34" charset="0"/>
              </a:rPr>
              <a:t>N</a:t>
            </a:r>
            <a:r>
              <a:rPr b="1" dirty="0" sz="2400" lang="en-US" smtClean="0">
                <a:solidFill>
                  <a:schemeClr val="bg1"/>
                </a:solidFill>
                <a:latin typeface="Berlin Sans FB Demi" pitchFamily="34" charset="0"/>
              </a:rPr>
              <a:t>D</a:t>
            </a:r>
            <a:r>
              <a:rPr b="1" dirty="0" sz="2400" lang="en-US" smtClean="0">
                <a:solidFill>
                  <a:schemeClr val="bg1"/>
                </a:solidFill>
                <a:latin typeface="Berlin Sans FB Demi" pitchFamily="34" charset="0"/>
              </a:rPr>
              <a:t> </a:t>
            </a:r>
            <a:r>
              <a:rPr b="1" dirty="0" sz="2400" lang="en-US" smtClean="0">
                <a:solidFill>
                  <a:schemeClr val="bg1"/>
                </a:solidFill>
                <a:latin typeface="Berlin Sans FB Demi" pitchFamily="34" charset="0"/>
              </a:rPr>
              <a:t>S</a:t>
            </a:r>
            <a:r>
              <a:rPr b="1" dirty="0" sz="2400" lang="en-US" smtClean="0">
                <a:solidFill>
                  <a:schemeClr val="bg1"/>
                </a:solidFill>
                <a:latin typeface="Berlin Sans FB Demi" pitchFamily="34" charset="0"/>
              </a:rPr>
              <a:t>C</a:t>
            </a:r>
            <a:r>
              <a:rPr b="1" dirty="0" sz="2400" lang="en-US" smtClean="0">
                <a:solidFill>
                  <a:schemeClr val="bg1"/>
                </a:solidFill>
                <a:latin typeface="Berlin Sans FB Demi" pitchFamily="34" charset="0"/>
              </a:rPr>
              <a:t>I</a:t>
            </a:r>
            <a:r>
              <a:rPr b="1" dirty="0" sz="2400" lang="en-US" smtClean="0">
                <a:solidFill>
                  <a:schemeClr val="bg1"/>
                </a:solidFill>
                <a:latin typeface="Berlin Sans FB Demi" pitchFamily="34" charset="0"/>
              </a:rPr>
              <a:t>E</a:t>
            </a:r>
            <a:r>
              <a:rPr b="1" dirty="0" sz="2400" lang="en-US" smtClean="0">
                <a:solidFill>
                  <a:schemeClr val="bg1"/>
                </a:solidFill>
                <a:latin typeface="Berlin Sans FB Demi" pitchFamily="34" charset="0"/>
              </a:rPr>
              <a:t>N</a:t>
            </a:r>
            <a:r>
              <a:rPr b="1" dirty="0" sz="2400" lang="en-US" smtClean="0">
                <a:solidFill>
                  <a:schemeClr val="bg1"/>
                </a:solidFill>
                <a:latin typeface="Berlin Sans FB Demi" pitchFamily="34" charset="0"/>
              </a:rPr>
              <a:t>CE </a:t>
            </a:r>
            <a:endParaRPr altLang="en-US" lang="zh-CN"/>
          </a:p>
          <a:p>
            <a:r>
              <a:rPr altLang="en-US" b="1" dirty="0" sz="2400" lang="en-US" smtClean="0">
                <a:solidFill>
                  <a:schemeClr val="bg1"/>
                </a:solidFill>
                <a:latin typeface="Berlin Sans FB Demi" pitchFamily="34" charset="0"/>
              </a:rPr>
              <a:t>K</a:t>
            </a:r>
            <a:r>
              <a:rPr altLang="en-US" b="1" dirty="0" sz="2400" lang="en-US" smtClean="0">
                <a:solidFill>
                  <a:schemeClr val="bg1"/>
                </a:solidFill>
                <a:latin typeface="Berlin Sans FB Demi" pitchFamily="34" charset="0"/>
              </a:rPr>
              <a:t>O</a:t>
            </a:r>
            <a:r>
              <a:rPr altLang="en-US" b="1" dirty="0" sz="2400" lang="en-US" smtClean="0">
                <a:solidFill>
                  <a:schemeClr val="bg1"/>
                </a:solidFill>
                <a:latin typeface="Berlin Sans FB Demi" pitchFamily="34" charset="0"/>
              </a:rPr>
              <a:t>Y</a:t>
            </a:r>
            <a:r>
              <a:rPr altLang="en-US" b="1" dirty="0" sz="2400" lang="en-US" smtClean="0">
                <a:solidFill>
                  <a:schemeClr val="bg1"/>
                </a:solidFill>
                <a:latin typeface="Berlin Sans FB Demi" pitchFamily="34" charset="0"/>
              </a:rPr>
              <a:t>A</a:t>
            </a:r>
            <a:r>
              <a:rPr altLang="en-US" b="1" dirty="0" sz="2400" lang="en-US" smtClean="0">
                <a:solidFill>
                  <a:schemeClr val="bg1"/>
                </a:solidFill>
                <a:latin typeface="Berlin Sans FB Demi" pitchFamily="34" charset="0"/>
              </a:rPr>
              <a:t>M</a:t>
            </a:r>
            <a:r>
              <a:rPr altLang="en-US" b="1" dirty="0" sz="2400" lang="en-US" smtClean="0">
                <a:solidFill>
                  <a:schemeClr val="bg1"/>
                </a:solidFill>
                <a:latin typeface="Berlin Sans FB Demi" pitchFamily="34" charset="0"/>
              </a:rPr>
              <a:t>B</a:t>
            </a:r>
            <a:r>
              <a:rPr altLang="en-US" b="1" dirty="0" sz="2400" lang="en-US" smtClean="0">
                <a:solidFill>
                  <a:schemeClr val="bg1"/>
                </a:solidFill>
                <a:latin typeface="Berlin Sans FB Demi" pitchFamily="34" charset="0"/>
              </a:rPr>
              <a:t>E</a:t>
            </a:r>
            <a:r>
              <a:rPr altLang="en-US" b="1" dirty="0" sz="2400" lang="en-US" smtClean="0">
                <a:solidFill>
                  <a:schemeClr val="bg1"/>
                </a:solidFill>
                <a:latin typeface="Berlin Sans FB Demi" pitchFamily="34" charset="0"/>
              </a:rPr>
              <a:t>D</a:t>
            </a:r>
            <a:r>
              <a:rPr altLang="en-US" b="1" dirty="0" sz="2400" lang="en-US" smtClean="0">
                <a:solidFill>
                  <a:schemeClr val="bg1"/>
                </a:solidFill>
                <a:latin typeface="Berlin Sans FB Demi" pitchFamily="34" charset="0"/>
              </a:rPr>
              <a:t>U</a:t>
            </a:r>
            <a:r>
              <a:rPr altLang="en-US" b="1" dirty="0" sz="2400" lang="en-US" smtClean="0">
                <a:solidFill>
                  <a:schemeClr val="bg1"/>
                </a:solidFill>
                <a:latin typeface="Berlin Sans FB Demi" pitchFamily="34" charset="0"/>
              </a:rPr>
              <a:t>,</a:t>
            </a:r>
            <a:r>
              <a:rPr altLang="en-US" b="1" dirty="0" sz="2400" lang="en-US" smtClean="0">
                <a:solidFill>
                  <a:schemeClr val="bg1"/>
                </a:solidFill>
                <a:latin typeface="Berlin Sans FB Demi" pitchFamily="34" charset="0"/>
              </a:rPr>
              <a:t> CHENNAI</a:t>
            </a:r>
            <a:r>
              <a:rPr altLang="en-US" b="1" dirty="0" sz="2400" lang="en-US" smtClean="0">
                <a:solidFill>
                  <a:schemeClr val="bg1"/>
                </a:solidFill>
                <a:latin typeface="Berlin Sans FB Demi" pitchFamily="34" charset="0"/>
              </a:rPr>
              <a:t>-</a:t>
            </a:r>
            <a:r>
              <a:rPr altLang="en-US" b="1" dirty="0" sz="2400" lang="en-US" smtClean="0">
                <a:solidFill>
                  <a:schemeClr val="bg1"/>
                </a:solidFill>
                <a:latin typeface="Berlin Sans FB Demi" pitchFamily="34" charset="0"/>
              </a:rPr>
              <a:t>6</a:t>
            </a:r>
            <a:r>
              <a:rPr altLang="en-US" b="1" dirty="0" sz="2400" lang="en-US" smtClean="0">
                <a:solidFill>
                  <a:schemeClr val="bg1"/>
                </a:solidFill>
                <a:latin typeface="Berlin Sans FB Demi" pitchFamily="34" charset="0"/>
              </a:rPr>
              <a:t>0</a:t>
            </a:r>
            <a:r>
              <a:rPr altLang="en-US" b="1" dirty="0" sz="2400" lang="en-US" smtClean="0">
                <a:solidFill>
                  <a:schemeClr val="bg1"/>
                </a:solidFill>
                <a:latin typeface="Berlin Sans FB Demi" pitchFamily="34" charset="0"/>
              </a:rPr>
              <a:t>0</a:t>
            </a:r>
            <a:r>
              <a:rPr altLang="en-US" b="1" dirty="0" sz="2400" lang="en-US" smtClean="0">
                <a:solidFill>
                  <a:schemeClr val="bg1"/>
                </a:solidFill>
                <a:latin typeface="Berlin Sans FB Demi" pitchFamily="34" charset="0"/>
              </a:rPr>
              <a:t> </a:t>
            </a:r>
            <a:r>
              <a:rPr altLang="en-US" b="1" dirty="0" sz="2400" lang="en-US" smtClean="0">
                <a:solidFill>
                  <a:schemeClr val="bg1"/>
                </a:solidFill>
                <a:latin typeface="Berlin Sans FB Demi" pitchFamily="34" charset="0"/>
              </a:rPr>
              <a:t>1</a:t>
            </a:r>
            <a:r>
              <a:rPr altLang="en-US" b="1" dirty="0" sz="2400" lang="en-US" smtClean="0">
                <a:solidFill>
                  <a:schemeClr val="bg1"/>
                </a:solidFill>
                <a:latin typeface="Berlin Sans FB Demi" pitchFamily="34" charset="0"/>
              </a:rPr>
              <a:t>0</a:t>
            </a:r>
            <a:r>
              <a:rPr altLang="en-US" b="1" dirty="0" sz="2400" lang="en-US" smtClean="0">
                <a:solidFill>
                  <a:schemeClr val="bg1"/>
                </a:solidFill>
                <a:latin typeface="Berlin Sans FB Demi" pitchFamily="34" charset="0"/>
              </a:rPr>
              <a:t>7</a:t>
            </a:r>
            <a:endParaRPr altLang="en-US" lang="zh-CN"/>
          </a:p>
        </p:txBody>
      </p:sp>
    </p:spTree>
  </p:cSld>
  <p:clrMapOvr>
    <a:masterClrMapping/>
  </p:clrMapOvr>
  <p:transition>
    <p:fade thruBlk="1"/>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2"/>
          <p:cNvSpPr>
            <a:spLocks noGrp="1"/>
          </p:cNvSpPr>
          <p:nvPr>
            <p:ph type="title"/>
          </p:nvPr>
        </p:nvSpPr>
        <p:spPr/>
        <p:txBody>
          <a:bodyPr/>
          <a:p>
            <a:pPr algn="ctr"/>
            <a:r>
              <a:rPr smtClean="0"/>
              <a:t>Result And Discussion</a:t>
            </a:r>
            <a:endParaRPr dirty="0" lang="en-US"/>
          </a:p>
        </p:txBody>
      </p:sp>
      <p:sp>
        <p:nvSpPr>
          <p:cNvPr id="1048614" name="Content Placeholder 1"/>
          <p:cNvSpPr>
            <a:spLocks noGrp="1"/>
          </p:cNvSpPr>
          <p:nvPr>
            <p:ph idx="1"/>
          </p:nvPr>
        </p:nvSpPr>
        <p:spPr/>
        <p:txBody>
          <a:bodyPr>
            <a:normAutofit fontScale="78125" lnSpcReduction="20000"/>
          </a:bodyPr>
          <a:p>
            <a:r>
              <a:rPr dirty="0" lang="en-US" smtClean="0">
                <a:latin typeface="Berlin Sans FB Demi" pitchFamily="34" charset="0"/>
              </a:rPr>
              <a:t>Results:</a:t>
            </a:r>
          </a:p>
          <a:p>
            <a:pPr>
              <a:buNone/>
            </a:pPr>
            <a:r>
              <a:rPr dirty="0" lang="en-US" smtClean="0">
                <a:latin typeface="Berlin Sans FB Demi" pitchFamily="34" charset="0"/>
              </a:rPr>
              <a:t>1. Salary Ranges: Developed salary ranges for each job grade, with a 10% to 20% increase in salaries to bring them up to market standards.</a:t>
            </a:r>
          </a:p>
          <a:p>
            <a:pPr>
              <a:buNone/>
            </a:pPr>
            <a:r>
              <a:rPr dirty="0" lang="en-US" smtClean="0">
                <a:latin typeface="Berlin Sans FB Demi" pitchFamily="34" charset="0"/>
              </a:rPr>
              <a:t>2. Compensation Recommendations: Recommended adjustments to benefits and incentives to improve overall compensation packages.</a:t>
            </a:r>
          </a:p>
          <a:p>
            <a:pPr>
              <a:buNone/>
            </a:pPr>
            <a:endParaRPr dirty="0" lang="en-US" smtClean="0">
              <a:latin typeface="Berlin Sans FB Demi" pitchFamily="34" charset="0"/>
            </a:endParaRPr>
          </a:p>
          <a:p>
            <a:r>
              <a:rPr dirty="0" lang="en-US" smtClean="0">
                <a:latin typeface="Berlin Sans FB Demi" pitchFamily="34" charset="0"/>
              </a:rPr>
              <a:t>Discussion:</a:t>
            </a:r>
          </a:p>
          <a:p>
            <a:pPr>
              <a:buNone/>
            </a:pPr>
            <a:r>
              <a:rPr dirty="0" lang="en-US" smtClean="0">
                <a:latin typeface="Berlin Sans FB Demi" pitchFamily="34" charset="0"/>
              </a:rPr>
              <a:t>1. Market Alignment: Our results indicate that salaries are currently below market standards, which may impact recruitment and retention.</a:t>
            </a:r>
          </a:p>
          <a:p>
            <a:pPr>
              <a:buNone/>
            </a:pPr>
            <a:r>
              <a:rPr dirty="0" lang="en-US" smtClean="0">
                <a:latin typeface="Berlin Sans FB Demi" pitchFamily="34" charset="0"/>
              </a:rPr>
              <a:t>2. Internal Equity: The analysis revealed some internal equity issues, with certain roles being underpaid compared to similar roles within the organization</a:t>
            </a:r>
          </a:p>
          <a:p>
            <a:endParaRPr dirty="0" lang="en-US">
              <a:latin typeface="Berlin Sans FB Demi"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Title 2"/>
          <p:cNvSpPr>
            <a:spLocks noGrp="1"/>
          </p:cNvSpPr>
          <p:nvPr>
            <p:ph type="title"/>
          </p:nvPr>
        </p:nvSpPr>
        <p:spPr/>
        <p:txBody>
          <a:bodyPr/>
          <a:p>
            <a:pPr algn="ctr"/>
            <a:r>
              <a:rPr smtClean="0"/>
              <a:t>Conclusion</a:t>
            </a:r>
            <a:endParaRPr dirty="0" lang="en-US"/>
          </a:p>
        </p:txBody>
      </p:sp>
      <p:sp>
        <p:nvSpPr>
          <p:cNvPr id="1048616" name="Content Placeholder 1"/>
          <p:cNvSpPr>
            <a:spLocks noGrp="1"/>
          </p:cNvSpPr>
          <p:nvPr>
            <p:ph idx="1"/>
          </p:nvPr>
        </p:nvSpPr>
        <p:spPr/>
        <p:txBody>
          <a:bodyPr>
            <a:normAutofit lnSpcReduction="10000"/>
          </a:bodyPr>
          <a:p>
            <a:r>
              <a:rPr dirty="0" lang="en-US" smtClean="0">
                <a:latin typeface="Berlin Sans FB Demi" pitchFamily="34" charset="0"/>
                <a:cs typeface="Arial" pitchFamily="34" charset="0"/>
              </a:rPr>
              <a:t>The salary and compensation project aimed to develop a fair, equitable, and competitive compensation program that aligns with industry standards and supports the organization's goals. Our analysis and modeling approach revealed valuable insights into the current compensation structure, market trends, and opportunities for improvement.</a:t>
            </a:r>
          </a:p>
          <a:p>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aphicFrame>
        <p:nvGraphicFramePr>
          <p:cNvPr id="4194304" name="Table 1"/>
          <p:cNvGraphicFramePr>
            <a:graphicFrameLocks noGrp="1"/>
          </p:cNvGraphicFramePr>
          <p:nvPr/>
        </p:nvGraphicFramePr>
        <p:xfrm>
          <a:off x="428597" y="785794"/>
          <a:ext cx="8215370" cy="5643596"/>
        </p:xfrm>
        <a:graphic>
          <a:graphicData uri="http://schemas.openxmlformats.org/drawingml/2006/table">
            <a:tbl>
              <a:tblPr/>
              <a:tblGrid>
                <a:gridCol w="598691"/>
                <a:gridCol w="858123"/>
                <a:gridCol w="432387"/>
                <a:gridCol w="1170774"/>
                <a:gridCol w="565432"/>
                <a:gridCol w="1270554"/>
                <a:gridCol w="611995"/>
                <a:gridCol w="1070992"/>
                <a:gridCol w="1077643"/>
                <a:gridCol w="558779"/>
              </a:tblGrid>
              <a:tr h="452707">
                <a:tc gridSpan="10">
                  <a:txBody>
                    <a:bodyPr/>
                    <a:p>
                      <a:pPr algn="ctr" fontAlgn="ctr"/>
                      <a:r>
                        <a:rPr b="1" dirty="0" sz="1200" i="0" lang="en-US" strike="noStrike" u="sng">
                          <a:solidFill>
                            <a:srgbClr val="FF0000"/>
                          </a:solidFill>
                          <a:latin typeface="Book Antiqua"/>
                        </a:rPr>
                        <a:t>Salary and Compensation Analysis Through Excel Data Modeling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p>
                      <a:endParaRPr lang="en-US"/>
                    </a:p>
                  </a:txBody>
                </a:tc>
                <a:tc hMerge="1">
                  <a:txBody>
                    <a:bodyPr/>
                    <a:p>
                      <a:endParaRPr lang="en-US"/>
                    </a:p>
                  </a:txBody>
                </a:tc>
                <a:tc hMerge="1">
                  <a:txBody>
                    <a:bodyPr/>
                    <a:p>
                      <a:endParaRPr lang="en-US"/>
                    </a:p>
                  </a:txBody>
                </a:tc>
                <a:tc hMerge="1">
                  <a:txBody>
                    <a:bodyPr/>
                    <a:p>
                      <a:endParaRPr lang="en-US"/>
                    </a:p>
                  </a:txBody>
                </a:tc>
                <a:tc hMerge="1">
                  <a:txBody>
                    <a:bodyPr/>
                    <a:p>
                      <a:endParaRPr lang="en-US"/>
                    </a:p>
                  </a:txBody>
                </a:tc>
                <a:tc hMerge="1">
                  <a:txBody>
                    <a:bodyPr/>
                    <a:p>
                      <a:endParaRPr lang="en-US"/>
                    </a:p>
                  </a:txBody>
                </a:tc>
                <a:tc hMerge="1">
                  <a:txBody>
                    <a:bodyPr/>
                    <a:p>
                      <a:endParaRPr lang="en-US"/>
                    </a:p>
                  </a:txBody>
                </a:tc>
                <a:tc hMerge="1">
                  <a:txBody>
                    <a:bodyPr/>
                    <a:p>
                      <a:endParaRPr lang="en-US"/>
                    </a:p>
                  </a:txBody>
                </a:tc>
                <a:tc hMerge="1">
                  <a:txBody>
                    <a:bodyPr/>
                    <a:p>
                      <a:endParaRPr lang="en-US"/>
                    </a:p>
                  </a:txBody>
                </a:tc>
              </a:tr>
              <a:tr h="663853">
                <a:tc>
                  <a:txBody>
                    <a:bodyPr/>
                    <a:p>
                      <a:pPr algn="ctr" fontAlgn="ctr"/>
                      <a:r>
                        <a:rPr b="1" sz="1200" i="0" lang="en-US" strike="noStrike" u="none">
                          <a:solidFill>
                            <a:srgbClr val="000000"/>
                          </a:solidFill>
                          <a:latin typeface="Arial Rounded MT Bold"/>
                        </a:rPr>
                        <a:t>No.Of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Employe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Total Hours Worked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Overtime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Total Overtime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Gross 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Income Tax (18%)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Other Deductibles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p>
                      <a:pPr algn="ctr" fontAlgn="ctr"/>
                      <a:r>
                        <a:rPr b="1" sz="1200" i="0" lang="en-US" strike="noStrike" u="none">
                          <a:solidFill>
                            <a:srgbClr val="000000"/>
                          </a:solidFill>
                          <a:latin typeface="Arial Black"/>
                        </a:rPr>
                        <a:t>Next 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503004">
                <a:tc>
                  <a:txBody>
                    <a:bodyPr/>
                    <a:p>
                      <a:pPr algn="ctr" fontAlgn="ctr"/>
                      <a:r>
                        <a:rPr b="1" sz="1200" i="0" lang="en-US" strike="noStrike" u="none">
                          <a:solidFill>
                            <a:srgbClr val="000000"/>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dirty="0" sz="1200" i="0" lang="en-US" strike="noStrike" u="none">
                          <a:solidFill>
                            <a:srgbClr val="000000"/>
                          </a:solidFill>
                          <a:latin typeface="Constantia"/>
                        </a:rPr>
                        <a:t>Mathew Roy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19140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3445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15695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Rogger Peng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23900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3445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18455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Ram Prakash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53200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9576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42124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Tom Furnel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32460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5843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23617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Ronnie Brook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44112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7940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33372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Fernandres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45725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8231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34295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Jouel David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1900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52522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9454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39068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p>
                      <a:pPr algn="ctr" fontAlgn="ctr"/>
                      <a:r>
                        <a:rPr b="1" sz="1200" i="0" lang="en-US" strike="noStrike" u="non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onstantia"/>
                        </a:rPr>
                        <a:t>Jaffer Menon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1700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70310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12656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3800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ctr"/>
                      <a:r>
                        <a:rPr b="1" sz="1200" i="0" lang="en-US" strike="noStrike" u="none">
                          <a:solidFill>
                            <a:srgbClr val="000000"/>
                          </a:solidFill>
                          <a:latin typeface="Calibri"/>
                        </a:rPr>
                        <a:t>53854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gridSpan="2">
                  <a:txBody>
                    <a:bodyPr/>
                    <a:p>
                      <a:pPr algn="ctr" fontAlgn="ctr"/>
                      <a:r>
                        <a:rPr b="1" sz="1200" i="0" lang="en-US" strike="noStrike" u="none">
                          <a:solidFill>
                            <a:srgbClr val="000000"/>
                          </a:solidFill>
                          <a:latin typeface="Arial Rounded MT Bold"/>
                        </a:rPr>
                        <a:t>Sum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hMerge="1">
                  <a:txBody>
                    <a:bodyPr/>
                    <a:p>
                      <a:endParaRPr lang="en-US"/>
                    </a:p>
                  </a:txBody>
                </a:tc>
                <a:tc>
                  <a:txBody>
                    <a:bodyPr/>
                    <a:p>
                      <a:pPr algn="ctr" fontAlgn="ctr"/>
                      <a:r>
                        <a:rPr b="1" sz="1200" i="0" lang="en-US" strike="noStrike" u="none">
                          <a:solidFill>
                            <a:srgbClr val="632523"/>
                          </a:solidFill>
                          <a:latin typeface="Calibri"/>
                        </a:rPr>
                        <a:t>212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1291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12800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190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341369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60589.22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sz="1200" i="0" lang="en-US" strike="noStrike" u="none">
                          <a:solidFill>
                            <a:srgbClr val="632523"/>
                          </a:solidFill>
                          <a:latin typeface="Calibri"/>
                        </a:rPr>
                        <a:t>20300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p>
                      <a:pPr algn="ctr" fontAlgn="ctr"/>
                      <a:r>
                        <a:rPr b="1" dirty="0" sz="1200" i="0" lang="en-US" strike="noStrike" u="none">
                          <a:solidFill>
                            <a:srgbClr val="632523"/>
                          </a:solidFill>
                          <a:latin typeface="Calibri"/>
                        </a:rPr>
                        <a:t>260479.78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bl>
          </a:graphicData>
        </a:graphic>
      </p:graphicFrame>
      <p:sp>
        <p:nvSpPr>
          <p:cNvPr id="1048620" name="Rectangle 2"/>
          <p:cNvSpPr/>
          <p:nvPr/>
        </p:nvSpPr>
        <p:spPr>
          <a:xfrm>
            <a:off x="1500166" y="214290"/>
            <a:ext cx="6357982" cy="500066"/>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smtClean="0">
                <a:solidFill>
                  <a:schemeClr val="bg1"/>
                </a:solidFill>
              </a:rPr>
              <a:t>Modeling</a:t>
            </a:r>
            <a:endParaRPr dirty="0" sz="3600" lang="en-US">
              <a:solidFill>
                <a:schemeClr val="bg1"/>
              </a:solidFill>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aphicFrame>
        <p:nvGraphicFramePr>
          <p:cNvPr id="4194305" name="Chart 1"/>
          <p:cNvGraphicFramePr>
            <a:graphicFrameLocks/>
          </p:cNvGraphicFramePr>
          <p:nvPr/>
        </p:nvGraphicFramePr>
        <p:xfrm>
          <a:off x="571472" y="1000108"/>
          <a:ext cx="7715304" cy="5286412"/>
        </p:xfrm>
        <a:graphic>
          <a:graphicData uri="http://schemas.openxmlformats.org/drawingml/2006/chart">
            <c:chart xmlns:c="http://schemas.openxmlformats.org/drawingml/2006/chart" xmlns:r="http://schemas.openxmlformats.org/officeDocument/2006/relationships" r:id="rId1"/>
          </a:graphicData>
        </a:graphic>
      </p:graphicFrame>
      <p:sp>
        <p:nvSpPr>
          <p:cNvPr id="1048621" name="Rectangle 2"/>
          <p:cNvSpPr/>
          <p:nvPr/>
        </p:nvSpPr>
        <p:spPr>
          <a:xfrm>
            <a:off x="1357290" y="357166"/>
            <a:ext cx="5857916" cy="428628"/>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smtClean="0">
                <a:solidFill>
                  <a:schemeClr val="bg1"/>
                </a:solidFill>
              </a:rPr>
              <a:t>Graph</a:t>
            </a:r>
            <a:endParaRPr dirty="0" sz="3600" lang="en-US">
              <a:solidFill>
                <a:schemeClr val="bg1"/>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Rectangle 1"/>
          <p:cNvSpPr/>
          <p:nvPr/>
        </p:nvSpPr>
        <p:spPr>
          <a:xfrm>
            <a:off x="2357422" y="357166"/>
            <a:ext cx="4000528" cy="642942"/>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4000" lang="en-US" smtClean="0">
                <a:solidFill>
                  <a:schemeClr val="bg1"/>
                </a:solidFill>
              </a:rPr>
              <a:t>Results</a:t>
            </a:r>
            <a:endParaRPr dirty="0" sz="4000" lang="en-US">
              <a:solidFill>
                <a:schemeClr val="bg1"/>
              </a:solidFill>
            </a:endParaRPr>
          </a:p>
        </p:txBody>
      </p:sp>
      <p:graphicFrame>
        <p:nvGraphicFramePr>
          <p:cNvPr id="4194306" name="Chart 2"/>
          <p:cNvGraphicFramePr>
            <a:graphicFrameLocks/>
          </p:cNvGraphicFramePr>
          <p:nvPr/>
        </p:nvGraphicFramePr>
        <p:xfrm>
          <a:off x="857224" y="1357298"/>
          <a:ext cx="7643866" cy="485778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0" name="Title 1"/>
          <p:cNvSpPr>
            <a:spLocks noGrp="1"/>
          </p:cNvSpPr>
          <p:nvPr>
            <p:ph type="title"/>
          </p:nvPr>
        </p:nvSpPr>
        <p:spPr>
          <a:xfrm>
            <a:off x="2500298" y="2500306"/>
            <a:ext cx="6110302" cy="1428760"/>
          </a:xfrm>
        </p:spPr>
        <p:txBody>
          <a:bodyPr/>
          <a:p>
            <a:r>
              <a:rPr smtClean="0">
                <a:solidFill>
                  <a:schemeClr val="bg1"/>
                </a:solidFill>
                <a:effectLst>
                  <a:innerShdw blurRad="63500" dist="50800">
                    <a:prstClr val="black">
                      <a:alpha val="50000"/>
                    </a:prstClr>
                  </a:innerShdw>
                </a:effectLst>
              </a:rPr>
              <a:t>THANK YOU</a:t>
            </a:r>
            <a:r>
              <a:rPr dirty="0" lang="en-US" smtClean="0">
                <a:solidFill>
                  <a:schemeClr val="bg1"/>
                </a:solidFill>
                <a:effectLst>
                  <a:innerShdw blurRad="63500" dist="50800">
                    <a:prstClr val="black">
                      <a:alpha val="50000"/>
                    </a:prstClr>
                  </a:innerShdw>
                </a:effectLst>
              </a:rPr>
              <a:t>….</a:t>
            </a:r>
            <a:endParaRPr dirty="0" lang="en-US">
              <a:solidFill>
                <a:schemeClr val="bg1"/>
              </a:solidFill>
              <a:effectLst>
                <a:innerShdw blurRad="63500" dist="50800">
                  <a:prstClr val="black">
                    <a:alpha val="50000"/>
                  </a:prstClr>
                </a:innerShdw>
              </a:effectLst>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2"/>
          <p:cNvSpPr>
            <a:spLocks noGrp="1"/>
          </p:cNvSpPr>
          <p:nvPr>
            <p:ph type="title"/>
          </p:nvPr>
        </p:nvSpPr>
        <p:spPr/>
        <p:txBody>
          <a:bodyPr/>
          <a:p>
            <a:pPr algn="ctr"/>
            <a:r>
              <a:rPr smtClean="0"/>
              <a:t>PROJECT TITLE</a:t>
            </a:r>
            <a:endParaRPr dirty="0" lang="en-US"/>
          </a:p>
        </p:txBody>
      </p:sp>
      <p:sp>
        <p:nvSpPr>
          <p:cNvPr id="1048598" name="Content Placeholder 1"/>
          <p:cNvSpPr>
            <a:spLocks noGrp="1"/>
          </p:cNvSpPr>
          <p:nvPr>
            <p:ph idx="1"/>
          </p:nvPr>
        </p:nvSpPr>
        <p:spPr>
          <a:xfrm>
            <a:off x="457200" y="1857364"/>
            <a:ext cx="8229600" cy="4238636"/>
          </a:xfrm>
        </p:spPr>
        <p:txBody>
          <a:bodyPr/>
          <a:p>
            <a:r>
              <a:rPr dirty="0" lang="en-US" smtClean="0">
                <a:latin typeface="Berlin Sans FB Demi" pitchFamily="34" charset="0"/>
              </a:rPr>
              <a:t>SALARY AND COMPENSATION ANALYSIS THROUGH EXCEL MODELING</a:t>
            </a:r>
          </a:p>
          <a:p>
            <a:pPr algn="ctr"/>
            <a:endParaRPr dirty="0" lang="en-US">
              <a:latin typeface="Berlin Sans FB Demi" pitchFamily="34"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2"/>
          <p:cNvSpPr>
            <a:spLocks noGrp="1"/>
          </p:cNvSpPr>
          <p:nvPr>
            <p:ph type="title"/>
          </p:nvPr>
        </p:nvSpPr>
        <p:spPr/>
        <p:txBody>
          <a:bodyPr/>
          <a:p>
            <a:pPr algn="ctr"/>
            <a:r>
              <a:rPr smtClean="0"/>
              <a:t>AGENDA</a:t>
            </a:r>
            <a:endParaRPr dirty="0" lang="en-US"/>
          </a:p>
        </p:txBody>
      </p:sp>
      <p:sp>
        <p:nvSpPr>
          <p:cNvPr id="1048600" name="Content Placeholder 1"/>
          <p:cNvSpPr>
            <a:spLocks noGrp="1"/>
          </p:cNvSpPr>
          <p:nvPr>
            <p:ph idx="1"/>
          </p:nvPr>
        </p:nvSpPr>
        <p:spPr>
          <a:xfrm>
            <a:off x="714348" y="1524000"/>
            <a:ext cx="7972452" cy="4572000"/>
          </a:xfrm>
        </p:spPr>
        <p:txBody>
          <a:bodyPr/>
          <a:p>
            <a:pPr indent="-514350" marL="514350">
              <a:buAutoNum type="arabicPeriod"/>
            </a:pPr>
            <a:r>
              <a:rPr dirty="0" lang="en-US" smtClean="0">
                <a:latin typeface="Berlin Sans FB Demi" pitchFamily="34" charset="0"/>
              </a:rPr>
              <a:t>Problem statement</a:t>
            </a:r>
          </a:p>
          <a:p>
            <a:pPr indent="-514350" marL="514350">
              <a:buAutoNum type="arabicPeriod"/>
            </a:pPr>
            <a:r>
              <a:rPr dirty="0" lang="en-US" smtClean="0">
                <a:latin typeface="Berlin Sans FB Demi" pitchFamily="34" charset="0"/>
              </a:rPr>
              <a:t>Project Overview</a:t>
            </a:r>
          </a:p>
          <a:p>
            <a:pPr indent="-514350" marL="514350">
              <a:buAutoNum type="arabicPeriod"/>
            </a:pPr>
            <a:r>
              <a:rPr dirty="0" lang="en-US" smtClean="0">
                <a:latin typeface="Berlin Sans FB Demi" pitchFamily="34" charset="0"/>
              </a:rPr>
              <a:t>End Users</a:t>
            </a:r>
          </a:p>
          <a:p>
            <a:pPr indent="-514350" marL="514350">
              <a:buAutoNum type="arabicPeriod"/>
            </a:pPr>
            <a:r>
              <a:rPr dirty="0" lang="en-US" smtClean="0">
                <a:latin typeface="Berlin Sans FB Demi" pitchFamily="34" charset="0"/>
              </a:rPr>
              <a:t>Our Solution And Proposition</a:t>
            </a:r>
          </a:p>
          <a:p>
            <a:pPr indent="-514350" marL="514350">
              <a:buAutoNum type="arabicPeriod"/>
            </a:pPr>
            <a:r>
              <a:rPr dirty="0" lang="en-US" smtClean="0">
                <a:latin typeface="Berlin Sans FB Demi" pitchFamily="34" charset="0"/>
              </a:rPr>
              <a:t>Dataset Description</a:t>
            </a:r>
          </a:p>
          <a:p>
            <a:pPr indent="-514350" marL="514350">
              <a:buAutoNum type="arabicPeriod"/>
            </a:pPr>
            <a:r>
              <a:rPr dirty="0" lang="en-US" smtClean="0">
                <a:latin typeface="Berlin Sans FB Demi" pitchFamily="34" charset="0"/>
              </a:rPr>
              <a:t>Modeling Approach</a:t>
            </a:r>
          </a:p>
          <a:p>
            <a:pPr indent="-514350" marL="514350">
              <a:buAutoNum type="arabicPeriod"/>
            </a:pPr>
            <a:r>
              <a:rPr dirty="0" lang="en-US" smtClean="0">
                <a:latin typeface="Berlin Sans FB Demi" pitchFamily="34" charset="0"/>
              </a:rPr>
              <a:t>Result And Discussion</a:t>
            </a:r>
          </a:p>
          <a:p>
            <a:pPr indent="-514350" marL="514350">
              <a:buAutoNum type="arabicPeriod"/>
            </a:pPr>
            <a:r>
              <a:rPr dirty="0" lang="en-US" smtClean="0">
                <a:latin typeface="Berlin Sans FB Demi" pitchFamily="34" charset="0"/>
              </a:rPr>
              <a:t>Conclusion</a:t>
            </a:r>
          </a:p>
          <a:p>
            <a:endParaRPr dirty="0" lang="en-US">
              <a:latin typeface="Berlin Sans FB Demi"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2"/>
          <p:cNvSpPr>
            <a:spLocks noGrp="1"/>
          </p:cNvSpPr>
          <p:nvPr>
            <p:ph type="title"/>
          </p:nvPr>
        </p:nvSpPr>
        <p:spPr/>
        <p:txBody>
          <a:bodyPr/>
          <a:p>
            <a:pPr algn="ctr"/>
            <a:r>
              <a:rPr smtClean="0"/>
              <a:t>Problem Statement</a:t>
            </a:r>
            <a:endParaRPr dirty="0" lang="en-US"/>
          </a:p>
        </p:txBody>
      </p:sp>
      <p:sp>
        <p:nvSpPr>
          <p:cNvPr id="1048602" name="Content Placeholder 1"/>
          <p:cNvSpPr>
            <a:spLocks noGrp="1"/>
          </p:cNvSpPr>
          <p:nvPr>
            <p:ph idx="1"/>
          </p:nvPr>
        </p:nvSpPr>
        <p:spPr/>
        <p:txBody>
          <a:bodyPr/>
          <a:p>
            <a:r>
              <a:rPr dirty="0" lang="en-US" smtClean="0">
                <a:latin typeface="Berlin Sans FB Demi" pitchFamily="34" charset="0"/>
              </a:rPr>
              <a:t>The problem of inconsistent salary scales affects our organization because it leads to unequal pay for similar roles, causing dissatisfaction and turnover among employees. How might we develop a fair and transparent compensation structure to ensure equitable pay</a:t>
            </a:r>
          </a:p>
          <a:p>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2"/>
          <p:cNvSpPr>
            <a:spLocks noGrp="1"/>
          </p:cNvSpPr>
          <p:nvPr>
            <p:ph type="title"/>
          </p:nvPr>
        </p:nvSpPr>
        <p:spPr/>
        <p:txBody>
          <a:bodyPr/>
          <a:p>
            <a:pPr algn="ctr"/>
            <a:r>
              <a:rPr b="1" smtClean="0"/>
              <a:t>Project Overview</a:t>
            </a:r>
            <a:endParaRPr dirty="0" lang="en-US"/>
          </a:p>
        </p:txBody>
      </p:sp>
      <p:sp>
        <p:nvSpPr>
          <p:cNvPr id="1048604" name="Content Placeholder 1"/>
          <p:cNvSpPr>
            <a:spLocks noGrp="1"/>
          </p:cNvSpPr>
          <p:nvPr>
            <p:ph idx="1"/>
          </p:nvPr>
        </p:nvSpPr>
        <p:spPr/>
        <p:txBody>
          <a:bodyPr/>
          <a:p>
            <a:r>
              <a:rPr dirty="0" lang="en-US" smtClean="0"/>
              <a:t>- </a:t>
            </a:r>
            <a:r>
              <a:rPr dirty="0" lang="en-US" smtClean="0">
                <a:latin typeface="Berlin Sans FB Demi" pitchFamily="34" charset="0"/>
              </a:rPr>
              <a:t>Conduct a comprehensive review of the current salary and compensation structure- Identify areas for improvement to ensure fairness, equity, and competitiveness- Develop and implement a revised compensation framework that supports the organization's goals and objectives</a:t>
            </a:r>
          </a:p>
          <a:p>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2"/>
          <p:cNvSpPr>
            <a:spLocks noGrp="1"/>
          </p:cNvSpPr>
          <p:nvPr>
            <p:ph type="title"/>
          </p:nvPr>
        </p:nvSpPr>
        <p:spPr/>
        <p:txBody>
          <a:bodyPr/>
          <a:p>
            <a:pPr algn="ctr"/>
            <a:r>
              <a:rPr b="1" smtClean="0"/>
              <a:t>End Users</a:t>
            </a:r>
            <a:endParaRPr dirty="0" lang="en-US"/>
          </a:p>
        </p:txBody>
      </p:sp>
      <p:sp>
        <p:nvSpPr>
          <p:cNvPr id="1048606" name="Content Placeholder 1"/>
          <p:cNvSpPr>
            <a:spLocks noGrp="1"/>
          </p:cNvSpPr>
          <p:nvPr>
            <p:ph idx="1"/>
          </p:nvPr>
        </p:nvSpPr>
        <p:spPr/>
        <p:txBody>
          <a:bodyPr/>
          <a:p>
            <a:r>
              <a:rPr dirty="0" lang="en-US" smtClean="0">
                <a:latin typeface="Berlin Sans FB Demi" pitchFamily="34" charset="0"/>
              </a:rPr>
              <a:t>1.HR Team: Human Resources personnel responsible for implementing, administering, and communicating the compensation program. 2.Managers and Supervisors: Leaders who will use the compensation framework to make informed decisions about employee salaries, promotions, and performance-based incentives.</a:t>
            </a:r>
          </a:p>
          <a:p>
            <a:endParaRPr dirty="0" lang="en-US">
              <a:latin typeface="Berlin Sans FB Demi"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2"/>
          <p:cNvSpPr>
            <a:spLocks noGrp="1"/>
          </p:cNvSpPr>
          <p:nvPr>
            <p:ph type="title"/>
          </p:nvPr>
        </p:nvSpPr>
        <p:spPr/>
        <p:txBody>
          <a:bodyPr/>
          <a:p>
            <a:pPr algn="ctr"/>
            <a:r>
              <a:rPr smtClean="0"/>
              <a:t>Our Solution And Proposition</a:t>
            </a:r>
            <a:endParaRPr dirty="0" lang="en-US"/>
          </a:p>
        </p:txBody>
      </p:sp>
      <p:sp>
        <p:nvSpPr>
          <p:cNvPr id="1048608" name="Content Placeholder 1"/>
          <p:cNvSpPr>
            <a:spLocks noGrp="1"/>
          </p:cNvSpPr>
          <p:nvPr>
            <p:ph idx="1"/>
          </p:nvPr>
        </p:nvSpPr>
        <p:spPr/>
        <p:txBody>
          <a:bodyPr>
            <a:normAutofit fontScale="96875" lnSpcReduction="20000"/>
          </a:bodyPr>
          <a:p>
            <a:r>
              <a:rPr dirty="0" lang="en-US" smtClean="0">
                <a:latin typeface="Berlin Sans FB Demi" pitchFamily="34" charset="0"/>
              </a:rPr>
              <a:t>Market-based salary scales: Developed using industry benchmarks and market data to ensure competitiveness. Job evaluation and grading: A clear and transparent system to evaluate jobs and determine appropriate salary ranges. Performance-based incentives: A structured program to reward employees for outstanding performance. Total rewards approach: A holistic view of compensation, including benefits, perks, and growth opportunities.</a:t>
            </a:r>
          </a:p>
          <a:p>
            <a:endParaRPr dirty="0" lang="en-US">
              <a:latin typeface="Berlin Sans FB Demi"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2"/>
          <p:cNvSpPr>
            <a:spLocks noGrp="1"/>
          </p:cNvSpPr>
          <p:nvPr>
            <p:ph type="title"/>
          </p:nvPr>
        </p:nvSpPr>
        <p:spPr/>
        <p:txBody>
          <a:bodyPr/>
          <a:p>
            <a:pPr algn="ctr"/>
            <a:r>
              <a:rPr smtClean="0"/>
              <a:t>Dataset Description</a:t>
            </a:r>
            <a:endParaRPr dirty="0" lang="en-US"/>
          </a:p>
        </p:txBody>
      </p:sp>
      <p:sp>
        <p:nvSpPr>
          <p:cNvPr id="1048610" name="Content Placeholder 1"/>
          <p:cNvSpPr>
            <a:spLocks noGrp="1"/>
          </p:cNvSpPr>
          <p:nvPr>
            <p:ph idx="1"/>
          </p:nvPr>
        </p:nvSpPr>
        <p:spPr/>
        <p:txBody>
          <a:bodyPr/>
          <a:p>
            <a:r>
              <a:rPr dirty="0" lang="en-US" smtClean="0">
                <a:latin typeface="Berlin Sans FB Demi" pitchFamily="34" charset="0"/>
              </a:rPr>
              <a:t>This dataset contains information on salaries, benefits, and incentives for various roles within the organization, as well as industry benchmarks and market trends. Industry reports and market research studies     Salary surveys and benchmarking data from reputable sources Economic indicators and cost-of-living data</a:t>
            </a:r>
          </a:p>
          <a:p>
            <a:endParaRPr dirty="0" lang="en-US">
              <a:latin typeface="Berlin Sans FB Demi" pitchFamily="34"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2"/>
          <p:cNvSpPr>
            <a:spLocks noGrp="1"/>
          </p:cNvSpPr>
          <p:nvPr>
            <p:ph type="title"/>
          </p:nvPr>
        </p:nvSpPr>
        <p:spPr/>
        <p:txBody>
          <a:bodyPr/>
          <a:p>
            <a:pPr algn="ctr"/>
            <a:r>
              <a:rPr smtClean="0"/>
              <a:t>Modeling Approach</a:t>
            </a:r>
            <a:endParaRPr dirty="0" lang="en-US"/>
          </a:p>
        </p:txBody>
      </p:sp>
      <p:sp>
        <p:nvSpPr>
          <p:cNvPr id="1048612" name="Content Placeholder 1"/>
          <p:cNvSpPr>
            <a:spLocks noGrp="1"/>
          </p:cNvSpPr>
          <p:nvPr>
            <p:ph idx="1"/>
          </p:nvPr>
        </p:nvSpPr>
        <p:spPr/>
        <p:txBody>
          <a:bodyPr>
            <a:normAutofit fontScale="96875" lnSpcReduction="10000"/>
          </a:bodyPr>
          <a:p>
            <a:r>
              <a:rPr dirty="0" lang="en-US" smtClean="0">
                <a:latin typeface="Berlin Sans FB Demi" pitchFamily="34" charset="0"/>
              </a:rPr>
              <a:t>1. Predicted Salaries: Estimated salaries for individual employees or job titles.</a:t>
            </a:r>
          </a:p>
          <a:p>
            <a:r>
              <a:rPr dirty="0" lang="en-US" smtClean="0">
                <a:latin typeface="Berlin Sans FB Demi" pitchFamily="34" charset="0"/>
              </a:rPr>
              <a:t>2. Salary Ranges: Recommended salary ranges for job grades or clusters.</a:t>
            </a:r>
          </a:p>
          <a:p>
            <a:r>
              <a:rPr dirty="0" lang="en-US" smtClean="0">
                <a:latin typeface="Berlin Sans FB Demi" pitchFamily="34" charset="0"/>
              </a:rPr>
              <a:t>3. Compensation Recommendations: Suggestions for adjustments to salaries, benefits, or incentives.</a:t>
            </a:r>
          </a:p>
          <a:p>
            <a:r>
              <a:rPr dirty="0" lang="en-US" smtClean="0">
                <a:latin typeface="Berlin Sans FB Demi" pitchFamily="34" charset="0"/>
              </a:rPr>
              <a:t>4. Scenario Analysis: Insights into potential outcomes of different compensation</a:t>
            </a:r>
            <a:endParaRPr dirty="0" lang="en-US">
              <a:latin typeface="Berlin Sans FB Demi" pitchFamily="34" charset="0"/>
            </a:endParaRP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lastClr="000000" val="windowText"/>
      </a:dk1>
      <a:lt1>
        <a:sysClr lastClr="FFFFFF" val="window"/>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fov="0">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algn="tl" flip="none" sx="38000" sy="38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Salary and Compensation Analysis Through Excel Data Modeling</dc:title>
  <dc:creator>P.T.LEE CNASC</dc:creator>
  <cp:lastModifiedBy>P.T.LEE CNASC</cp:lastModifiedBy>
  <dcterms:created xsi:type="dcterms:W3CDTF">2024-08-21T23:02:04Z</dcterms:created>
  <dcterms:modified xsi:type="dcterms:W3CDTF">2024-08-30T12:27:45Z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7a80142acd9c4433a5fb6aa8df5ae5dd</vt:lpwstr>
  </property>
</Properties>
</file>