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:SANTHIYA S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:312214490/FEDDF1A881C5143AC83451C9B22748DB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2024-08-30T09:37:23Z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