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355A4-1573-4613-AC44-C055FD0C683F}" v="2" dt="2025-08-31T06:01:15.2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EEN M" userId="0952b919152a712e" providerId="LiveId" clId="{7AE516AA-5D4D-43F4-8BBA-604525EB6636}"/>
    <pc:docChg chg="custSel modSld">
      <pc:chgData name="SABREEN M" userId="0952b919152a712e" providerId="LiveId" clId="{7AE516AA-5D4D-43F4-8BBA-604525EB6636}" dt="2025-08-31T06:17:18.755" v="37" actId="1076"/>
      <pc:docMkLst>
        <pc:docMk/>
      </pc:docMkLst>
      <pc:sldChg chg="modSp mod">
        <pc:chgData name="SABREEN M" userId="0952b919152a712e" providerId="LiveId" clId="{7AE516AA-5D4D-43F4-8BBA-604525EB6636}" dt="2025-08-31T06:13:01.593" v="36" actId="20577"/>
        <pc:sldMkLst>
          <pc:docMk/>
          <pc:sldMk cId="0" sldId="256"/>
        </pc:sldMkLst>
        <pc:spChg chg="mod">
          <ac:chgData name="SABREEN M" userId="0952b919152a712e" providerId="LiveId" clId="{7AE516AA-5D4D-43F4-8BBA-604525EB6636}" dt="2025-08-31T06:13:01.593" v="36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SABREEN M" userId="0952b919152a712e" providerId="LiveId" clId="{7AE516AA-5D4D-43F4-8BBA-604525EB6636}" dt="2025-08-31T06:17:18.755" v="37" actId="1076"/>
        <pc:sldMkLst>
          <pc:docMk/>
          <pc:sldMk cId="0" sldId="257"/>
        </pc:sldMkLst>
        <pc:spChg chg="mod">
          <ac:chgData name="SABREEN M" userId="0952b919152a712e" providerId="LiveId" clId="{7AE516AA-5D4D-43F4-8BBA-604525EB6636}" dt="2025-08-31T06:17:18.755" v="37" actId="1076"/>
          <ac:spMkLst>
            <pc:docMk/>
            <pc:sldMk cId="0" sldId="257"/>
            <ac:spMk id="24" creationId="{38E4CF39-27A9-386C-7299-34115836E147}"/>
          </ac:spMkLst>
        </pc:spChg>
      </pc:sldChg>
      <pc:sldChg chg="addSp delSp modSp mod">
        <pc:chgData name="SABREEN M" userId="0952b919152a712e" providerId="LiveId" clId="{7AE516AA-5D4D-43F4-8BBA-604525EB6636}" dt="2025-08-31T06:01:42.662" v="18" actId="14100"/>
        <pc:sldMkLst>
          <pc:docMk/>
          <pc:sldMk cId="0" sldId="263"/>
        </pc:sldMkLst>
        <pc:spChg chg="del">
          <ac:chgData name="SABREEN M" userId="0952b919152a712e" providerId="LiveId" clId="{7AE516AA-5D4D-43F4-8BBA-604525EB6636}" dt="2025-08-31T06:01:08.333" v="8" actId="21"/>
          <ac:spMkLst>
            <pc:docMk/>
            <pc:sldMk cId="0" sldId="263"/>
            <ac:spMk id="4" creationId="{00000000-0000-0000-0000-000000000000}"/>
          </ac:spMkLst>
        </pc:spChg>
        <pc:picChg chg="del">
          <ac:chgData name="SABREEN M" userId="0952b919152a712e" providerId="LiveId" clId="{7AE516AA-5D4D-43F4-8BBA-604525EB6636}" dt="2025-08-31T06:01:01.361" v="6" actId="21"/>
          <ac:picMkLst>
            <pc:docMk/>
            <pc:sldMk cId="0" sldId="263"/>
            <ac:picMk id="6" creationId="{00000000-0000-0000-0000-000000000000}"/>
          </ac:picMkLst>
        </pc:picChg>
        <pc:picChg chg="add mod">
          <ac:chgData name="SABREEN M" userId="0952b919152a712e" providerId="LiveId" clId="{7AE516AA-5D4D-43F4-8BBA-604525EB6636}" dt="2025-08-31T06:01:04.614" v="7" actId="1076"/>
          <ac:picMkLst>
            <pc:docMk/>
            <pc:sldMk cId="0" sldId="263"/>
            <ac:picMk id="11" creationId="{FED36E78-3221-BE11-817F-83F9C935CF41}"/>
          </ac:picMkLst>
        </pc:picChg>
        <pc:picChg chg="add mod">
          <ac:chgData name="SABREEN M" userId="0952b919152a712e" providerId="LiveId" clId="{7AE516AA-5D4D-43F4-8BBA-604525EB6636}" dt="2025-08-31T06:01:42.662" v="18" actId="14100"/>
          <ac:picMkLst>
            <pc:docMk/>
            <pc:sldMk cId="0" sldId="263"/>
            <ac:picMk id="13" creationId="{15A81A6E-F457-209D-D1DB-8F8CE5F270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01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Santhiya.P</a:t>
            </a:r>
            <a:endParaRPr lang="en-US" sz="2400" dirty="0"/>
          </a:p>
          <a:p>
            <a:r>
              <a:rPr lang="en-US" sz="2400" dirty="0"/>
              <a:t>REGISTER NO AND NMID: asunm1451222407521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B.Sc., Computer Science 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Mahalashmi</a:t>
            </a:r>
            <a:r>
              <a:rPr lang="en-US" sz="2400" dirty="0"/>
              <a:t> women’s college of arts and science                               </a:t>
            </a:r>
          </a:p>
          <a:p>
            <a:r>
              <a:rPr lang="en-US" sz="2400" dirty="0"/>
              <a:t>                                  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36E78-3221-BE11-817F-83F9C935C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47800"/>
            <a:ext cx="3952875" cy="34235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A81A6E-F457-209D-D1DB-8F8CE5F27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447800"/>
            <a:ext cx="4419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A35BE3-4842-348D-DBB7-66BB0A00A989}"/>
              </a:ext>
            </a:extLst>
          </p:cNvPr>
          <p:cNvSpPr txBox="1"/>
          <p:nvPr/>
        </p:nvSpPr>
        <p:spPr>
          <a:xfrm>
            <a:off x="609600" y="2029132"/>
            <a:ext cx="747050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Digital Portfolio</a:t>
            </a:r>
            <a:r>
              <a:rPr lang="en-US" sz="4000" dirty="0"/>
              <a:t> improves visibility.</a:t>
            </a:r>
          </a:p>
          <a:p>
            <a:r>
              <a:rPr lang="en-US" sz="4000" dirty="0"/>
              <a:t>Builds a </a:t>
            </a:r>
            <a:r>
              <a:rPr lang="en-US" sz="4000" b="1" dirty="0"/>
              <a:t>personal brand</a:t>
            </a:r>
            <a:r>
              <a:rPr lang="en-US" sz="4000" dirty="0"/>
              <a:t>.</a:t>
            </a:r>
          </a:p>
          <a:p>
            <a:r>
              <a:rPr lang="en-US" sz="4000" dirty="0"/>
              <a:t>Boosts </a:t>
            </a:r>
            <a:r>
              <a:rPr lang="en-US" sz="4000" b="1" dirty="0"/>
              <a:t>career opportunities</a:t>
            </a:r>
            <a:r>
              <a:rPr lang="en-US" sz="4000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4CF39-27A9-386C-7299-34115836E147}"/>
              </a:ext>
            </a:extLst>
          </p:cNvPr>
          <p:cNvSpPr txBox="1"/>
          <p:nvPr/>
        </p:nvSpPr>
        <p:spPr>
          <a:xfrm>
            <a:off x="2512298" y="2228671"/>
            <a:ext cx="482215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2060"/>
                </a:solidFill>
                <a:latin typeface="Berlin Sans FB Demi" panose="020E0802020502020306" pitchFamily="34" charset="0"/>
              </a:rPr>
              <a:t>DIGITAL </a:t>
            </a:r>
          </a:p>
          <a:p>
            <a:r>
              <a:rPr lang="en-US" sz="6600" dirty="0">
                <a:solidFill>
                  <a:srgbClr val="002060"/>
                </a:solidFill>
                <a:latin typeface="Berlin Sans FB Demi" panose="020E0802020502020306" pitchFamily="34" charset="0"/>
              </a:rPr>
              <a:t>PORTFOLIO</a:t>
            </a:r>
            <a:endParaRPr lang="en-IN" sz="6600" dirty="0">
              <a:solidFill>
                <a:srgbClr val="002060"/>
              </a:solidFill>
              <a:latin typeface="Berlin Sans FB Demi" panose="020E0802020502020306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74133" y="41910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32585-B805-BDBA-19D3-A4A8EF1A82B0}"/>
              </a:ext>
            </a:extLst>
          </p:cNvPr>
          <p:cNvSpPr txBox="1"/>
          <p:nvPr/>
        </p:nvSpPr>
        <p:spPr>
          <a:xfrm>
            <a:off x="533804" y="2438400"/>
            <a:ext cx="78649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Hard to showcase skills effectively.</a:t>
            </a:r>
          </a:p>
          <a:p>
            <a:r>
              <a:rPr lang="en-US" sz="4000" dirty="0"/>
              <a:t>Resumes are </a:t>
            </a:r>
            <a:r>
              <a:rPr lang="en-US" sz="4000" b="1" dirty="0"/>
              <a:t>static</a:t>
            </a:r>
            <a:r>
              <a:rPr lang="en-US" sz="4000" dirty="0"/>
              <a:t> and limited.</a:t>
            </a:r>
          </a:p>
          <a:p>
            <a:r>
              <a:rPr lang="en-US" sz="4000" dirty="0"/>
              <a:t>Need an </a:t>
            </a:r>
            <a:r>
              <a:rPr lang="en-US" sz="4000" b="1" dirty="0"/>
              <a:t>interactive digital portfolio</a:t>
            </a:r>
            <a:r>
              <a:rPr lang="en-US" sz="4000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39162" y="1345882"/>
            <a:ext cx="2381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DC7B3-AB6C-0D00-C99A-A536212C91A6}"/>
              </a:ext>
            </a:extLst>
          </p:cNvPr>
          <p:cNvSpPr txBox="1"/>
          <p:nvPr/>
        </p:nvSpPr>
        <p:spPr>
          <a:xfrm>
            <a:off x="152400" y="1799034"/>
            <a:ext cx="702884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 </a:t>
            </a:r>
            <a:r>
              <a:rPr lang="en-US" sz="4000" b="1" dirty="0"/>
              <a:t>web-based portfolio</a:t>
            </a:r>
            <a:r>
              <a:rPr lang="en-US" sz="4000" dirty="0"/>
              <a:t> to display</a:t>
            </a:r>
          </a:p>
          <a:p>
            <a:r>
              <a:rPr lang="en-US" sz="4000" dirty="0"/>
              <a:t> achievements.</a:t>
            </a:r>
          </a:p>
          <a:p>
            <a:r>
              <a:rPr lang="en-US" sz="4000" dirty="0"/>
              <a:t>Highlights </a:t>
            </a:r>
            <a:r>
              <a:rPr lang="en-US" sz="4000" b="1" dirty="0"/>
              <a:t>skills, projects, and </a:t>
            </a:r>
          </a:p>
          <a:p>
            <a:r>
              <a:rPr lang="en-US" sz="4000" b="1" dirty="0"/>
              <a:t>certifications</a:t>
            </a:r>
            <a:r>
              <a:rPr lang="en-US" sz="4000" dirty="0"/>
              <a:t>.</a:t>
            </a:r>
          </a:p>
          <a:p>
            <a:r>
              <a:rPr lang="en-US" sz="4000" dirty="0"/>
              <a:t>Designed to make a </a:t>
            </a:r>
            <a:r>
              <a:rPr lang="en-US" sz="4000" b="1" dirty="0"/>
              <a:t>strong first</a:t>
            </a:r>
          </a:p>
          <a:p>
            <a:r>
              <a:rPr lang="en-US" sz="4000" b="1" dirty="0"/>
              <a:t> impression</a:t>
            </a:r>
            <a:r>
              <a:rPr lang="en-US" sz="4000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4D176-274A-8808-7228-027C1006F87E}"/>
              </a:ext>
            </a:extLst>
          </p:cNvPr>
          <p:cNvSpPr txBox="1"/>
          <p:nvPr/>
        </p:nvSpPr>
        <p:spPr>
          <a:xfrm>
            <a:off x="457200" y="1976379"/>
            <a:ext cx="813709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r>
              <a:rPr lang="en-US" sz="4000" b="1" dirty="0"/>
              <a:t>Students</a:t>
            </a:r>
            <a:r>
              <a:rPr lang="en-US" sz="4000" dirty="0"/>
              <a:t> → Showcase achievements.</a:t>
            </a:r>
          </a:p>
          <a:p>
            <a:r>
              <a:rPr lang="en-US" sz="4000" b="1" dirty="0"/>
              <a:t>Recruiters</a:t>
            </a:r>
            <a:r>
              <a:rPr lang="en-US" sz="4000" dirty="0"/>
              <a:t> → Evaluate capabilities.</a:t>
            </a:r>
          </a:p>
          <a:p>
            <a:r>
              <a:rPr lang="en-US" sz="4000" b="1" dirty="0"/>
              <a:t>Colleges</a:t>
            </a:r>
            <a:r>
              <a:rPr lang="en-US" sz="4000" dirty="0"/>
              <a:t> → Maintain student projects.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400" y="427196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215437" y="349313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39212" y="324802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4983" y="63895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E92A9-6DE3-DCA1-52AF-89AB3A0053DD}"/>
              </a:ext>
            </a:extLst>
          </p:cNvPr>
          <p:cNvSpPr txBox="1"/>
          <p:nvPr/>
        </p:nvSpPr>
        <p:spPr>
          <a:xfrm>
            <a:off x="577592" y="1769570"/>
            <a:ext cx="608006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Frontend:</a:t>
            </a:r>
            <a:r>
              <a:rPr lang="en-IN" sz="4000" dirty="0"/>
              <a:t> HTML, CSS, JS</a:t>
            </a:r>
          </a:p>
          <a:p>
            <a:r>
              <a:rPr lang="en-IN" sz="4000" b="1" dirty="0"/>
              <a:t>Backend:</a:t>
            </a:r>
            <a:r>
              <a:rPr lang="en-IN" sz="4000" dirty="0"/>
              <a:t> Python / PHP</a:t>
            </a:r>
          </a:p>
          <a:p>
            <a:r>
              <a:rPr lang="en-IN" sz="4000" b="1" dirty="0"/>
              <a:t>Database:</a:t>
            </a:r>
            <a:r>
              <a:rPr lang="en-IN" sz="4000" dirty="0"/>
              <a:t> MySQL / Firebase</a:t>
            </a:r>
          </a:p>
          <a:p>
            <a:r>
              <a:rPr lang="en-IN" sz="4000" b="1" dirty="0"/>
              <a:t>Design:</a:t>
            </a:r>
            <a:r>
              <a:rPr lang="en-IN" sz="4000" dirty="0"/>
              <a:t> Canva / Figma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spc="15" dirty="0">
                <a:latin typeface="Trebuchet MS"/>
                <a:cs typeface="Trebuchet MS"/>
              </a:rPr>
              <a:t>POTFOLIO DESIGN AND LAYOUT</a:t>
            </a:r>
            <a:endParaRPr sz="44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3CD63-D089-DE18-558D-74DC686D5825}"/>
              </a:ext>
            </a:extLst>
          </p:cNvPr>
          <p:cNvSpPr txBox="1"/>
          <p:nvPr/>
        </p:nvSpPr>
        <p:spPr>
          <a:xfrm>
            <a:off x="228600" y="1706548"/>
            <a:ext cx="9554732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Clean, </a:t>
            </a:r>
            <a:r>
              <a:rPr lang="en-US" sz="4000" b="1" dirty="0"/>
              <a:t>modern</a:t>
            </a:r>
            <a:r>
              <a:rPr lang="en-US" sz="4000" dirty="0"/>
              <a:t>, and </a:t>
            </a:r>
            <a:r>
              <a:rPr lang="en-US" sz="4000" b="1" dirty="0"/>
              <a:t>responsive</a:t>
            </a:r>
            <a:r>
              <a:rPr lang="en-US" sz="4000" dirty="0"/>
              <a:t>.</a:t>
            </a:r>
          </a:p>
          <a:p>
            <a:r>
              <a:rPr lang="en-US" sz="4000" dirty="0"/>
              <a:t>Sections: </a:t>
            </a:r>
            <a:r>
              <a:rPr lang="en-US" sz="4000" b="1" dirty="0"/>
              <a:t>About, Skills, Projects, Certificates,</a:t>
            </a:r>
          </a:p>
          <a:p>
            <a:r>
              <a:rPr lang="en-US" sz="4000" b="1" dirty="0"/>
              <a:t> Contact</a:t>
            </a:r>
            <a:r>
              <a:rPr lang="en-US" sz="4000" dirty="0"/>
              <a:t>.</a:t>
            </a:r>
          </a:p>
          <a:p>
            <a:r>
              <a:rPr lang="en-US" sz="4000" dirty="0"/>
              <a:t>Simple and </a:t>
            </a:r>
            <a:r>
              <a:rPr lang="en-US" sz="4000" b="1" dirty="0"/>
              <a:t>easy navigation</a:t>
            </a:r>
            <a:r>
              <a:rPr lang="en-US" sz="4000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FAA8D-F812-3EDB-7AC9-F146C4FB30BF}"/>
              </a:ext>
            </a:extLst>
          </p:cNvPr>
          <p:cNvSpPr txBox="1"/>
          <p:nvPr/>
        </p:nvSpPr>
        <p:spPr>
          <a:xfrm>
            <a:off x="457200" y="1676400"/>
            <a:ext cx="839954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Responsive, works on all devices.</a:t>
            </a:r>
          </a:p>
          <a:p>
            <a:r>
              <a:rPr lang="en-US" sz="4000" b="1" dirty="0"/>
              <a:t>GitHub integration</a:t>
            </a:r>
            <a:r>
              <a:rPr lang="en-US" sz="4000" dirty="0"/>
              <a:t> for projects.</a:t>
            </a:r>
          </a:p>
          <a:p>
            <a:r>
              <a:rPr lang="en-US" sz="4000" dirty="0"/>
              <a:t>Add </a:t>
            </a:r>
            <a:r>
              <a:rPr lang="en-US" sz="4000" b="1" dirty="0"/>
              <a:t>certificates &amp; achievements</a:t>
            </a:r>
            <a:r>
              <a:rPr lang="en-US" sz="4000" dirty="0"/>
              <a:t> easily.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246</Words>
  <Application>Microsoft Office PowerPoint</Application>
  <PresentationFormat>Widescreen</PresentationFormat>
  <Paragraphs>70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Berlin Sans FB Demi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SABREEN M</cp:lastModifiedBy>
  <cp:revision>23</cp:revision>
  <dcterms:created xsi:type="dcterms:W3CDTF">2024-03-29T15:07:22Z</dcterms:created>
  <dcterms:modified xsi:type="dcterms:W3CDTF">2025-08-31T06:17:29Z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