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62A2B482-C8EA-4235-8BA9-D27ED6B84B49}" type="datetimeFigureOut">
              <a:rPr lang="en-IN" smtClean="0"/>
              <a:t>04-09-2024</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38FD4AD2-A4A2-4526-8195-84C39986264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A2B482-C8EA-4235-8BA9-D27ED6B84B49}" type="datetimeFigureOut">
              <a:rPr lang="en-IN" smtClean="0"/>
              <a:t>04-09-2024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8FD4AD2-A4A2-4526-8195-84C39986264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A2B482-C8EA-4235-8BA9-D27ED6B84B49}" type="datetimeFigureOut">
              <a:rPr lang="en-IN" smtClean="0"/>
              <a:t>04-09-2024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8FD4AD2-A4A2-4526-8195-84C39986264F}"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2A2B482-C8EA-4235-8BA9-D27ED6B84B49}" type="datetimeFigureOut">
              <a:rPr lang="en-IN" smtClean="0"/>
              <a:t>04-09-2024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8FD4AD2-A4A2-4526-8195-84C39986264F}"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2A2B482-C8EA-4235-8BA9-D27ED6B84B49}" type="datetimeFigureOut">
              <a:rPr lang="en-IN" smtClean="0"/>
              <a:t>04-09-2024</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38FD4AD2-A4A2-4526-8195-84C39986264F}"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2A2B482-C8EA-4235-8BA9-D27ED6B84B49}" type="datetimeFigureOut">
              <a:rPr lang="en-IN" smtClean="0"/>
              <a:t>04-09-2024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8FD4AD2-A4A2-4526-8195-84C39986264F}"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2A2B482-C8EA-4235-8BA9-D27ED6B84B49}" type="datetimeFigureOut">
              <a:rPr lang="en-IN" smtClean="0"/>
              <a:t>04-09-2024</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38FD4AD2-A4A2-4526-8195-84C39986264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62A2B482-C8EA-4235-8BA9-D27ED6B84B49}" type="datetimeFigureOut">
              <a:rPr lang="en-IN" smtClean="0"/>
              <a:t>04-09-2024</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38FD4AD2-A4A2-4526-8195-84C39986264F}"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62A2B482-C8EA-4235-8BA9-D27ED6B84B49}" type="datetimeFigureOut">
              <a:rPr lang="en-IN" smtClean="0"/>
              <a:t>04-09-2024</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38FD4AD2-A4A2-4526-8195-84C39986264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62A2B482-C8EA-4235-8BA9-D27ED6B84B49}" type="datetimeFigureOut">
              <a:rPr lang="en-IN" smtClean="0"/>
              <a:t>04-09-2024</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38FD4AD2-A4A2-4526-8195-84C39986264F}"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62A2B482-C8EA-4235-8BA9-D27ED6B84B49}" type="datetimeFigureOut">
              <a:rPr lang="en-IN" smtClean="0"/>
              <a:t>04-09-2024</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38FD4AD2-A4A2-4526-8195-84C39986264F}"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62A2B482-C8EA-4235-8BA9-D27ED6B84B49}" type="datetimeFigureOut">
              <a:rPr lang="en-IN" smtClean="0"/>
              <a:t>04-09-2024</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38FD4AD2-A4A2-4526-8195-84C39986264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priyamstudycentre.com/chemistry/molecule"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024" y="548680"/>
            <a:ext cx="9360024" cy="1754326"/>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54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Arial Rounded MT Bold" pitchFamily="34" charset="0"/>
              </a:rPr>
              <a:t>Presentation on pollution</a:t>
            </a:r>
            <a:endParaRPr lang="en-IN" sz="54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pic>
        <p:nvPicPr>
          <p:cNvPr id="1028" name="Picture 4" descr="Humanities Declining the Quality of Lif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564904"/>
            <a:ext cx="6096000" cy="323123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1904929"/>
      </p:ext>
    </p:extLst>
  </p:cSld>
  <p:clrMapOvr>
    <a:masterClrMapping/>
  </p:clrMapOvr>
  <mc:AlternateContent xmlns:mc="http://schemas.openxmlformats.org/markup-compatibility/2006">
    <mc:Choice xmlns:p14="http://schemas.microsoft.com/office/powerpoint/2010/main" Requires="p14">
      <p:transition spd="slow" p14:dur="120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2000"/>
                                        <p:tgtEl>
                                          <p:spTgt spid="1028"/>
                                        </p:tgtEl>
                                      </p:cBhvr>
                                    </p:animEffect>
                                    <p:anim calcmode="lin" valueType="num">
                                      <p:cBhvr>
                                        <p:cTn id="14" dur="2000" fill="hold"/>
                                        <p:tgtEl>
                                          <p:spTgt spid="1028"/>
                                        </p:tgtEl>
                                        <p:attrNameLst>
                                          <p:attrName>ppt_w</p:attrName>
                                        </p:attrNameLst>
                                      </p:cBhvr>
                                      <p:tavLst>
                                        <p:tav tm="0" fmla="#ppt_w*sin(2.5*pi*$)">
                                          <p:val>
                                            <p:fltVal val="0"/>
                                          </p:val>
                                        </p:tav>
                                        <p:tav tm="100000">
                                          <p:val>
                                            <p:fltVal val="1"/>
                                          </p:val>
                                        </p:tav>
                                      </p:tavLst>
                                    </p:anim>
                                    <p:anim calcmode="lin" valueType="num">
                                      <p:cBhvr>
                                        <p:cTn id="15" dur="2000" fill="hold"/>
                                        <p:tgtEl>
                                          <p:spTgt spid="102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4119" y="3356992"/>
            <a:ext cx="8378361" cy="1754326"/>
          </a:xfrm>
          <a:prstGeom prst="rect">
            <a:avLst/>
          </a:prstGeom>
        </p:spPr>
        <p:txBody>
          <a:bodyPr wrap="square">
            <a:spAutoFit/>
          </a:bodyPr>
          <a:lstStyle/>
          <a:p>
            <a:r>
              <a:rPr lang="en-US" dirty="0"/>
              <a:t>Make your next PowerPoint, Google Slides, or Keynote presentation more effective with our professionally designed Pollution of Water template. Improve the way you present seminars, webinars and lectures. Make more exciting sales presentations, trade show displays and product promotions, or use them in any educational setting for more impact and greater retention.</a:t>
            </a:r>
            <a:endParaRPr lang="en-IN" dirty="0"/>
          </a:p>
        </p:txBody>
      </p:sp>
      <p:pic>
        <p:nvPicPr>
          <p:cNvPr id="2050" name="Picture 2" descr="Pollution of Water Presentation Template, Master Sl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119" y="404664"/>
            <a:ext cx="4238625" cy="273630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114982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77072"/>
            <a:ext cx="8208912" cy="923330"/>
          </a:xfrm>
          <a:prstGeom prst="rect">
            <a:avLst/>
          </a:prstGeom>
        </p:spPr>
        <p:txBody>
          <a:bodyPr wrap="square">
            <a:spAutoFit/>
          </a:bodyPr>
          <a:lstStyle/>
          <a:p>
            <a:r>
              <a:rPr lang="en-US" dirty="0" smtClean="0"/>
              <a:t>Add </a:t>
            </a:r>
            <a:r>
              <a:rPr lang="en-US" dirty="0"/>
              <a:t>dynamic action to your work with this fully editable and professional Pollution PowerPoint Template to complete all your reports and personal or professional presentations</a:t>
            </a:r>
            <a:endParaRPr lang="en-IN" dirty="0"/>
          </a:p>
        </p:txBody>
      </p:sp>
      <p:pic>
        <p:nvPicPr>
          <p:cNvPr id="3074" name="Picture 2" descr="Factory Air Pollution PowerPoint Template title slide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529" y="271663"/>
            <a:ext cx="5162550" cy="309634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72688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Pollution - Definition, Types, Sources, Caus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538" y="1124744"/>
            <a:ext cx="4686300" cy="297221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2" name="Rectangle 1"/>
          <p:cNvSpPr/>
          <p:nvPr/>
        </p:nvSpPr>
        <p:spPr>
          <a:xfrm>
            <a:off x="467544" y="4437112"/>
            <a:ext cx="7596336" cy="923330"/>
          </a:xfrm>
          <a:prstGeom prst="rect">
            <a:avLst/>
          </a:prstGeom>
        </p:spPr>
        <p:txBody>
          <a:bodyPr wrap="square">
            <a:spAutoFit/>
          </a:bodyPr>
          <a:lstStyle/>
          <a:p>
            <a:r>
              <a:rPr lang="en-US" dirty="0"/>
              <a:t>For scientific solutions to pollution, the harmful substance or </a:t>
            </a:r>
            <a:r>
              <a:rPr lang="en-US" dirty="0">
                <a:hlinkClick r:id="rId3"/>
              </a:rPr>
              <a:t>molecule</a:t>
            </a:r>
            <a:r>
              <a:rPr lang="en-US" dirty="0"/>
              <a:t> can be dispersed, diluted, decomposed, recycled, or stored in some harmless form.</a:t>
            </a:r>
            <a:endParaRPr lang="en-IN" dirty="0"/>
          </a:p>
        </p:txBody>
      </p:sp>
    </p:spTree>
    <p:extLst>
      <p:ext uri="{BB962C8B-B14F-4D97-AF65-F5344CB8AC3E}">
        <p14:creationId xmlns:p14="http://schemas.microsoft.com/office/powerpoint/2010/main" val="338724341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xit" presetSubtype="10" fill="hold" grpId="0" nodeType="clickEffect">
                                  <p:stCondLst>
                                    <p:cond delay="0"/>
                                  </p:stCondLst>
                                  <p:childTnLst>
                                    <p:animEffect transition="out" filter="randombar(horizontal)">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Thank You Images – Browse 318,508 Stock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4" descr="Thank You Images – Browse 318,508 Stock ..."/>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6" descr="Thank You Images – Browse 318,508 Stock ..."/>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8" descr="Thank You Images – Browse 318,508 Stock ..."/>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30" name="Picture 10" descr="Thank You Message For Card Presentation Business Expressing Gratitude  Acknowledgment And Appreciation Minimalist Abstract Design With White Cut  Out Paper On Blue Background Stock Photo - Download Image Now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412776"/>
            <a:ext cx="5829300" cy="327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0679204"/>
      </p:ext>
    </p:extLst>
  </p:cSld>
  <p:clrMapOvr>
    <a:masterClrMapping/>
  </p:clrMapOvr>
  <p:transition spd="slow">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122</TotalTime>
  <Words>98</Words>
  <Application>Microsoft Office PowerPoint</Application>
  <PresentationFormat>On-screen Show (4:3)</PresentationFormat>
  <Paragraphs>4</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Concourse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8</cp:revision>
  <dcterms:created xsi:type="dcterms:W3CDTF">2024-09-04T04:54:19Z</dcterms:created>
  <dcterms:modified xsi:type="dcterms:W3CDTF">2024-09-04T06:56:46Z</dcterms:modified>
</cp:coreProperties>
</file>