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SANTHIYA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:312214491/921B31957F8225B9AD5445FCED245024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596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77</cp:revision>
  <dcterms:created xsi:type="dcterms:W3CDTF">2024-03-29T15:07:22Z</dcterms:created>
  <dcterms:modified xsi:type="dcterms:W3CDTF">2024-09-02T08:52:46Z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