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 varScale="1">
        <p:scale>
          <a:sx n="78" d="100"/>
          <a:sy n="78" d="100"/>
        </p:scale>
        <p:origin x="71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vani\OneDrive\Documents\dataset%20with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with excel.xlsx]Sheet7!PivotTable7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CB-4B79-93E2-DA993EBFE376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Sheet7!$C$5:$C$15</c:f>
              <c:numCache>
                <c:formatCode>General</c:formatCode>
                <c:ptCount val="10"/>
                <c:pt idx="0">
                  <c:v>119</c:v>
                </c:pt>
                <c:pt idx="1">
                  <c:v>112</c:v>
                </c:pt>
                <c:pt idx="2">
                  <c:v>119</c:v>
                </c:pt>
                <c:pt idx="3">
                  <c:v>131</c:v>
                </c:pt>
                <c:pt idx="4">
                  <c:v>118</c:v>
                </c:pt>
                <c:pt idx="5">
                  <c:v>102</c:v>
                </c:pt>
                <c:pt idx="6">
                  <c:v>116</c:v>
                </c:pt>
                <c:pt idx="7">
                  <c:v>125</c:v>
                </c:pt>
                <c:pt idx="8">
                  <c:v>116</c:v>
                </c:pt>
                <c:pt idx="9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CB-4B79-93E2-DA993EBFE376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Sheet7!$D$5:$D$15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CB-4B79-93E2-DA993EBFE376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Sheet7!$E$5:$E$15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CB-4B79-93E2-DA993EBFE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5723503"/>
        <c:axId val="1295726383"/>
      </c:barChart>
      <c:catAx>
        <c:axId val="1295723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726383"/>
        <c:crosses val="autoZero"/>
        <c:auto val="1"/>
        <c:lblAlgn val="ctr"/>
        <c:lblOffset val="100"/>
        <c:noMultiLvlLbl val="0"/>
      </c:catAx>
      <c:valAx>
        <c:axId val="1295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723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M.Santhosh</a:t>
            </a:r>
            <a:r>
              <a:rPr lang="en-US" sz="2400" dirty="0"/>
              <a:t> </a:t>
            </a:r>
            <a:r>
              <a:rPr lang="en-US" sz="2400" dirty="0" err="1"/>
              <a:t>kumar</a:t>
            </a:r>
            <a:endParaRPr lang="en-US" sz="2400" dirty="0"/>
          </a:p>
          <a:p>
            <a:r>
              <a:rPr lang="en-US" sz="2400" dirty="0"/>
              <a:t>REGISTER NO: 312203264(asunm161312203264)</a:t>
            </a:r>
          </a:p>
          <a:p>
            <a:r>
              <a:rPr lang="en-US" sz="2400" dirty="0"/>
              <a:t>DEPARTMENT: B.com general(commerce)</a:t>
            </a:r>
          </a:p>
          <a:p>
            <a:r>
              <a:rPr lang="en-US" sz="2400" dirty="0"/>
              <a:t>COLLEGE: prince shri Venkateshwara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D0DD19-AE50-7347-E784-524EEADAF7F7}"/>
              </a:ext>
            </a:extLst>
          </p:cNvPr>
          <p:cNvSpPr txBox="1"/>
          <p:nvPr/>
        </p:nvSpPr>
        <p:spPr>
          <a:xfrm>
            <a:off x="748149" y="1596013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employed statistical and machine learning techniques(artificial intelligence)</a:t>
            </a:r>
          </a:p>
          <a:p>
            <a:r>
              <a:rPr lang="en-IN" dirty="0"/>
              <a:t>To analyse the employee data including regression analysis , classification and clustering to uncover pattern and techniques and correlations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AEF79-801E-C668-A2B4-858019BC7D1A}"/>
              </a:ext>
            </a:extLst>
          </p:cNvPr>
          <p:cNvSpPr txBox="1"/>
          <p:nvPr/>
        </p:nvSpPr>
        <p:spPr>
          <a:xfrm>
            <a:off x="1219200" y="22860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analysis and reveal the overall performance of the employees related to education , gender , performance score </a:t>
            </a:r>
          </a:p>
          <a:p>
            <a:r>
              <a:rPr lang="en-IN" dirty="0"/>
              <a:t>These are findings  can targeted and guide them to improve employee engagement and performance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D0BF2-C013-8431-8377-14CE00C5A416}"/>
              </a:ext>
            </a:extLst>
          </p:cNvPr>
          <p:cNvSpPr txBox="1"/>
          <p:nvPr/>
        </p:nvSpPr>
        <p:spPr>
          <a:xfrm>
            <a:off x="1905000" y="19812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odoni MT Condensed" panose="02070606080606020203" pitchFamily="18" charset="0"/>
              </a:rPr>
              <a:t>In conclusion the valuable insights gained from this data analysis can perform their policy decisions and enhance organizational success  by addressing key factors  affecting </a:t>
            </a:r>
            <a:r>
              <a:rPr lang="en-IN" b="1">
                <a:latin typeface="Bodoni MT Condensed" panose="02070606080606020203" pitchFamily="18" charset="0"/>
              </a:rPr>
              <a:t>employee outcomes</a:t>
            </a:r>
            <a:endParaRPr lang="en-IN" b="1" dirty="0"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6DEF2-B79C-93BB-88BD-60A53636F829}"/>
              </a:ext>
            </a:extLst>
          </p:cNvPr>
          <p:cNvSpPr txBox="1"/>
          <p:nvPr/>
        </p:nvSpPr>
        <p:spPr>
          <a:xfrm>
            <a:off x="1295400" y="2019300"/>
            <a:ext cx="6838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 performance of the employee some of the employees</a:t>
            </a:r>
          </a:p>
          <a:p>
            <a:r>
              <a:rPr lang="en-IN" dirty="0"/>
              <a:t>Can’t be performed their role if they are doing </a:t>
            </a:r>
            <a:r>
              <a:rPr lang="en-IN" dirty="0" err="1"/>
              <a:t>continusoly</a:t>
            </a:r>
            <a:r>
              <a:rPr lang="en-IN" dirty="0"/>
              <a:t> give them to motivation or otherwise </a:t>
            </a:r>
            <a:r>
              <a:rPr lang="en-IN" dirty="0" err="1"/>
              <a:t>depromotion</a:t>
            </a:r>
            <a:r>
              <a:rPr lang="en-IN" dirty="0"/>
              <a:t> to the employees to change our role and other factors that may impact their performance and satisfaction.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29A2A-3C29-8DFB-DCB2-831F30D56BC0}"/>
              </a:ext>
            </a:extLst>
          </p:cNvPr>
          <p:cNvSpPr txBox="1"/>
          <p:nvPr/>
        </p:nvSpPr>
        <p:spPr>
          <a:xfrm>
            <a:off x="2362200" y="2514600"/>
            <a:ext cx="5105400" cy="39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A38974B-FB8F-7764-1B96-71AF41723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320452"/>
              </p:ext>
            </p:extLst>
          </p:nvPr>
        </p:nvGraphicFramePr>
        <p:xfrm>
          <a:off x="2057400" y="1800225"/>
          <a:ext cx="5562600" cy="2695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D3CBCC-48ED-1C12-81F2-14EC29AB167E}"/>
              </a:ext>
            </a:extLst>
          </p:cNvPr>
          <p:cNvSpPr txBox="1"/>
          <p:nvPr/>
        </p:nvSpPr>
        <p:spPr>
          <a:xfrm>
            <a:off x="2657474" y="4936271"/>
            <a:ext cx="4810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project aims to analyse the performance of the employees to analyse the trends and correlations that can inform decision making to improve the organizational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3850B-A7EF-E3B1-D843-C300CA8922F3}"/>
              </a:ext>
            </a:extLst>
          </p:cNvPr>
          <p:cNvSpPr txBox="1"/>
          <p:nvPr/>
        </p:nvSpPr>
        <p:spPr>
          <a:xfrm>
            <a:off x="1752600" y="22098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primary users of this analysis key managerial personnel and some of the business professionals</a:t>
            </a:r>
          </a:p>
          <a:p>
            <a:r>
              <a:rPr lang="en-IN" dirty="0"/>
              <a:t>And employees who are all responsible to well being and organizational </a:t>
            </a:r>
            <a:r>
              <a:rPr lang="en-IN" dirty="0" err="1"/>
              <a:t>sucess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B99B9-11B6-F447-00DC-A01DA62864CB}"/>
              </a:ext>
            </a:extLst>
          </p:cNvPr>
          <p:cNvSpPr txBox="1"/>
          <p:nvPr/>
        </p:nvSpPr>
        <p:spPr>
          <a:xfrm>
            <a:off x="3657600" y="25146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Identifying the key factors of the employees to satisfied their performance of the data analysis and this will be enable targeted interventions  to enhance employee out comes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26DFE9-2D11-B39A-DE57-823F95BE0183}"/>
              </a:ext>
            </a:extLst>
          </p:cNvPr>
          <p:cNvSpPr txBox="1"/>
          <p:nvPr/>
        </p:nvSpPr>
        <p:spPr>
          <a:xfrm>
            <a:off x="755332" y="1295400"/>
            <a:ext cx="8236268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IN" dirty="0"/>
              <a:t>The data set includes  various attributes such as Name, employee id, job role, educational level, gender , location and some of the numerical factors also included and that provide various and valuable insights into demographic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0" name="TextBox 9">
            <a:extLst>
              <a:ext uri="{FF2B5EF4-FFF2-40B4-BE49-F238E27FC236}">
                <a16:creationId xmlns:a16="http://schemas.microsoft.com/office/drawing/2014/main" id="{E4D7DEDE-B438-B828-62F6-130DA064AA3D}"/>
              </a:ext>
            </a:extLst>
          </p:cNvPr>
          <p:cNvSpPr txBox="1"/>
          <p:nvPr/>
        </p:nvSpPr>
        <p:spPr>
          <a:xfrm>
            <a:off x="3581400" y="2895600"/>
            <a:ext cx="58674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dirty="0"/>
              <a:t>By leveraging the data analysis , we purpose the solution that identifies the key factors of impacting employee satisfaction and their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391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Bhavani. M</cp:lastModifiedBy>
  <cp:revision>14</cp:revision>
  <dcterms:created xsi:type="dcterms:W3CDTF">2024-03-29T15:07:22Z</dcterms:created>
  <dcterms:modified xsi:type="dcterms:W3CDTF">2024-08-29T17:17:43Z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