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rebuchet MS" charset="1" panose="020B0603020202020204"/>
      <p:regular r:id="rId18"/>
    </p:embeddedFont>
    <p:embeddedFont>
      <p:font typeface="TT Rounds Condensed" charset="1" panose="02000506030000020003"/>
      <p:regular r:id="rId19"/>
    </p:embeddedFont>
    <p:embeddedFont>
      <p:font typeface="Trebuchet MS Bold" charset="1" panose="020B0703020202020204"/>
      <p:regular r:id="rId20"/>
    </p:embeddedFont>
    <p:embeddedFont>
      <p:font typeface="Times New Roman" charset="1" panose="02030502070405020303"/>
      <p:regular r:id="rId21"/>
    </p:embeddedFont>
    <p:embeddedFont>
      <p:font typeface="Canva Sans Bold" charset="1" panose="020B08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-1243012" y="-49242"/>
            <a:ext cx="14973300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923253" y="5016945"/>
            <a:ext cx="12733020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STUDENT NAME: Santhoshini.R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REGISTER NO:  312209233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DEPARTMENT: B.com Bank Management 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COLLEGE: Anna Adarsh College For Women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17723" y="3097276"/>
            <a:ext cx="12706962" cy="2211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22295"/>
            <a:ext cx="7360920" cy="6596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35756" y="2486025"/>
            <a:ext cx="11517984" cy="462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85"/>
              </a:lnSpc>
            </a:pPr>
            <a:r>
              <a:rPr lang="en-US" sz="327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"Women are underrepresented in leadership positions, holding only X% of managerial roles despite making up Y% of the workforce."</a:t>
            </a:r>
          </a:p>
          <a:p>
            <a:pPr algn="ctr">
              <a:lnSpc>
                <a:spcPts val="4585"/>
              </a:lnSpc>
            </a:pPr>
          </a:p>
          <a:p>
            <a:pPr algn="ctr">
              <a:lnSpc>
                <a:spcPts val="4585"/>
              </a:lnSpc>
            </a:pPr>
            <a:r>
              <a:rPr lang="en-US" sz="327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"Male employees are more likely to receive promotions and opportunities for advancement than female employees with similar qualifications and experience."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77340" y="3169920"/>
            <a:ext cx="11704320" cy="123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626982" y="2611537"/>
            <a:ext cx="13379913" cy="6118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7"/>
              </a:lnSpc>
            </a:pPr>
            <a:r>
              <a:rPr lang="en-US" sz="287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*Objective:* To promote gender equality and inclusivity in the workplace, addressing disparities and biases that impact employees' experiences, opportunities, and well-being.</a:t>
            </a:r>
          </a:p>
          <a:p>
            <a:pPr algn="ctr">
              <a:lnSpc>
                <a:spcPts val="4027"/>
              </a:lnSpc>
            </a:pPr>
          </a:p>
          <a:p>
            <a:pPr algn="ctr">
              <a:lnSpc>
                <a:spcPts val="4027"/>
              </a:lnSpc>
            </a:pPr>
            <a:r>
              <a:rPr lang="en-US" sz="287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*Scope:- Identify and address pay disparities</a:t>
            </a:r>
          </a:p>
          <a:p>
            <a:pPr algn="ctr">
              <a:lnSpc>
                <a:spcPts val="4027"/>
              </a:lnSpc>
            </a:pPr>
            <a:r>
              <a:rPr lang="en-US" sz="287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Increase representation of underrepresented genders in leadership and key roles</a:t>
            </a:r>
          </a:p>
          <a:p>
            <a:pPr algn="ctr">
              <a:lnSpc>
                <a:spcPts val="4027"/>
              </a:lnSpc>
            </a:pPr>
            <a:r>
              <a:rPr lang="en-US" sz="287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Develop inclusive hiring practices</a:t>
            </a:r>
          </a:p>
          <a:p>
            <a:pPr algn="ctr">
              <a:lnSpc>
                <a:spcPts val="4027"/>
              </a:lnSpc>
            </a:pPr>
            <a:r>
              <a:rPr lang="en-US" sz="287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Provide training on unconscious bias, microaggressions, and allyship</a:t>
            </a:r>
          </a:p>
          <a:p>
            <a:pPr algn="ctr">
              <a:lnSpc>
                <a:spcPts val="4027"/>
              </a:lnSpc>
            </a:pPr>
            <a:r>
              <a:rPr lang="en-US" sz="287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Enhance policies and support for work-life balance, caregiving, and parental leave</a:t>
            </a:r>
          </a:p>
          <a:p>
            <a:pPr algn="ctr">
              <a:lnSpc>
                <a:spcPts val="4027"/>
              </a:lnSpc>
            </a:pPr>
            <a:r>
              <a:rPr lang="en-US" sz="287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Foster a culture of respect, empathy, and inclusivity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520182" y="3068452"/>
            <a:ext cx="14510393" cy="582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6"/>
              </a:lnSpc>
            </a:pPr>
            <a:r>
              <a:rPr lang="en-US" sz="412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HR Personnel: HR teams use employee data for recruitment, onboarding, benefits administration, performance management, and compliance.</a:t>
            </a:r>
          </a:p>
          <a:p>
            <a:pPr algn="ctr">
              <a:lnSpc>
                <a:spcPts val="5776"/>
              </a:lnSpc>
            </a:pPr>
          </a:p>
          <a:p>
            <a:pPr algn="ctr">
              <a:lnSpc>
                <a:spcPts val="5776"/>
              </a:lnSpc>
            </a:pPr>
            <a:r>
              <a:rPr lang="en-US" sz="412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Managers and Supervisors: Managers use employee data to track performance, manage workflows, and make informed decisions about promotions and development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6752923" y="904203"/>
            <a:ext cx="6648752" cy="9390640"/>
          </a:xfrm>
          <a:custGeom>
            <a:avLst/>
            <a:gdLst/>
            <a:ahLst/>
            <a:cxnLst/>
            <a:rect r="r" b="b" t="t" l="l"/>
            <a:pathLst>
              <a:path h="9390640" w="6648752">
                <a:moveTo>
                  <a:pt x="0" y="0"/>
                </a:moveTo>
                <a:lnTo>
                  <a:pt x="6648752" y="0"/>
                </a:lnTo>
                <a:lnTo>
                  <a:pt x="6648752" y="9390640"/>
                </a:lnTo>
                <a:lnTo>
                  <a:pt x="0" y="93906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218" r="-332" b="-46869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32998" y="572451"/>
            <a:ext cx="36556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435291"/>
            <a:ext cx="16022002" cy="128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41441" y="2639600"/>
            <a:ext cx="14517646" cy="289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9"/>
              </a:lnSpc>
            </a:pPr>
            <a:r>
              <a:rPr lang="en-US" sz="412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These conclusions highlight areas for improvement and provide a foundation for developing targeted strategies to promote gender equality and inclusivity in the workplace.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DAGQWoS_ciY</dc:identifier>
  <dcterms:modified xsi:type="dcterms:W3CDTF">2011-08-01T06:04:30Z</dcterms:modified>
  <cp:revision>1</cp:revision>
  <dc:title>Santhoshini.R Naan mudhalvan projects </dc:title>
</cp:coreProperties>
</file>