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7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C0025-4F35-4118-B848-8DFAFFCA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2" b="11659"/>
          <a:stretch/>
        </p:blipFill>
        <p:spPr>
          <a:xfrm>
            <a:off x="633999" y="1663983"/>
            <a:ext cx="6275667" cy="35300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Introduction to Data Science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1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Big Data- Scenarios - Sports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5269579-7B19-44A7-B844-CEF0FC15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73" y="1966912"/>
            <a:ext cx="6191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3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Big Data- Scenarios – Hospital Care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75C2FA-1FB7-4642-AD53-ACBC9FD3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58" y="1947862"/>
            <a:ext cx="5924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Big Data- Scenarios – Amazon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65F234-A39B-40BA-A988-14341763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8" y="2083152"/>
            <a:ext cx="6372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Big Data- Scenarios – </a:t>
            </a:r>
            <a:r>
              <a:rPr lang="en-IN" sz="4400" dirty="0" err="1">
                <a:solidFill>
                  <a:srgbClr val="FFFFFF"/>
                </a:solidFill>
              </a:rPr>
              <a:t>NetFlix</a:t>
            </a: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A3C2940-C858-4C05-AAB3-9F194316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2" y="2083152"/>
            <a:ext cx="6562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5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Big Data- Scenarios – Large Hadron Collider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04E513-EE3C-46EB-B8D3-DB10E12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05025"/>
            <a:ext cx="59912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542856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Big Data- IBM Definition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7D8C08-CD40-4924-97B2-78AD7F99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46907"/>
            <a:ext cx="5486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542856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Big Data: Challenges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2523C3-8328-4D3F-8436-9C50AAF0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03" y="2143125"/>
            <a:ext cx="5600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6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00" y="542856"/>
            <a:ext cx="4305299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Use Case Implementation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7E35FC-F101-401F-8A1A-DC07E2F8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3" y="1852612"/>
            <a:ext cx="6772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00" y="542856"/>
            <a:ext cx="4305299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Media Use Case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7767A7-1797-41E3-95ED-03DB8C5F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3" y="1985928"/>
            <a:ext cx="66579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9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00" y="542856"/>
            <a:ext cx="4305299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Media Use Case - Clustering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43EFB0-D685-4693-97F6-CF2B73D5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5" y="1695450"/>
            <a:ext cx="6705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Data Science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1375137-46E1-4E75-970C-4A680E88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3" y="1946944"/>
            <a:ext cx="6378824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29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00" y="542856"/>
            <a:ext cx="4305299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Market Basket Use Case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B9608CD-3850-4ECB-8402-197D5FC8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7" y="1709737"/>
            <a:ext cx="6772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8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00" y="542856"/>
            <a:ext cx="4305299" cy="28861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Market Basket Use Case: Association Rule Mining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2AA2AC-9A7A-4FBB-A02E-15F972AF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8" y="1881187"/>
            <a:ext cx="6743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00" y="542856"/>
            <a:ext cx="4305299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Health Care Use Case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2AEC14-7D07-4BB3-A1F4-04540656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6" y="1819275"/>
            <a:ext cx="6810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00" y="542856"/>
            <a:ext cx="4305299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Health Care Use Case –Parallel Processing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6B7E4E-B5C2-4C7A-A379-0E022412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7" y="1752600"/>
            <a:ext cx="7077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8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2856" y="516187"/>
            <a:ext cx="4305299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Social Media Use Case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272C37-D7D6-48DE-8B82-AB9EB2EA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72" y="1482059"/>
            <a:ext cx="4271963" cy="38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0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2856" y="516187"/>
            <a:ext cx="4305299" cy="28861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Social Media Use Case – Naïve Bayes Classifier</a:t>
            </a:r>
            <a:br>
              <a:rPr lang="en-IN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80A281-14D4-4C62-9D32-1663F0B7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8" y="1833562"/>
            <a:ext cx="6705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Data Science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2DBF34-5E26-4450-A787-DB38D131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7" y="1485900"/>
            <a:ext cx="6762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0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Data Science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83F8B2-C7FF-46CC-9D0E-7313093A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1" y="1800225"/>
            <a:ext cx="6524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Data Science Components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DA190C-3F39-473B-B1D8-4F844A6B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690687"/>
            <a:ext cx="5976424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Data Science Prospects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942136-C793-4A2C-86A6-391CC626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8" y="1852612"/>
            <a:ext cx="581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Types of Data Scientists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CEA85B9-7A6D-489E-B6DD-A1CE7BB9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1931193"/>
            <a:ext cx="7037152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Data Scientists – Skill Groups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7B5AA5-09E3-400C-8825-9BAA6662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685925"/>
            <a:ext cx="43338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40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ECC4-5818-4FC3-989B-157B0C48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What is Big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8A354D-5340-42AE-8ED0-9FDD3E3A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2" y="1657350"/>
            <a:ext cx="6257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9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B63CB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111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Sagona Book</vt:lpstr>
      <vt:lpstr>Sagona ExtraLight</vt:lpstr>
      <vt:lpstr>RetrospectVTI</vt:lpstr>
      <vt:lpstr>Introduction to Data Science</vt:lpstr>
      <vt:lpstr>Data Science</vt:lpstr>
      <vt:lpstr>Data Science</vt:lpstr>
      <vt:lpstr>Data Science</vt:lpstr>
      <vt:lpstr>Data Science Components</vt:lpstr>
      <vt:lpstr>Data Science Prospects</vt:lpstr>
      <vt:lpstr>Types of Data Scientists</vt:lpstr>
      <vt:lpstr>Data Scientists – Skill Groups</vt:lpstr>
      <vt:lpstr>What is Big Data</vt:lpstr>
      <vt:lpstr>Big Data- Scenarios - Sports</vt:lpstr>
      <vt:lpstr>Big Data- Scenarios – Hospital Care</vt:lpstr>
      <vt:lpstr>Big Data- Scenarios – Amazon</vt:lpstr>
      <vt:lpstr>Big Data- Scenarios – NetFlix</vt:lpstr>
      <vt:lpstr>Big Data- Scenarios – Large Hadron Collider</vt:lpstr>
      <vt:lpstr>Big Data- IBM Definition</vt:lpstr>
      <vt:lpstr>Big Data: Challenges </vt:lpstr>
      <vt:lpstr>Use Case Implementation </vt:lpstr>
      <vt:lpstr>Media Use Case </vt:lpstr>
      <vt:lpstr>Media Use Case - Clustering </vt:lpstr>
      <vt:lpstr>Market Basket Use Case </vt:lpstr>
      <vt:lpstr>Market Basket Use Case: Association Rule Mining </vt:lpstr>
      <vt:lpstr>Health Care Use Case</vt:lpstr>
      <vt:lpstr>Health Care Use Case –Parallel Processing </vt:lpstr>
      <vt:lpstr>Social Media Use Case </vt:lpstr>
      <vt:lpstr>Social Media Use Case – Naïve Bayes Classifier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Sathyanarayanan Shanmugavelu</dc:creator>
  <cp:lastModifiedBy>Sathyanarayanan Shanmugavelu</cp:lastModifiedBy>
  <cp:revision>4</cp:revision>
  <dcterms:created xsi:type="dcterms:W3CDTF">2019-10-18T14:10:13Z</dcterms:created>
  <dcterms:modified xsi:type="dcterms:W3CDTF">2019-10-18T14:41:43Z</dcterms:modified>
</cp:coreProperties>
</file>