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83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44500"/>
            <a:ext cx="11049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58731"/>
            <a:ext cx="11049000" cy="4572000"/>
          </a:xfrm>
        </p:spPr>
        <p:txBody>
          <a:bodyPr/>
          <a:lstStyle>
            <a:lvl4pPr marL="380985" indent="-190492">
              <a:buFont typeface="Arial" pitchFamily="34" charset="0"/>
              <a:buChar char="–"/>
              <a:defRPr/>
            </a:lvl4pPr>
            <a:lvl5pPr marL="571477" indent="-190492">
              <a:buFont typeface="Arial" pitchFamily="34" charset="0"/>
              <a:buChar char="–"/>
              <a:defRPr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6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46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BnGs9t6RxY" TargetMode="External"/><Relationship Id="rId13" Type="http://schemas.openxmlformats.org/officeDocument/2006/relationships/hyperlink" Target="https://www.youtube.com/watch?v=3hxkVjjCFqY" TargetMode="External"/><Relationship Id="rId18" Type="http://schemas.openxmlformats.org/officeDocument/2006/relationships/hyperlink" Target="https://www.youtube.com/watch?v=iXZBJMAWsxA" TargetMode="External"/><Relationship Id="rId3" Type="http://schemas.openxmlformats.org/officeDocument/2006/relationships/hyperlink" Target="https://www.youtube.com/watch?v=df6dT3MJ_fU&amp;t=105s" TargetMode="External"/><Relationship Id="rId21" Type="http://schemas.openxmlformats.org/officeDocument/2006/relationships/hyperlink" Target="https://www.youtube.com/watch?v=KDJDzeKM8DI&amp;t=3815s" TargetMode="External"/><Relationship Id="rId7" Type="http://schemas.openxmlformats.org/officeDocument/2006/relationships/hyperlink" Target="https://www.youtube.com/watch?v=TZu_HcCFRUw" TargetMode="External"/><Relationship Id="rId12" Type="http://schemas.openxmlformats.org/officeDocument/2006/relationships/hyperlink" Target="https://www.youtube.com/watch?v=bzQP-e1FYiA" TargetMode="External"/><Relationship Id="rId17" Type="http://schemas.openxmlformats.org/officeDocument/2006/relationships/hyperlink" Target="https://www.youtube.com/watch?v=L4kXVEkZ3D4" TargetMode="External"/><Relationship Id="rId2" Type="http://schemas.openxmlformats.org/officeDocument/2006/relationships/hyperlink" Target="https://www.youtube.com/watch?v=zlfwdsEDC4Q&amp;t=132s" TargetMode="External"/><Relationship Id="rId16" Type="http://schemas.openxmlformats.org/officeDocument/2006/relationships/hyperlink" Target="https://www.youtube.com/watch?v=bVai8nBSZIg" TargetMode="External"/><Relationship Id="rId20" Type="http://schemas.openxmlformats.org/officeDocument/2006/relationships/hyperlink" Target="https://www.youtube.com/watch?v=idD5dNBCyc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CzUqw-mjvFI" TargetMode="External"/><Relationship Id="rId11" Type="http://schemas.openxmlformats.org/officeDocument/2006/relationships/hyperlink" Target="https://www.youtube.com/watch?v=QAtOBHrbyKE" TargetMode="External"/><Relationship Id="rId5" Type="http://schemas.openxmlformats.org/officeDocument/2006/relationships/hyperlink" Target="https://www.youtube.com/watch?v=dWwXWGUS-lU" TargetMode="External"/><Relationship Id="rId15" Type="http://schemas.openxmlformats.org/officeDocument/2006/relationships/hyperlink" Target="https://www.youtube.com/watch?v=m3EGXshbD6M" TargetMode="External"/><Relationship Id="rId10" Type="http://schemas.openxmlformats.org/officeDocument/2006/relationships/hyperlink" Target="https://www.youtube.com/watch?v=-aIKFnhZ2bU&amp;t=901s" TargetMode="External"/><Relationship Id="rId19" Type="http://schemas.openxmlformats.org/officeDocument/2006/relationships/hyperlink" Target="https://www.youtube.com/watch?v=cT6arnLyPNs" TargetMode="External"/><Relationship Id="rId4" Type="http://schemas.openxmlformats.org/officeDocument/2006/relationships/hyperlink" Target="https://www.youtube.com/watch?v=toBIFfniefo&amp;t=37s" TargetMode="External"/><Relationship Id="rId9" Type="http://schemas.openxmlformats.org/officeDocument/2006/relationships/hyperlink" Target="https://www.youtube.com/watch?v=m9U4UelWLFs" TargetMode="External"/><Relationship Id="rId14" Type="http://schemas.openxmlformats.org/officeDocument/2006/relationships/hyperlink" Target="https://www.youtube.com/watch?v=_QEddJG2MN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hite, table, sitting, kitchen&#10;&#10;Description automatically generated">
            <a:extLst>
              <a:ext uri="{FF2B5EF4-FFF2-40B4-BE49-F238E27FC236}">
                <a16:creationId xmlns:a16="http://schemas.microsoft.com/office/drawing/2014/main" id="{F241071A-1812-47DD-B2CD-C2CDC1099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4D099-9566-4DDA-91AC-55AD522C4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tx1"/>
                </a:solidFill>
              </a:rPr>
              <a:t>Pre-Requisites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7941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499" y="942473"/>
            <a:ext cx="11259553" cy="4618650"/>
          </a:xfrm>
        </p:spPr>
        <p:txBody>
          <a:bodyPr/>
          <a:lstStyle/>
          <a:p>
            <a:r>
              <a:rPr lang="en-US" dirty="0"/>
              <a:t>The following are the prerequisites for taking up this training: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499" y="1451427"/>
          <a:ext cx="10337134" cy="4309191"/>
        </p:xfrm>
        <a:graphic>
          <a:graphicData uri="http://schemas.openxmlformats.org/drawingml/2006/table">
            <a:tbl>
              <a:tblPr/>
              <a:tblGrid>
                <a:gridCol w="193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9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9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Sno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Course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Topic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Links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4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Mathematics and Statistics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36">
                <a:tc rowSpan="8"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ctr"/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Descriptive Statistics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introduction to Statistics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dirty="0">
                          <a:effectLst/>
                          <a:hlinkClick r:id="rId2"/>
                        </a:rPr>
                        <a:t>https://www.youtube.com/watch?v=zlfwdsEDC4Q&amp;t=132s</a:t>
                      </a:r>
                      <a:endParaRPr lang="en-US" sz="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Presenting Categorical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3"/>
                        </a:rPr>
                        <a:t>https://www.youtube.com/watch?v=df6dT3MJ_fU&amp;t=105s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Presenting Qualtitative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</a:rPr>
                        <a:t>https://www.youtube.com/watch?v=FH_MEm_-OCM&amp;t=437s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Measures of Central Tendency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</a:rPr>
                        <a:t>https://www.youtube.com/watch?v=zUNWRir5fWw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Percentiles and Quartiles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4"/>
                        </a:rPr>
                        <a:t>https://www.youtube.com/watch?v=toBIFfniefo&amp;t=37s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Measures of Dispersion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5"/>
                        </a:rPr>
                        <a:t>https://www.youtube.com/watch?v=dWwXWGUS-lU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Z Scores and The Shape of the Distribution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6"/>
                        </a:rPr>
                        <a:t>https://www.youtube.com/watch?v=CzUqw-mjvFI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4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Five-Number Summary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7"/>
                        </a:rPr>
                        <a:t>https://www.youtube.com/watch?v=TZu_HcCFRUw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43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Probability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Introduction to Probability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8"/>
                        </a:rPr>
                        <a:t>https://www.youtube.com/watch?v=CBnGs9t6RxY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436"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Probabilty and Distribution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Discrete Probability Distributions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9"/>
                        </a:rPr>
                        <a:t>https://www.youtube.com/watch?v=m9U4UelWLFs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4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The Binomial Distribution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</a:rPr>
                        <a:t>https://www.youtube.com/watch?v=pxXTK2H-Svc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4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Continuous Probabilty Distributon ( Normal Distribution)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10"/>
                        </a:rPr>
                        <a:t>https://www.youtube.com/watch?v=-aIKFnhZ2bU&amp;t=901s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4436">
                <a:tc rowSpan="5"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ctr"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Sampling Theory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Sampling and Sampling Distributions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</a:rPr>
                        <a:t>https://www.youtube.com/watch?v=9e6tV553wO4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4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Confidence Interval Estimation Sigma Known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11"/>
                        </a:rPr>
                        <a:t>https://www.youtube.com/watch?v=QAtOBHrbyKE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4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Confidence Interval Estimation Sigma Unknown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12"/>
                        </a:rPr>
                        <a:t>https://www.youtube.com/watch?v=bzQP-e1FYiA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5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Confidence Interval Estimation for the Population Proportion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13"/>
                        </a:rPr>
                        <a:t>https://www.youtube.com/watch?v=3hxkVjjCFqY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4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Sample Size Determination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14"/>
                        </a:rPr>
                        <a:t>https://www.youtube.com/watch?v=_QEddJG2MN0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5526">
                <a:tc rowSpan="7"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ctr"/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Inferencial Statistics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Introduction to Hypothesis Testing (Part 1) - Sigma Known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15"/>
                        </a:rPr>
                        <a:t>https://www.youtube.com/watch?v=m3EGXshbD6M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55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Introduction to Hypothesis Testing , (Part 2) -Sigma Unknown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16"/>
                        </a:rPr>
                        <a:t>https://www.youtube.com/watch?v=bVai8nBSZIg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4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Introduction to Hypothesis Testing, (Part 3) Proportions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17"/>
                        </a:rPr>
                        <a:t>https://www.youtube.com/watch?v=L4kXVEkZ3D4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55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Inferences About Two Population Means, Sigma Known Part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18"/>
                        </a:rPr>
                        <a:t>https://www.youtube.com/watch?v=iXZBJMAWsxA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55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Inferences About Two Population Means, Sigma Unknown Part 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16"/>
                        </a:rPr>
                        <a:t>https://www.youtube.com/watch?v=bVai8nBSZIg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4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Inferences About Two Population Proportions, Part 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19"/>
                        </a:rPr>
                        <a:t>https://www.youtube.com/watch?v=cT6arnLyPNs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4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Chi Square Goodness of Fit and Test for Independence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20"/>
                        </a:rPr>
                        <a:t>https://www.youtube.com/watch?v=idD5dNBCycw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094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Fundamentals of Data Science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443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Science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Science Building Predictive Analytics Capabilities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GT Walsheim Pro" panose="00000500000000000000" pitchFamily="2" charset="0"/>
                      </a:endParaRPr>
                    </a:p>
                  </a:txBody>
                  <a:tcPr marL="5493" marR="5493" marT="5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dirty="0">
                          <a:effectLst/>
                          <a:hlinkClick r:id="rId21"/>
                        </a:rPr>
                        <a:t>https://www.youtube.com/watch?v=KDJDzeKM8DI&amp;t=3815s</a:t>
                      </a:r>
                      <a:endParaRPr lang="en-US" sz="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3" marR="5493" marT="5493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62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6AB81"/>
      </a:accent3>
      <a:accent4>
        <a:srgbClr val="90AA74"/>
      </a:accent4>
      <a:accent5>
        <a:srgbClr val="A1A47C"/>
      </a:accent5>
      <a:accent6>
        <a:srgbClr val="B29F7A"/>
      </a:accent6>
      <a:hlink>
        <a:srgbClr val="AE697C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GT Walsheim Pro</vt:lpstr>
      <vt:lpstr>Sagona Book</vt:lpstr>
      <vt:lpstr>Sagona ExtraLight</vt:lpstr>
      <vt:lpstr>RetrospectVTI</vt:lpstr>
      <vt:lpstr>Pre-Requisites</vt:lpstr>
      <vt:lpstr>Prerequisites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Pre-Requisites</dc:title>
  <dc:creator>Sathyanarayanan Shanmugavelu</dc:creator>
  <cp:lastModifiedBy>Sathyanarayanan Shanmugavelu</cp:lastModifiedBy>
  <cp:revision>1</cp:revision>
  <dcterms:created xsi:type="dcterms:W3CDTF">2019-10-12T03:58:08Z</dcterms:created>
  <dcterms:modified xsi:type="dcterms:W3CDTF">2019-10-12T03:58:56Z</dcterms:modified>
</cp:coreProperties>
</file>