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2330-3DF2-4030-AC2D-71124703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6F87C-7A86-49E4-A25C-494A1F45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F752-0902-4A81-8CCD-6FD4B937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E01BB-B58D-4E70-937C-5244934E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3505-60FA-4089-B149-0B2B3137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1A45-CA31-4CA7-8005-E70D5CCF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D1034-9A4F-4F9C-937B-A260642BD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886D-9C12-4749-A0A3-2DCB231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17E0-5B6F-4133-8449-1C1627F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566F-C2E1-4EBA-BFE5-8E310AE0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A96F0-DCE5-4B16-B527-D321ABB69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89363-3F2A-4054-8F7F-7EF31EE2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DF07-29C8-4268-9976-56939583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020F-1112-4C67-B278-EAD75527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763D-34DF-41BB-B484-8EF68CE7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B720-97AB-43C5-BE1C-C7A17299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F8FA-17FC-4C9C-BC77-C7EFABA2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EA64-BF57-4046-8460-55D5F805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6833-FD91-4B58-BAD8-03B1E68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713E-5271-45DC-B4C6-DE490016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3D28-0E7C-40AA-A1BC-EBA9BB8B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2446-3D5A-4534-9EF1-E8977691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C6F1-488E-4497-A2E7-C047DD05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2B4E-6CAE-4443-A82F-D4AFBC4D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3716-6B5E-4AA5-BE19-8C48E87E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508C-7E3C-4DE8-8709-7B682BB1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4EC2-F451-48A4-A9D5-6F61F13AA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383A3-F1F3-4E74-8B78-615A748C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3635F-A53F-49C2-8781-1A2FB35F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827A-FD40-42F5-9560-C9DF1218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C2FE-5FE2-44CF-B5D7-1A85EAE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946E-6845-4340-AEC4-FF8174B8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D920-E930-48B4-9FC1-8C08F1EE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7822-3E38-4E73-96EA-BE8521B94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30EB-C8EF-407A-B0F7-A1E904C9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CAF7-6E91-49DD-9A18-BE938D972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75BBE-C9D1-4EC7-A4F2-C31A3104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97DD2-978E-4FAB-89B6-72B297E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82FF7-67D0-4535-B903-78079401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3C03-D8ED-44BA-BB26-51A4296E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E1E2F-3F78-4BAD-B3C2-0AF4F4D8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07821-6392-46F4-9666-AB8A9C53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0BBB-A44A-45B0-A1A0-AB9B18F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CF99A-11E2-4A35-9BAE-3E36E70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322C9-1A25-455D-A555-4E5DCF31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B879C-0C79-4623-A378-39D31F87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181D-A40C-4847-8569-48C28707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4445-89DA-4E7B-A398-3A5FC21B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4E7E-22A2-4192-A410-1364C580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0FB5C-2271-4D7C-9871-89669956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6AD6-A41A-45DA-8A43-487634E5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44FF-7D41-44BE-AFBB-18503FD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E417-00DA-4707-B088-B7F9C692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187C3-1F1B-4C61-A931-1EF2B5CDE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BD56-213F-4D85-82E8-8FE1EB4A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DEB3C-5C54-4C6F-9455-3376DA7B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02F3C-54D7-4666-8A4F-B10B7EF3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A842-24EE-41D6-A236-45D6495F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C823-4BA3-4E9B-918B-1F307D30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9A72-1CCD-458B-9AD4-17762D5D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DDF0-C9A1-48F0-BB12-599EEBC49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3870-6B13-4F39-9333-8B7083D0F25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7F86-48AB-4DB2-A163-960763AF7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386-DF14-4EB9-9779-B3072628B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8302-E372-416A-B6FC-8152396F2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65D84-385D-40F7-9666-FC1A5B634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en-US"/>
              <a:t>Analytics Story Telling for Impact</a:t>
            </a:r>
          </a:p>
        </p:txBody>
      </p:sp>
    </p:spTree>
    <p:extLst>
      <p:ext uri="{BB962C8B-B14F-4D97-AF65-F5344CB8AC3E}">
        <p14:creationId xmlns:p14="http://schemas.microsoft.com/office/powerpoint/2010/main" val="362889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6E11F2-11C5-4F97-9091-86576113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7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135BDE-64E5-44C7-BE4B-D1DE9EBC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E23A3-BE7B-411F-B369-74B53B17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6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0A6917-923E-402D-8B4D-5A42FCF6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50" y="643467"/>
            <a:ext cx="56993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7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A120E-342C-404F-B2AF-7D04B698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66" y="1594107"/>
            <a:ext cx="5129784" cy="3783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4E9224-7AFB-4F29-8D9B-82E9965E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594107"/>
            <a:ext cx="5129784" cy="38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5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AA15B-F2E5-4A8B-A786-684B12A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78" y="850034"/>
            <a:ext cx="3989360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DC23F7-5757-4E33-AC69-4FA50662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49" y="3581484"/>
            <a:ext cx="4422985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8D4AE34-442C-421F-B5DD-D17F0482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124" y="642142"/>
            <a:ext cx="3916710" cy="2545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417FE-8D7C-43E6-B089-81BA84519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878" y="3464746"/>
            <a:ext cx="348884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1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14FC8-7F95-42D6-8BC8-2DDECB14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90" y="643467"/>
            <a:ext cx="66520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7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2ACEC-E7AE-4398-8A09-E74EF393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7" y="643467"/>
            <a:ext cx="61729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7EAF9-431A-4604-AAD2-FE0CC3A8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94" y="3666188"/>
            <a:ext cx="4724569" cy="25276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70E529-7C24-4336-A959-C5E3023C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34" y="638340"/>
            <a:ext cx="4732940" cy="21251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9DF2DE-9ACA-426E-9940-212B287C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257" y="3428998"/>
            <a:ext cx="4408419" cy="25458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650944-D80C-4BFE-B6CD-E70567E03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027" y="638340"/>
            <a:ext cx="400544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8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88646-A4DF-4912-A8C3-3D4E4DB2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3" y="643467"/>
            <a:ext cx="101292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5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13BA2-A408-49C5-9ED8-A8952F6C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744BE-4108-4299-9842-43BA9014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2F81D-1162-415F-8D3B-9C9F8B88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7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BA879-33F1-4F2C-9B86-29BE7446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24B8B-B42D-40DA-B01D-E41C5498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FC7D4-69F6-48BB-8F8F-B1CD6876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4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B08F1-A16B-4530-9950-69015105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643467"/>
            <a:ext cx="94826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673956-B786-446F-8980-BE3D7FE0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7" y="643467"/>
            <a:ext cx="64592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5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2B7F09-43B7-495A-A0A7-DD66CEBC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9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F31FF0-8961-4A93-BF77-0DA670B0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92D2B-31BB-4678-86A1-E165D113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7"/>
            <a:ext cx="86709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8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45157-6C9C-447C-9C7B-F26317F8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9" y="643467"/>
            <a:ext cx="9731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Analytics Story Telling for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Story Telling for Impact</dc:title>
  <dc:creator>Shanmugavelu, Sathyanarayanan</dc:creator>
  <cp:lastModifiedBy>Shanmugavelu, Sathyanarayanan</cp:lastModifiedBy>
  <cp:revision>2</cp:revision>
  <dcterms:created xsi:type="dcterms:W3CDTF">2019-12-10T08:49:48Z</dcterms:created>
  <dcterms:modified xsi:type="dcterms:W3CDTF">2019-12-10T08:57:44Z</dcterms:modified>
</cp:coreProperties>
</file>