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25FB-34DD-4919-9014-DD46C8863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304FF-2955-4BD1-AC14-7ECD0A70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5081E-F3EC-4021-B129-89E465E7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C659-D354-49D9-B53E-7E151D34377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01D79-A867-4BBE-A814-5913B1EE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CBCD9-ABE9-49B7-9F07-559552B4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CE-60DE-49FE-AA7F-3B4BE431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2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37A3-81C1-4F7D-8FAD-234F4A71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7D17C-0FC4-49B1-A216-9955C9B63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11B8E-4533-4071-9C52-7A15CEB0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C659-D354-49D9-B53E-7E151D34377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D70BF-EB68-4AEE-99AA-844BEEA6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6951A-70F8-4B3D-BEFD-98FA7C35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CE-60DE-49FE-AA7F-3B4BE431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1FE51-AD02-4E3A-BBBF-4844144C7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C16ED-3C4A-4545-9084-56FE31D2D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187EA-24F3-48D9-A9C7-441AFF9F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C659-D354-49D9-B53E-7E151D34377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1EC36-AC1A-4C7A-BEFA-43CC9D3C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EAF4D-E520-4BA6-AB24-6B954645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CE-60DE-49FE-AA7F-3B4BE431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9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0AA8-4930-42F1-B2E0-CEFB6A82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F9A0-BC7D-4ADE-B8C3-DD16DEE5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A84DB-7907-4321-B339-5FA32B34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C659-D354-49D9-B53E-7E151D34377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F5B6-8C4D-474E-AA7D-5D117454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9C83B-0184-4229-AA4C-A32D89E8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CE-60DE-49FE-AA7F-3B4BE431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9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BF49-8249-4941-8D03-4B478BC1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D99CC-326B-45DE-A53C-3FC4815DD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CC11-33D7-40E6-8075-125AB772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C659-D354-49D9-B53E-7E151D34377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B7F6-2BA4-48C2-B835-00B8FB78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34773-C8AF-4525-AC06-5C1A3310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CE-60DE-49FE-AA7F-3B4BE431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6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FF6A-7556-4BF4-A138-08955AB2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747A-E975-42D4-A03B-00F66F8DC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3ECA0-A871-4459-A916-93667C2C7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9EA0D-46E0-434F-B04C-A21841D8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C659-D354-49D9-B53E-7E151D34377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24B57-898B-43FC-9B70-0ED6FE5E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94FC4-4F54-4F20-B75B-51BDA07B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CE-60DE-49FE-AA7F-3B4BE431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AD35-9103-4B95-97D1-6B4E981C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3CC41-2077-4E53-A203-ACC864D7E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EFEC9-46ED-4FE8-947B-E75DD0112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F447E-32B8-4DAF-95DC-71CB0C81C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6A3DD-B22B-4CBB-A477-651FA7CA9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7067E-371B-4BCB-8CC5-57619CE3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C659-D354-49D9-B53E-7E151D34377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92F1B-8A33-4274-9607-0E0A4EF3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4F25B-8EB6-4DDD-88CD-ED4AE98A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CE-60DE-49FE-AA7F-3B4BE431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4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908B-1CAD-4973-9684-43723409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A70EB-E453-4A49-8B0F-47ED0B66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C659-D354-49D9-B53E-7E151D34377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A7927-79BA-44BC-AA96-C2700356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9CDB9-9B89-43E1-B86D-C708CC78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CE-60DE-49FE-AA7F-3B4BE431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2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61B4C-1984-4E3F-AA32-FEA1D586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C659-D354-49D9-B53E-7E151D34377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1EB83-B8B9-4375-B704-0C8685D6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2BEFF-1578-4D13-A7F8-FCF71132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CE-60DE-49FE-AA7F-3B4BE431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9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7EDD-095B-4E4A-8C2D-2FE11BE0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AC0C-AE06-41D8-BB2F-36A7E502B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90296-9FEB-424D-A740-E709D9CF5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F3BC5-4D26-47DD-B796-0361433B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C659-D354-49D9-B53E-7E151D34377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CA45C-0C77-4A38-9F41-AEB07F37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A7162-BFF8-4558-A265-F7218C03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CE-60DE-49FE-AA7F-3B4BE431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1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AB10-808B-472A-BC61-920BCB9D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ED11C-AAE9-47A2-9DB8-2FAEA2B66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D52B8-6491-48D7-B261-24ED2B85F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8367E-0EC4-48D9-81E6-7DD1EBF2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C659-D354-49D9-B53E-7E151D34377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A8938-F16C-4B88-860F-D6C2E377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AFFAC-0EE2-4B9E-8456-A953E5DA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CE-60DE-49FE-AA7F-3B4BE431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2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CCFB5-D768-4A19-AD35-C0A469C5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3CDD9-4534-4DC4-9244-9D075228D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91C58-F470-49FA-AAF0-FD4A628C1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EC659-D354-49D9-B53E-7E151D34377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0907-9E16-429F-8BF2-E41AA6B11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9DC89-9DA9-4C70-A305-14ED8C1D0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D0BCE-60DE-49FE-AA7F-3B4BE4312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package" Target="../embeddings/Microsoft_Excel_Macro-Enabled_Worksheet.xlsm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744F-08F5-4E1A-979C-10024949C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Data Munging in Python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5555D751-C87B-40BD-A5D0-E030601F5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1046D42-1C66-4108-B33A-015122492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6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5B4EC8-39B9-4592-B381-CF0C90C96BAF}"/>
              </a:ext>
            </a:extLst>
          </p:cNvPr>
          <p:cNvSpPr txBox="1"/>
          <p:nvPr/>
        </p:nvSpPr>
        <p:spPr>
          <a:xfrm>
            <a:off x="1524000" y="1122362"/>
            <a:ext cx="9144000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Pandas Data Operations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969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36FA6-0C18-4AC1-AE65-9FD4B41C2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8992"/>
            <a:ext cx="10905066" cy="48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9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A89B7-9650-4438-9AC1-542836F10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14" y="643467"/>
            <a:ext cx="9208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40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A870EB-35BB-4BE2-8B34-52A0EC2754D1}"/>
              </a:ext>
            </a:extLst>
          </p:cNvPr>
          <p:cNvSpPr txBox="1"/>
          <p:nvPr/>
        </p:nvSpPr>
        <p:spPr>
          <a:xfrm>
            <a:off x="841248" y="600426"/>
            <a:ext cx="9875520" cy="33606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Code Snippet for Python Pandas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4D0D2F7-359E-4968-9DFF-FCA41C3095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804428"/>
              </p:ext>
            </p:extLst>
          </p:nvPr>
        </p:nvGraphicFramePr>
        <p:xfrm>
          <a:off x="3184525" y="4689475"/>
          <a:ext cx="18224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ackager Shell Object" showAsIcon="1" r:id="rId3" imgW="1166400" imgH="478800" progId="Package">
                  <p:embed/>
                </p:oleObj>
              </mc:Choice>
              <mc:Fallback>
                <p:oleObj name="Packager Shell Object" showAsIcon="1" r:id="rId3" imgW="116640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4525" y="4689475"/>
                        <a:ext cx="18224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490BB0D-2A26-406E-8F94-C054ACB693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443203"/>
              </p:ext>
            </p:extLst>
          </p:nvPr>
        </p:nvGraphicFramePr>
        <p:xfrm>
          <a:off x="5321808" y="4689475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Macro-Enabled Worksheet" showAsIcon="1" r:id="rId5" imgW="914400" imgH="806400" progId="Excel.SheetMacroEnabled.12">
                  <p:embed/>
                </p:oleObj>
              </mc:Choice>
              <mc:Fallback>
                <p:oleObj name="Macro-Enabled Worksheet" showAsIcon="1" r:id="rId5" imgW="914400" imgH="80640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21808" y="4689475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912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E88035-C74C-4644-843F-73EFE2C75F7E}"/>
              </a:ext>
            </a:extLst>
          </p:cNvPr>
          <p:cNvSpPr txBox="1"/>
          <p:nvPr/>
        </p:nvSpPr>
        <p:spPr>
          <a:xfrm>
            <a:off x="1524000" y="1122362"/>
            <a:ext cx="9144000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NumPy Vectorization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451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7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36AE38-7808-4F2A-AC0E-DA8CD3034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16364"/>
            <a:ext cx="10905066" cy="54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0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7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82815B-E67D-4433-84E9-F6ACEA0B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68" y="643467"/>
            <a:ext cx="101754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7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8557F-65C5-4113-8A07-A3BA7268E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79940"/>
            <a:ext cx="10905066" cy="50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1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7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D1E389-690C-4F78-BEFE-4CECCBA02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1" y="643467"/>
            <a:ext cx="990411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8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E73BB-65BE-4F59-B0DC-DB3DD95787C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Broadcasting in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11904E-8C12-41DB-A6BE-15C16A39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79831"/>
            <a:ext cx="7188199" cy="429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3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EE5A1-9ED7-4DBC-8F10-7AEEAC1B6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27" y="643467"/>
            <a:ext cx="1076534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0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A870EB-35BB-4BE2-8B34-52A0EC2754D1}"/>
              </a:ext>
            </a:extLst>
          </p:cNvPr>
          <p:cNvSpPr txBox="1"/>
          <p:nvPr/>
        </p:nvSpPr>
        <p:spPr>
          <a:xfrm>
            <a:off x="841248" y="600426"/>
            <a:ext cx="9875520" cy="33606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Snippet for Python Numpy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C8D082D-F3B8-44E1-8296-FE4374194E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770622"/>
              </p:ext>
            </p:extLst>
          </p:nvPr>
        </p:nvGraphicFramePr>
        <p:xfrm>
          <a:off x="3713163" y="4779963"/>
          <a:ext cx="26797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1420560" imgH="478800" progId="Package">
                  <p:embed/>
                </p:oleObj>
              </mc:Choice>
              <mc:Fallback>
                <p:oleObj name="Packager Shell Object" showAsIcon="1" r:id="rId3" imgW="142056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3163" y="4779963"/>
                        <a:ext cx="2679700" cy="903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321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Widescreen</PresentationFormat>
  <Paragraphs>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Package</vt:lpstr>
      <vt:lpstr>Microsoft Excel Macro-Enabled Worksheet</vt:lpstr>
      <vt:lpstr>Data Munging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Munging in Python</dc:title>
  <dc:creator>Shanmugavelu, Sathyanarayanan</dc:creator>
  <cp:lastModifiedBy>Shanmugavelu, Sathyanarayanan</cp:lastModifiedBy>
  <cp:revision>1</cp:revision>
  <dcterms:created xsi:type="dcterms:W3CDTF">2019-12-11T07:31:17Z</dcterms:created>
  <dcterms:modified xsi:type="dcterms:W3CDTF">2019-12-11T07:34:01Z</dcterms:modified>
</cp:coreProperties>
</file>