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6CC96-DF87-4780-A937-6E7A9203C65B}" v="61" dt="2020-01-05T12:45:00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narayanan Shanmugavelu" userId="45c12ba28a986769" providerId="LiveId" clId="{2B86CC96-DF87-4780-A937-6E7A9203C65B}"/>
    <pc:docChg chg="undo custSel mod addSld delSld modSld">
      <pc:chgData name="Sathyanarayanan Shanmugavelu" userId="45c12ba28a986769" providerId="LiveId" clId="{2B86CC96-DF87-4780-A937-6E7A9203C65B}" dt="2020-01-05T12:47:52.306" v="1891" actId="47"/>
      <pc:docMkLst>
        <pc:docMk/>
      </pc:docMkLst>
      <pc:sldChg chg="delSp add del setBg delDesignElem">
        <pc:chgData name="Sathyanarayanan Shanmugavelu" userId="45c12ba28a986769" providerId="LiveId" clId="{2B86CC96-DF87-4780-A937-6E7A9203C65B}" dt="2020-01-05T12:47:52.306" v="1891" actId="47"/>
        <pc:sldMkLst>
          <pc:docMk/>
          <pc:sldMk cId="166926885" sldId="257"/>
        </pc:sldMkLst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27" creationId="{E6C8E6EB-4C59-429B-97E4-72A058CFC4FB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29" creationId="{B5B90362-AFCC-46A9-B41C-A257A8C5B314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31" creationId="{F71EF7F1-38BA-471D-8CD4-2A9AE8E35527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33" creationId="{C0524398-BFB4-4C4A-8317-83B8729F9B26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35" creationId="{E08D4B6A-8113-4DFB-B82E-B60CAC8E0A50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37" creationId="{9822E561-F97C-4CBB-A9A6-A6BF6317BC84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166926885" sldId="257"/>
            <ac:spMk id="39" creationId="{B01B0E58-A5C8-4CDA-A2E0-35DF94E59857}"/>
          </ac:spMkLst>
        </pc:spChg>
      </pc:sldChg>
      <pc:sldChg chg="add del">
        <pc:chgData name="Sathyanarayanan Shanmugavelu" userId="45c12ba28a986769" providerId="LiveId" clId="{2B86CC96-DF87-4780-A937-6E7A9203C65B}" dt="2020-01-05T11:59:27.140" v="1" actId="47"/>
        <pc:sldMkLst>
          <pc:docMk/>
          <pc:sldMk cId="252556948" sldId="257"/>
        </pc:sldMkLst>
      </pc:sldChg>
      <pc:sldChg chg="addSp delSp modSp add del mod setBg setClrOvrMap">
        <pc:chgData name="Sathyanarayanan Shanmugavelu" userId="45c12ba28a986769" providerId="LiveId" clId="{2B86CC96-DF87-4780-A937-6E7A9203C65B}" dt="2020-01-05T12:43:24.652" v="1868" actId="2696"/>
        <pc:sldMkLst>
          <pc:docMk/>
          <pc:sldMk cId="3578758966" sldId="257"/>
        </pc:sldMkLst>
        <pc:spChg chg="add mod">
          <ac:chgData name="Sathyanarayanan Shanmugavelu" userId="45c12ba28a986769" providerId="LiveId" clId="{2B86CC96-DF87-4780-A937-6E7A9203C65B}" dt="2020-01-05T12:08:47.577" v="118" actId="122"/>
          <ac:spMkLst>
            <pc:docMk/>
            <pc:sldMk cId="3578758966" sldId="257"/>
            <ac:spMk id="2" creationId="{3098FB1D-B569-4B00-9C90-04979C0E83C3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7" creationId="{DCF4EB5C-ED25-4675-8255-2F5B12CFFCF0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9" creationId="{9514EC6E-A557-42A2-BCDC-3ABFFC5E564D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11" creationId="{905482C9-EB42-4BFE-95BF-7FD661F07657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13" creationId="{7539E646-A625-4A26-86ED-BD90EDD329F7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15" creationId="{39171204-6A50-40E1-B631-84CEDFC9396A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17" creationId="{06C973F6-5187-412F-AACC-6E3FF8A6A12C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19" creationId="{D11AE14F-1B7E-41E6-B579-2F71D135036C}"/>
          </ac:spMkLst>
        </pc:spChg>
        <pc:spChg chg="add del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21" creationId="{752BB805-F7B7-4B80-A1C5-385D4DAF74D0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27" creationId="{E6C8E6EB-4C59-429B-97E4-72A058CFC4FB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29" creationId="{B5B90362-AFCC-46A9-B41C-A257A8C5B314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31" creationId="{F71EF7F1-38BA-471D-8CD4-2A9AE8E35527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33" creationId="{C0524398-BFB4-4C4A-8317-83B8729F9B26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35" creationId="{E08D4B6A-8113-4DFB-B82E-B60CAC8E0A50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37" creationId="{9822E561-F97C-4CBB-A9A6-A6BF6317BC84}"/>
          </ac:spMkLst>
        </pc:spChg>
        <pc:spChg chg="add">
          <ac:chgData name="Sathyanarayanan Shanmugavelu" userId="45c12ba28a986769" providerId="LiveId" clId="{2B86CC96-DF87-4780-A937-6E7A9203C65B}" dt="2020-01-05T12:02:11.203" v="74" actId="26606"/>
          <ac:spMkLst>
            <pc:docMk/>
            <pc:sldMk cId="3578758966" sldId="257"/>
            <ac:spMk id="39" creationId="{B01B0E58-A5C8-4CDA-A2E0-35DF94E59857}"/>
          </ac:spMkLst>
        </pc:spChg>
        <pc:picChg chg="add">
          <ac:chgData name="Sathyanarayanan Shanmugavelu" userId="45c12ba28a986769" providerId="LiveId" clId="{2B86CC96-DF87-4780-A937-6E7A9203C65B}" dt="2020-01-05T12:02:11.203" v="74" actId="26606"/>
          <ac:picMkLst>
            <pc:docMk/>
            <pc:sldMk cId="3578758966" sldId="257"/>
            <ac:picMk id="23" creationId="{BBFDFD6E-A1E8-44D7-A748-1B12504428A6}"/>
          </ac:picMkLst>
        </pc:picChg>
      </pc:sldChg>
      <pc:sldChg chg="addSp delSp modSp add del">
        <pc:chgData name="Sathyanarayanan Shanmugavelu" userId="45c12ba28a986769" providerId="LiveId" clId="{2B86CC96-DF87-4780-A937-6E7A9203C65B}" dt="2020-01-05T12:47:52.306" v="1891" actId="47"/>
        <pc:sldMkLst>
          <pc:docMk/>
          <pc:sldMk cId="117844036" sldId="258"/>
        </pc:sldMkLst>
        <pc:spChg chg="add mod">
          <ac:chgData name="Sathyanarayanan Shanmugavelu" userId="45c12ba28a986769" providerId="LiveId" clId="{2B86CC96-DF87-4780-A937-6E7A9203C65B}" dt="2020-01-05T12:03:19.085" v="90"/>
          <ac:spMkLst>
            <pc:docMk/>
            <pc:sldMk cId="117844036" sldId="258"/>
            <ac:spMk id="2" creationId="{146D9FF2-DC48-4D14-BF8D-241023331A64}"/>
          </ac:spMkLst>
        </pc:spChg>
        <pc:spChg chg="add del mod">
          <ac:chgData name="Sathyanarayanan Shanmugavelu" userId="45c12ba28a986769" providerId="LiveId" clId="{2B86CC96-DF87-4780-A937-6E7A9203C65B}" dt="2020-01-05T12:03:50.237" v="98" actId="478"/>
          <ac:spMkLst>
            <pc:docMk/>
            <pc:sldMk cId="117844036" sldId="258"/>
            <ac:spMk id="3" creationId="{0021DB29-C2BE-4FBF-81F8-418C61D0614E}"/>
          </ac:spMkLst>
        </pc:spChg>
        <pc:spChg chg="add mod">
          <ac:chgData name="Sathyanarayanan Shanmugavelu" userId="45c12ba28a986769" providerId="LiveId" clId="{2B86CC96-DF87-4780-A937-6E7A9203C65B}" dt="2020-01-05T12:04:17.938" v="105" actId="12"/>
          <ac:spMkLst>
            <pc:docMk/>
            <pc:sldMk cId="117844036" sldId="258"/>
            <ac:spMk id="4" creationId="{586B7FCB-61F6-4989-B0F7-975F9789FB71}"/>
          </ac:spMkLst>
        </pc:spChg>
      </pc:sldChg>
      <pc:sldChg chg="addSp delSp modSp add mod setBg">
        <pc:chgData name="Sathyanarayanan Shanmugavelu" userId="45c12ba28a986769" providerId="LiveId" clId="{2B86CC96-DF87-4780-A937-6E7A9203C65B}" dt="2020-01-05T12:08:02.373" v="110" actId="26606"/>
        <pc:sldMkLst>
          <pc:docMk/>
          <pc:sldMk cId="1441649012" sldId="259"/>
        </pc:sldMkLst>
        <pc:spChg chg="add del">
          <ac:chgData name="Sathyanarayanan Shanmugavelu" userId="45c12ba28a986769" providerId="LiveId" clId="{2B86CC96-DF87-4780-A937-6E7A9203C65B}" dt="2020-01-05T12:08:02.373" v="109" actId="26606"/>
          <ac:spMkLst>
            <pc:docMk/>
            <pc:sldMk cId="1441649012" sldId="259"/>
            <ac:spMk id="7" creationId="{0F161291-765C-4033-9E84-52C51C6A5A63}"/>
          </ac:spMkLst>
        </pc:spChg>
        <pc:spChg chg="add del">
          <ac:chgData name="Sathyanarayanan Shanmugavelu" userId="45c12ba28a986769" providerId="LiveId" clId="{2B86CC96-DF87-4780-A937-6E7A9203C65B}" dt="2020-01-05T12:08:02.373" v="109" actId="26606"/>
          <ac:spMkLst>
            <pc:docMk/>
            <pc:sldMk cId="1441649012" sldId="259"/>
            <ac:spMk id="9" creationId="{37F69638-8A6F-45AB-B9EC-9D8C8FC37180}"/>
          </ac:spMkLst>
        </pc:spChg>
        <pc:spChg chg="add">
          <ac:chgData name="Sathyanarayanan Shanmugavelu" userId="45c12ba28a986769" providerId="LiveId" clId="{2B86CC96-DF87-4780-A937-6E7A9203C65B}" dt="2020-01-05T12:08:02.373" v="110" actId="26606"/>
          <ac:spMkLst>
            <pc:docMk/>
            <pc:sldMk cId="1441649012" sldId="259"/>
            <ac:spMk id="11" creationId="{1259A422-0023-4292-8200-E080556F30F9}"/>
          </ac:spMkLst>
        </pc:spChg>
        <pc:spChg chg="add">
          <ac:chgData name="Sathyanarayanan Shanmugavelu" userId="45c12ba28a986769" providerId="LiveId" clId="{2B86CC96-DF87-4780-A937-6E7A9203C65B}" dt="2020-01-05T12:08:02.373" v="110" actId="26606"/>
          <ac:spMkLst>
            <pc:docMk/>
            <pc:sldMk cId="1441649012" sldId="259"/>
            <ac:spMk id="12" creationId="{A2413CA5-4739-4BC9-8BB3-B0A4928D314F}"/>
          </ac:spMkLst>
        </pc:spChg>
        <pc:picChg chg="add mod">
          <ac:chgData name="Sathyanarayanan Shanmugavelu" userId="45c12ba28a986769" providerId="LiveId" clId="{2B86CC96-DF87-4780-A937-6E7A9203C65B}" dt="2020-01-05T12:08:02.373" v="110" actId="26606"/>
          <ac:picMkLst>
            <pc:docMk/>
            <pc:sldMk cId="1441649012" sldId="259"/>
            <ac:picMk id="2" creationId="{22F89EE1-02CD-4CD3-87AD-86897DB13349}"/>
          </ac:picMkLst>
        </pc:picChg>
      </pc:sldChg>
      <pc:sldChg chg="addSp modSp add del mod setBg">
        <pc:chgData name="Sathyanarayanan Shanmugavelu" userId="45c12ba28a986769" providerId="LiveId" clId="{2B86CC96-DF87-4780-A937-6E7A9203C65B}" dt="2020-01-05T12:43:24.652" v="1868" actId="2696"/>
        <pc:sldMkLst>
          <pc:docMk/>
          <pc:sldMk cId="1596415534" sldId="260"/>
        </pc:sldMkLst>
        <pc:spChg chg="add">
          <ac:chgData name="Sathyanarayanan Shanmugavelu" userId="45c12ba28a986769" providerId="LiveId" clId="{2B86CC96-DF87-4780-A937-6E7A9203C65B}" dt="2020-01-05T12:09:31.890" v="122" actId="26606"/>
          <ac:spMkLst>
            <pc:docMk/>
            <pc:sldMk cId="1596415534" sldId="260"/>
            <ac:spMk id="7" creationId="{1259A422-0023-4292-8200-E080556F30F9}"/>
          </ac:spMkLst>
        </pc:spChg>
        <pc:spChg chg="add">
          <ac:chgData name="Sathyanarayanan Shanmugavelu" userId="45c12ba28a986769" providerId="LiveId" clId="{2B86CC96-DF87-4780-A937-6E7A9203C65B}" dt="2020-01-05T12:09:31.890" v="122" actId="26606"/>
          <ac:spMkLst>
            <pc:docMk/>
            <pc:sldMk cId="1596415534" sldId="260"/>
            <ac:spMk id="9" creationId="{A2413CA5-4739-4BC9-8BB3-B0A4928D314F}"/>
          </ac:spMkLst>
        </pc:spChg>
        <pc:picChg chg="add mod">
          <ac:chgData name="Sathyanarayanan Shanmugavelu" userId="45c12ba28a986769" providerId="LiveId" clId="{2B86CC96-DF87-4780-A937-6E7A9203C65B}" dt="2020-01-05T12:09:31.890" v="122" actId="26606"/>
          <ac:picMkLst>
            <pc:docMk/>
            <pc:sldMk cId="1596415534" sldId="260"/>
            <ac:picMk id="2" creationId="{E35C54BA-74CC-4545-9E61-B0E45F6CBD33}"/>
          </ac:picMkLst>
        </pc:picChg>
      </pc:sldChg>
      <pc:sldChg chg="delSp add del setBg delDesignElem">
        <pc:chgData name="Sathyanarayanan Shanmugavelu" userId="45c12ba28a986769" providerId="LiveId" clId="{2B86CC96-DF87-4780-A937-6E7A9203C65B}" dt="2020-01-05T12:47:52.306" v="1891" actId="47"/>
        <pc:sldMkLst>
          <pc:docMk/>
          <pc:sldMk cId="2324183828" sldId="260"/>
        </pc:sldMkLst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2324183828" sldId="260"/>
            <ac:spMk id="7" creationId="{1259A422-0023-4292-8200-E080556F30F9}"/>
          </ac:spMkLst>
        </pc:spChg>
        <pc:spChg chg="del">
          <ac:chgData name="Sathyanarayanan Shanmugavelu" userId="45c12ba28a986769" providerId="LiveId" clId="{2B86CC96-DF87-4780-A937-6E7A9203C65B}" dt="2020-01-05T12:43:27.855" v="1871"/>
          <ac:spMkLst>
            <pc:docMk/>
            <pc:sldMk cId="2324183828" sldId="260"/>
            <ac:spMk id="9" creationId="{A2413CA5-4739-4BC9-8BB3-B0A4928D314F}"/>
          </ac:spMkLst>
        </pc:spChg>
      </pc:sldChg>
      <pc:sldChg chg="addSp delSp modSp add mod setBg setClrOvrMap">
        <pc:chgData name="Sathyanarayanan Shanmugavelu" userId="45c12ba28a986769" providerId="LiveId" clId="{2B86CC96-DF87-4780-A937-6E7A9203C65B}" dt="2020-01-05T12:46:06.370" v="1887" actId="26606"/>
        <pc:sldMkLst>
          <pc:docMk/>
          <pc:sldMk cId="1476855417" sldId="261"/>
        </pc:sldMkLst>
        <pc:spChg chg="add del">
          <ac:chgData name="Sathyanarayanan Shanmugavelu" userId="45c12ba28a986769" providerId="LiveId" clId="{2B86CC96-DF87-4780-A937-6E7A9203C65B}" dt="2020-01-05T12:10:03.397" v="125"/>
          <ac:spMkLst>
            <pc:docMk/>
            <pc:sldMk cId="1476855417" sldId="261"/>
            <ac:spMk id="2" creationId="{3AA7C94E-3200-4154-ACD4-0C8475B53B9D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8" creationId="{20C97E5C-C165-417B-BBDE-6701E226BE3D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10" creationId="{95D0E1C6-221C-4835-B0D4-24184F6B6E21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12" creationId="{A98F2782-0AD1-4AB6-BBB8-3BA1BB416CE2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17" creationId="{522DC383-A05D-4068-9307-6CE813850C01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19" creationId="{190E693F-46F6-49EA-9D17-7EF31C24FB67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21" creationId="{529639BB-614B-4D04-B962-C3522777DD56}"/>
          </ac:spMkLst>
        </pc:spChg>
        <pc:spChg chg="add del">
          <ac:chgData name="Sathyanarayanan Shanmugavelu" userId="45c12ba28a986769" providerId="LiveId" clId="{2B86CC96-DF87-4780-A937-6E7A9203C65B}" dt="2020-01-05T12:46:06.370" v="1887" actId="26606"/>
          <ac:spMkLst>
            <pc:docMk/>
            <pc:sldMk cId="1476855417" sldId="261"/>
            <ac:spMk id="23" creationId="{E9033299-7E01-4261-8E3E-BD3EAEE2959C}"/>
          </ac:spMkLst>
        </pc:spChg>
        <pc:graphicFrameChg chg="add mod modGraphic">
          <ac:chgData name="Sathyanarayanan Shanmugavelu" userId="45c12ba28a986769" providerId="LiveId" clId="{2B86CC96-DF87-4780-A937-6E7A9203C65B}" dt="2020-01-05T12:46:06.370" v="1887" actId="26606"/>
          <ac:graphicFrameMkLst>
            <pc:docMk/>
            <pc:sldMk cId="1476855417" sldId="261"/>
            <ac:graphicFrameMk id="3" creationId="{EC90A28C-68CB-4A25-9407-CFB5BB30E857}"/>
          </ac:graphicFrameMkLst>
        </pc:graphicFrameChg>
      </pc:sldChg>
      <pc:sldChg chg="addSp delSp modSp add mod setBg setClrOvrMap">
        <pc:chgData name="Sathyanarayanan Shanmugavelu" userId="45c12ba28a986769" providerId="LiveId" clId="{2B86CC96-DF87-4780-A937-6E7A9203C65B}" dt="2020-01-05T12:46:43.948" v="1890" actId="26606"/>
        <pc:sldMkLst>
          <pc:docMk/>
          <pc:sldMk cId="792141331" sldId="262"/>
        </pc:sldMkLst>
        <pc:spChg chg="add del">
          <ac:chgData name="Sathyanarayanan Shanmugavelu" userId="45c12ba28a986769" providerId="LiveId" clId="{2B86CC96-DF87-4780-A937-6E7A9203C65B}" dt="2020-01-05T12:46:43.948" v="1890" actId="26606"/>
          <ac:spMkLst>
            <pc:docMk/>
            <pc:sldMk cId="792141331" sldId="262"/>
            <ac:spMk id="8" creationId="{20C97E5C-C165-417B-BBDE-6701E226BE3D}"/>
          </ac:spMkLst>
        </pc:spChg>
        <pc:spChg chg="add del">
          <ac:chgData name="Sathyanarayanan Shanmugavelu" userId="45c12ba28a986769" providerId="LiveId" clId="{2B86CC96-DF87-4780-A937-6E7A9203C65B}" dt="2020-01-05T12:46:43.948" v="1890" actId="26606"/>
          <ac:spMkLst>
            <pc:docMk/>
            <pc:sldMk cId="792141331" sldId="262"/>
            <ac:spMk id="10" creationId="{95D0E1C6-221C-4835-B0D4-24184F6B6E21}"/>
          </ac:spMkLst>
        </pc:spChg>
        <pc:spChg chg="add del">
          <ac:chgData name="Sathyanarayanan Shanmugavelu" userId="45c12ba28a986769" providerId="LiveId" clId="{2B86CC96-DF87-4780-A937-6E7A9203C65B}" dt="2020-01-05T12:46:43.948" v="1890" actId="26606"/>
          <ac:spMkLst>
            <pc:docMk/>
            <pc:sldMk cId="792141331" sldId="262"/>
            <ac:spMk id="12" creationId="{A98F2782-0AD1-4AB6-BBB8-3BA1BB416CE2}"/>
          </ac:spMkLst>
        </pc:spChg>
        <pc:spChg chg="add del">
          <ac:chgData name="Sathyanarayanan Shanmugavelu" userId="45c12ba28a986769" providerId="LiveId" clId="{2B86CC96-DF87-4780-A937-6E7A9203C65B}" dt="2020-01-05T12:46:43.948" v="1890" actId="26606"/>
          <ac:spMkLst>
            <pc:docMk/>
            <pc:sldMk cId="792141331" sldId="262"/>
            <ac:spMk id="17" creationId="{1259A422-0023-4292-8200-E080556F30F9}"/>
          </ac:spMkLst>
        </pc:spChg>
        <pc:spChg chg="add del">
          <ac:chgData name="Sathyanarayanan Shanmugavelu" userId="45c12ba28a986769" providerId="LiveId" clId="{2B86CC96-DF87-4780-A937-6E7A9203C65B}" dt="2020-01-05T12:46:43.948" v="1890" actId="26606"/>
          <ac:spMkLst>
            <pc:docMk/>
            <pc:sldMk cId="792141331" sldId="262"/>
            <ac:spMk id="19" creationId="{A2413CA5-4739-4BC9-8BB3-B0A4928D314F}"/>
          </ac:spMkLst>
        </pc:spChg>
        <pc:graphicFrameChg chg="mod modGraphic">
          <ac:chgData name="Sathyanarayanan Shanmugavelu" userId="45c12ba28a986769" providerId="LiveId" clId="{2B86CC96-DF87-4780-A937-6E7A9203C65B}" dt="2020-01-05T12:46:43.948" v="1890" actId="26606"/>
          <ac:graphicFrameMkLst>
            <pc:docMk/>
            <pc:sldMk cId="792141331" sldId="262"/>
            <ac:graphicFrameMk id="3" creationId="{EC90A28C-68CB-4A25-9407-CFB5BB30E857}"/>
          </ac:graphicFrameMkLst>
        </pc:graphicFrameChg>
      </pc:sldChg>
      <pc:sldChg chg="addSp delSp modSp add mod setBg setClrOvrMap">
        <pc:chgData name="Sathyanarayanan Shanmugavelu" userId="45c12ba28a986769" providerId="LiveId" clId="{2B86CC96-DF87-4780-A937-6E7A9203C65B}" dt="2020-01-05T12:46:41.839" v="1889" actId="26606"/>
        <pc:sldMkLst>
          <pc:docMk/>
          <pc:sldMk cId="1278839368" sldId="263"/>
        </pc:sldMkLst>
        <pc:spChg chg="add del">
          <ac:chgData name="Sathyanarayanan Shanmugavelu" userId="45c12ba28a986769" providerId="LiveId" clId="{2B86CC96-DF87-4780-A937-6E7A9203C65B}" dt="2020-01-05T12:46:41.839" v="1889" actId="26606"/>
          <ac:spMkLst>
            <pc:docMk/>
            <pc:sldMk cId="1278839368" sldId="263"/>
            <ac:spMk id="8" creationId="{20C97E5C-C165-417B-BBDE-6701E226BE3D}"/>
          </ac:spMkLst>
        </pc:spChg>
        <pc:spChg chg="add del">
          <ac:chgData name="Sathyanarayanan Shanmugavelu" userId="45c12ba28a986769" providerId="LiveId" clId="{2B86CC96-DF87-4780-A937-6E7A9203C65B}" dt="2020-01-05T12:46:41.839" v="1889" actId="26606"/>
          <ac:spMkLst>
            <pc:docMk/>
            <pc:sldMk cId="1278839368" sldId="263"/>
            <ac:spMk id="10" creationId="{95D0E1C6-221C-4835-B0D4-24184F6B6E21}"/>
          </ac:spMkLst>
        </pc:spChg>
        <pc:spChg chg="add del">
          <ac:chgData name="Sathyanarayanan Shanmugavelu" userId="45c12ba28a986769" providerId="LiveId" clId="{2B86CC96-DF87-4780-A937-6E7A9203C65B}" dt="2020-01-05T12:46:41.839" v="1889" actId="26606"/>
          <ac:spMkLst>
            <pc:docMk/>
            <pc:sldMk cId="1278839368" sldId="263"/>
            <ac:spMk id="12" creationId="{A98F2782-0AD1-4AB6-BBB8-3BA1BB416CE2}"/>
          </ac:spMkLst>
        </pc:spChg>
        <pc:spChg chg="add del">
          <ac:chgData name="Sathyanarayanan Shanmugavelu" userId="45c12ba28a986769" providerId="LiveId" clId="{2B86CC96-DF87-4780-A937-6E7A9203C65B}" dt="2020-01-05T12:46:41.839" v="1889" actId="26606"/>
          <ac:spMkLst>
            <pc:docMk/>
            <pc:sldMk cId="1278839368" sldId="263"/>
            <ac:spMk id="17" creationId="{1259A422-0023-4292-8200-E080556F30F9}"/>
          </ac:spMkLst>
        </pc:spChg>
        <pc:spChg chg="add del">
          <ac:chgData name="Sathyanarayanan Shanmugavelu" userId="45c12ba28a986769" providerId="LiveId" clId="{2B86CC96-DF87-4780-A937-6E7A9203C65B}" dt="2020-01-05T12:46:41.839" v="1889" actId="26606"/>
          <ac:spMkLst>
            <pc:docMk/>
            <pc:sldMk cId="1278839368" sldId="263"/>
            <ac:spMk id="19" creationId="{A2413CA5-4739-4BC9-8BB3-B0A4928D314F}"/>
          </ac:spMkLst>
        </pc:spChg>
        <pc:graphicFrameChg chg="mod modGraphic">
          <ac:chgData name="Sathyanarayanan Shanmugavelu" userId="45c12ba28a986769" providerId="LiveId" clId="{2B86CC96-DF87-4780-A937-6E7A9203C65B}" dt="2020-01-05T12:46:41.839" v="1889" actId="26606"/>
          <ac:graphicFrameMkLst>
            <pc:docMk/>
            <pc:sldMk cId="1278839368" sldId="263"/>
            <ac:graphicFrameMk id="3" creationId="{EC90A28C-68CB-4A25-9407-CFB5BB30E857}"/>
          </ac:graphicFrameMkLst>
        </pc:graphicFrameChg>
      </pc:sldChg>
      <pc:sldChg chg="addSp delSp modSp add mod setBg delDesignElem">
        <pc:chgData name="Sathyanarayanan Shanmugavelu" userId="45c12ba28a986769" providerId="LiveId" clId="{2B86CC96-DF87-4780-A937-6E7A9203C65B}" dt="2020-01-05T12:45:14.298" v="1881" actId="26606"/>
        <pc:sldMkLst>
          <pc:docMk/>
          <pc:sldMk cId="2938676637" sldId="264"/>
        </pc:sldMkLst>
        <pc:spChg chg="add">
          <ac:chgData name="Sathyanarayanan Shanmugavelu" userId="45c12ba28a986769" providerId="LiveId" clId="{2B86CC96-DF87-4780-A937-6E7A9203C65B}" dt="2020-01-05T12:45:14.298" v="1881" actId="26606"/>
          <ac:spMkLst>
            <pc:docMk/>
            <pc:sldMk cId="2938676637" sldId="264"/>
            <ac:spMk id="7" creationId="{1259A422-0023-4292-8200-E080556F30F9}"/>
          </ac:spMkLst>
        </pc:spChg>
        <pc:spChg chg="add">
          <ac:chgData name="Sathyanarayanan Shanmugavelu" userId="45c12ba28a986769" providerId="LiveId" clId="{2B86CC96-DF87-4780-A937-6E7A9203C65B}" dt="2020-01-05T12:45:14.298" v="1881" actId="26606"/>
          <ac:spMkLst>
            <pc:docMk/>
            <pc:sldMk cId="2938676637" sldId="264"/>
            <ac:spMk id="9" creationId="{A2413CA5-4739-4BC9-8BB3-B0A4928D314F}"/>
          </ac:spMkLst>
        </pc:spChg>
        <pc:spChg chg="del">
          <ac:chgData name="Sathyanarayanan Shanmugavelu" userId="45c12ba28a986769" providerId="LiveId" clId="{2B86CC96-DF87-4780-A937-6E7A9203C65B}" dt="2020-01-05T12:45:00.812" v="1879"/>
          <ac:spMkLst>
            <pc:docMk/>
            <pc:sldMk cId="2938676637" sldId="264"/>
            <ac:spMk id="13" creationId="{2F8F80BB-E8B6-43B3-9462-B4D497D2802A}"/>
          </ac:spMkLst>
        </pc:spChg>
        <pc:spChg chg="del">
          <ac:chgData name="Sathyanarayanan Shanmugavelu" userId="45c12ba28a986769" providerId="LiveId" clId="{2B86CC96-DF87-4780-A937-6E7A9203C65B}" dt="2020-01-05T12:45:00.812" v="1879"/>
          <ac:spMkLst>
            <pc:docMk/>
            <pc:sldMk cId="2938676637" sldId="264"/>
            <ac:spMk id="14" creationId="{942C8AD6-8796-482B-ACC1-6D686B08E7AC}"/>
          </ac:spMkLst>
        </pc:spChg>
        <pc:spChg chg="del">
          <ac:chgData name="Sathyanarayanan Shanmugavelu" userId="45c12ba28a986769" providerId="LiveId" clId="{2B86CC96-DF87-4780-A937-6E7A9203C65B}" dt="2020-01-05T12:45:00.812" v="1879"/>
          <ac:spMkLst>
            <pc:docMk/>
            <pc:sldMk cId="2938676637" sldId="264"/>
            <ac:spMk id="15" creationId="{B6B3BF72-6DFA-42DA-A667-9E3A1BCFF7EB}"/>
          </ac:spMkLst>
        </pc:spChg>
        <pc:graphicFrameChg chg="add mod modGraphic">
          <ac:chgData name="Sathyanarayanan Shanmugavelu" userId="45c12ba28a986769" providerId="LiveId" clId="{2B86CC96-DF87-4780-A937-6E7A9203C65B}" dt="2020-01-05T12:45:14.298" v="1881" actId="26606"/>
          <ac:graphicFrameMkLst>
            <pc:docMk/>
            <pc:sldMk cId="2938676637" sldId="264"/>
            <ac:graphicFrameMk id="2" creationId="{26CDD10E-4E02-4483-AC1C-FCDF48F130B8}"/>
          </ac:graphicFrameMkLst>
        </pc:graphicFrameChg>
      </pc:sldChg>
      <pc:sldChg chg="addSp delSp modSp add del mod setBg">
        <pc:chgData name="Sathyanarayanan Shanmugavelu" userId="45c12ba28a986769" providerId="LiveId" clId="{2B86CC96-DF87-4780-A937-6E7A9203C65B}" dt="2020-01-05T12:44:59.765" v="1877" actId="2696"/>
        <pc:sldMkLst>
          <pc:docMk/>
          <pc:sldMk cId="4112924597" sldId="264"/>
        </pc:sldMkLst>
        <pc:spChg chg="add del">
          <ac:chgData name="Sathyanarayanan Shanmugavelu" userId="45c12ba28a986769" providerId="LiveId" clId="{2B86CC96-DF87-4780-A937-6E7A9203C65B}" dt="2020-01-05T12:44:51.557" v="1875" actId="26606"/>
          <ac:spMkLst>
            <pc:docMk/>
            <pc:sldMk cId="4112924597" sldId="264"/>
            <ac:spMk id="7" creationId="{65D9C196-56A3-4D2B-B250-2501F51B4C14}"/>
          </ac:spMkLst>
        </pc:spChg>
        <pc:spChg chg="add del">
          <ac:chgData name="Sathyanarayanan Shanmugavelu" userId="45c12ba28a986769" providerId="LiveId" clId="{2B86CC96-DF87-4780-A937-6E7A9203C65B}" dt="2020-01-05T12:44:51.557" v="1875" actId="26606"/>
          <ac:spMkLst>
            <pc:docMk/>
            <pc:sldMk cId="4112924597" sldId="264"/>
            <ac:spMk id="9" creationId="{3A6EBF77-A535-4798-83D5-C5D9C36BFA83}"/>
          </ac:spMkLst>
        </pc:spChg>
        <pc:spChg chg="add del">
          <ac:chgData name="Sathyanarayanan Shanmugavelu" userId="45c12ba28a986769" providerId="LiveId" clId="{2B86CC96-DF87-4780-A937-6E7A9203C65B}" dt="2020-01-05T12:44:51.557" v="1875" actId="26606"/>
          <ac:spMkLst>
            <pc:docMk/>
            <pc:sldMk cId="4112924597" sldId="264"/>
            <ac:spMk id="11" creationId="{DDB2DB23-D2D0-4E56-A97D-E9B80FD3E4A7}"/>
          </ac:spMkLst>
        </pc:spChg>
        <pc:spChg chg="add">
          <ac:chgData name="Sathyanarayanan Shanmugavelu" userId="45c12ba28a986769" providerId="LiveId" clId="{2B86CC96-DF87-4780-A937-6E7A9203C65B}" dt="2020-01-05T12:44:51.666" v="1876" actId="26606"/>
          <ac:spMkLst>
            <pc:docMk/>
            <pc:sldMk cId="4112924597" sldId="264"/>
            <ac:spMk id="13" creationId="{2F8F80BB-E8B6-43B3-9462-B4D497D2802A}"/>
          </ac:spMkLst>
        </pc:spChg>
        <pc:spChg chg="add">
          <ac:chgData name="Sathyanarayanan Shanmugavelu" userId="45c12ba28a986769" providerId="LiveId" clId="{2B86CC96-DF87-4780-A937-6E7A9203C65B}" dt="2020-01-05T12:44:51.666" v="1876" actId="26606"/>
          <ac:spMkLst>
            <pc:docMk/>
            <pc:sldMk cId="4112924597" sldId="264"/>
            <ac:spMk id="14" creationId="{942C8AD6-8796-482B-ACC1-6D686B08E7AC}"/>
          </ac:spMkLst>
        </pc:spChg>
        <pc:spChg chg="add">
          <ac:chgData name="Sathyanarayanan Shanmugavelu" userId="45c12ba28a986769" providerId="LiveId" clId="{2B86CC96-DF87-4780-A937-6E7A9203C65B}" dt="2020-01-05T12:44:51.666" v="1876" actId="26606"/>
          <ac:spMkLst>
            <pc:docMk/>
            <pc:sldMk cId="4112924597" sldId="264"/>
            <ac:spMk id="15" creationId="{B6B3BF72-6DFA-42DA-A667-9E3A1BCFF7EB}"/>
          </ac:spMkLst>
        </pc:spChg>
        <pc:graphicFrameChg chg="add mod modGraphic">
          <ac:chgData name="Sathyanarayanan Shanmugavelu" userId="45c12ba28a986769" providerId="LiveId" clId="{2B86CC96-DF87-4780-A937-6E7A9203C65B}" dt="2020-01-05T12:44:51.666" v="1876" actId="26606"/>
          <ac:graphicFrameMkLst>
            <pc:docMk/>
            <pc:sldMk cId="4112924597" sldId="264"/>
            <ac:graphicFrameMk id="2" creationId="{26CDD10E-4E02-4483-AC1C-FCDF48F130B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7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6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amrzaki/text_summurization_abstractive_methods" TargetMode="External"/><Relationship Id="rId13" Type="http://schemas.openxmlformats.org/officeDocument/2006/relationships/hyperlink" Target="https://arxiv.org/abs/1704.04110" TargetMode="External"/><Relationship Id="rId3" Type="http://schemas.openxmlformats.org/officeDocument/2006/relationships/hyperlink" Target="https://github.com/awslabs/amazon-sagemaker-examples/tree/master/introduction_to_amazon_algorithms/ntm_synthetic" TargetMode="External"/><Relationship Id="rId7" Type="http://schemas.openxmlformats.org/officeDocument/2006/relationships/hyperlink" Target="https://github.com/awslabs/amazon-sagemaker-examples/tree/master/introduction_to_amazon_algorithms/seq2seq_translation_en-de" TargetMode="External"/><Relationship Id="rId12" Type="http://schemas.openxmlformats.org/officeDocument/2006/relationships/hyperlink" Target="https://github.com/awslabs/amazon-sagemaker-examples/tree/master/introduction_to_amazon_algorithms/random_cut_forest" TargetMode="External"/><Relationship Id="rId2" Type="http://schemas.openxmlformats.org/officeDocument/2006/relationships/hyperlink" Target="https://arxiv.org/abs/1402.003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12.05690" TargetMode="External"/><Relationship Id="rId11" Type="http://schemas.openxmlformats.org/officeDocument/2006/relationships/hyperlink" Target="http://proceedings.mlr.press/v48/guha16.pdf" TargetMode="External"/><Relationship Id="rId5" Type="http://schemas.openxmlformats.org/officeDocument/2006/relationships/hyperlink" Target="https://github.com/nlpyang/BertSum" TargetMode="External"/><Relationship Id="rId15" Type="http://schemas.openxmlformats.org/officeDocument/2006/relationships/hyperlink" Target="https://github.com/awslabs/amazon-sagemaker-examples/blob/master/introduction_to_amazon_algorithms/deepar_electricity/DeepAR-Electricity.ipynb" TargetMode="External"/><Relationship Id="rId10" Type="http://schemas.openxmlformats.org/officeDocument/2006/relationships/hyperlink" Target="https://github.com/awslabs/amazon-sagemaker-examples/tree/master/introduction_to_amazon_algorithms/blazingtext_word2vec_text8" TargetMode="External"/><Relationship Id="rId4" Type="http://schemas.openxmlformats.org/officeDocument/2006/relationships/hyperlink" Target="https://arxiv.org/abs/1908.08345" TargetMode="External"/><Relationship Id="rId9" Type="http://schemas.openxmlformats.org/officeDocument/2006/relationships/hyperlink" Target="https://dl.acm.org/citation.cfm?id=3146354" TargetMode="External"/><Relationship Id="rId14" Type="http://schemas.openxmlformats.org/officeDocument/2006/relationships/hyperlink" Target="https://github.com/awslabs/amazon-sagemaker-examples/tree/master/introduction_to_amazon_algorithms/deepar_synthet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A7944C-7212-43A4-A928-DF892CAF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FFFFFF"/>
                </a:solidFill>
              </a:rPr>
              <a:t>Introduction to data science – </a:t>
            </a:r>
            <a:br>
              <a:rPr lang="en-IN" sz="3300" dirty="0">
                <a:solidFill>
                  <a:srgbClr val="FFFFFF"/>
                </a:solidFill>
              </a:rPr>
            </a:br>
            <a:r>
              <a:rPr lang="en-IN" sz="3300" dirty="0">
                <a:solidFill>
                  <a:srgbClr val="FFFFFF"/>
                </a:solidFill>
              </a:rPr>
              <a:t>ai &amp;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C11C-A855-44FD-B098-27B80CDC7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>
                    <a:alpha val="75000"/>
                  </a:srgbClr>
                </a:solidFill>
              </a:rPr>
              <a:t>roadmap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E8888F0-E4DF-43BC-A107-82B27AEAC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r="23341"/>
          <a:stretch/>
        </p:blipFill>
        <p:spPr>
          <a:xfrm>
            <a:off x="5071002" y="618067"/>
            <a:ext cx="615296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89EE1-02CD-4CD3-87AD-86897DB1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DD10E-4E02-4483-AC1C-FCDF48F1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9722"/>
              </p:ext>
            </p:extLst>
          </p:nvPr>
        </p:nvGraphicFramePr>
        <p:xfrm>
          <a:off x="717502" y="643467"/>
          <a:ext cx="10756997" cy="5571069"/>
        </p:xfrm>
        <a:graphic>
          <a:graphicData uri="http://schemas.openxmlformats.org/drawingml/2006/table">
            <a:tbl>
              <a:tblPr firstRow="1" bandRow="1"/>
              <a:tblGrid>
                <a:gridCol w="1608118">
                  <a:extLst>
                    <a:ext uri="{9D8B030D-6E8A-4147-A177-3AD203B41FA5}">
                      <a16:colId xmlns:a16="http://schemas.microsoft.com/office/drawing/2014/main" val="1866467326"/>
                    </a:ext>
                  </a:extLst>
                </a:gridCol>
                <a:gridCol w="4933466">
                  <a:extLst>
                    <a:ext uri="{9D8B030D-6E8A-4147-A177-3AD203B41FA5}">
                      <a16:colId xmlns:a16="http://schemas.microsoft.com/office/drawing/2014/main" val="2377161176"/>
                    </a:ext>
                  </a:extLst>
                </a:gridCol>
                <a:gridCol w="4215413">
                  <a:extLst>
                    <a:ext uri="{9D8B030D-6E8A-4147-A177-3AD203B41FA5}">
                      <a16:colId xmlns:a16="http://schemas.microsoft.com/office/drawing/2014/main" val="2898144140"/>
                    </a:ext>
                  </a:extLst>
                </a:gridCol>
              </a:tblGrid>
              <a:tr h="1184116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●"/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Sampling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Sampling techniques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40664" marR="420624" indent="-283464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random sampling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40664" marR="420624" indent="-283464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Priority sampling 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40664" marR="420624" indent="-283464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 uniformity sampling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 Data Sampling Techniques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T2 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87906"/>
                  </a:ext>
                </a:extLst>
              </a:tr>
              <a:tr h="496924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●"/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 series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Algorithms for mass data problems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831969"/>
                  </a:ext>
                </a:extLst>
              </a:tr>
              <a:tr h="668009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●"/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Regression, Classification (supervised)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Algorithms for mass data problems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839099"/>
                  </a:ext>
                </a:extLst>
              </a:tr>
              <a:tr h="733769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●"/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Decision Trees (Rules - Rule based)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forests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Algorithms for mass data problems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85055"/>
                  </a:ext>
                </a:extLst>
              </a:tr>
              <a:tr h="733769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●"/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Clustering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Text mining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Examples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Algorithms for mass data problems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T2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422414"/>
                  </a:ext>
                </a:extLst>
              </a:tr>
              <a:tr h="668009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 to Deep Learning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indent="-22860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 to Neural Nets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Algorithms for mass data problems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(Instructor supplied materials)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88433"/>
                  </a:ext>
                </a:extLst>
              </a:tr>
              <a:tr h="1086473">
                <a:tc>
                  <a:txBody>
                    <a:bodyPr/>
                    <a:lstStyle/>
                    <a:p>
                      <a:pPr marR="420624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32" marR="82232" marT="82232" marB="822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Engineering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Tools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Languages (R, Python)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S/w packages (SPSS, SAS etc)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 Tools for Data science.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(Instructor supplied materials)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567" marR="94567" marT="123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33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67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90A28C-68CB-4A25-9407-CFB5BB30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92787"/>
              </p:ext>
            </p:extLst>
          </p:nvPr>
        </p:nvGraphicFramePr>
        <p:xfrm>
          <a:off x="1120477" y="1241361"/>
          <a:ext cx="9951042" cy="436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191">
                  <a:extLst>
                    <a:ext uri="{9D8B030D-6E8A-4147-A177-3AD203B41FA5}">
                      <a16:colId xmlns:a16="http://schemas.microsoft.com/office/drawing/2014/main" val="81114983"/>
                    </a:ext>
                  </a:extLst>
                </a:gridCol>
                <a:gridCol w="4625851">
                  <a:extLst>
                    <a:ext uri="{9D8B030D-6E8A-4147-A177-3AD203B41FA5}">
                      <a16:colId xmlns:a16="http://schemas.microsoft.com/office/drawing/2014/main" val="1525473075"/>
                    </a:ext>
                  </a:extLst>
                </a:gridCol>
              </a:tblGrid>
              <a:tr h="392331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Standard Machine Learning</a:t>
                      </a:r>
                    </a:p>
                  </a:txBody>
                  <a:tcPr marL="89166" marR="89166" marT="44583" marB="44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Applications / Use Cases</a:t>
                      </a:r>
                    </a:p>
                  </a:txBody>
                  <a:tcPr marL="89166" marR="89166" marT="44583" marB="44583"/>
                </a:tc>
                <a:extLst>
                  <a:ext uri="{0D108BD9-81ED-4DB2-BD59-A6C34878D82A}">
                    <a16:rowId xmlns:a16="http://schemas.microsoft.com/office/drawing/2014/main" val="2332800089"/>
                  </a:ext>
                </a:extLst>
              </a:tr>
              <a:tr h="927327">
                <a:tc>
                  <a:txBody>
                    <a:bodyPr/>
                    <a:lstStyle/>
                    <a:p>
                      <a:r>
                        <a:rPr lang="en-IN" sz="1800"/>
                        <a:t>Linear Learner</a:t>
                      </a:r>
                    </a:p>
                  </a:txBody>
                  <a:tcPr marL="89166" marR="89166" marT="44583" marB="44583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Regression &amp; Classification</a:t>
                      </a:r>
                    </a:p>
                    <a:p>
                      <a:r>
                        <a:rPr lang="en-IN" sz="1800"/>
                        <a:t>(Sample R/Python Code, Link to AWS Sagemaker)</a:t>
                      </a:r>
                    </a:p>
                  </a:txBody>
                  <a:tcPr marL="89166" marR="89166" marT="44583" marB="44583"/>
                </a:tc>
                <a:extLst>
                  <a:ext uri="{0D108BD9-81ED-4DB2-BD59-A6C34878D82A}">
                    <a16:rowId xmlns:a16="http://schemas.microsoft.com/office/drawing/2014/main" val="2437542962"/>
                  </a:ext>
                </a:extLst>
              </a:tr>
              <a:tr h="1194824">
                <a:tc>
                  <a:txBody>
                    <a:bodyPr/>
                    <a:lstStyle/>
                    <a:p>
                      <a:r>
                        <a:rPr lang="en-IN" sz="1800"/>
                        <a:t>Time Series Modelling</a:t>
                      </a:r>
                    </a:p>
                  </a:txBody>
                  <a:tcPr marL="89166" marR="89166" marT="44583" marB="44583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Forecasting and Time Series Anomaly Detection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/>
                        <a:t>(Sample R/Python Code, Link to AWS Sagemaker)</a:t>
                      </a:r>
                    </a:p>
                  </a:txBody>
                  <a:tcPr marL="89166" marR="89166" marT="44583" marB="44583"/>
                </a:tc>
                <a:extLst>
                  <a:ext uri="{0D108BD9-81ED-4DB2-BD59-A6C34878D82A}">
                    <a16:rowId xmlns:a16="http://schemas.microsoft.com/office/drawing/2014/main" val="2367955224"/>
                  </a:ext>
                </a:extLst>
              </a:tr>
              <a:tr h="927327">
                <a:tc>
                  <a:txBody>
                    <a:bodyPr/>
                    <a:lstStyle/>
                    <a:p>
                      <a:r>
                        <a:rPr lang="en-US" sz="1800"/>
                        <a:t>Tree Based Models – Decision Trees, Random Forest , Boosted Trees/XG Boost</a:t>
                      </a:r>
                    </a:p>
                  </a:txBody>
                  <a:tcPr marL="89166" marR="89166" marT="44583" marB="445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Random Cut Forest Anomaly Detection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/>
                        <a:t>(Sample R/Python Code, Link to AWS Sagemaker)</a:t>
                      </a:r>
                    </a:p>
                  </a:txBody>
                  <a:tcPr marL="89166" marR="89166" marT="44583" marB="44583"/>
                </a:tc>
                <a:extLst>
                  <a:ext uri="{0D108BD9-81ED-4DB2-BD59-A6C34878D82A}">
                    <a16:rowId xmlns:a16="http://schemas.microsoft.com/office/drawing/2014/main" val="1289521910"/>
                  </a:ext>
                </a:extLst>
              </a:tr>
              <a:tr h="9273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/>
                        <a:t>K Means/Clustering &amp; Text Mining (Simple NLP – VSM, IR &amp; LSA)</a:t>
                      </a:r>
                    </a:p>
                    <a:p>
                      <a:endParaRPr lang="en-IN" sz="1800"/>
                    </a:p>
                  </a:txBody>
                  <a:tcPr marL="89166" marR="89166" marT="44583" marB="445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/>
                        <a:t>Traditional Search Engines</a:t>
                      </a:r>
                    </a:p>
                    <a:p>
                      <a:r>
                        <a:rPr lang="en-IN" sz="1800"/>
                        <a:t>(Sample R/Python Code)</a:t>
                      </a:r>
                    </a:p>
                  </a:txBody>
                  <a:tcPr marL="89166" marR="89166" marT="44583" marB="44583"/>
                </a:tc>
                <a:extLst>
                  <a:ext uri="{0D108BD9-81ED-4DB2-BD59-A6C34878D82A}">
                    <a16:rowId xmlns:a16="http://schemas.microsoft.com/office/drawing/2014/main" val="317613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5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90A28C-68CB-4A25-9407-CFB5BB30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83301"/>
              </p:ext>
            </p:extLst>
          </p:nvPr>
        </p:nvGraphicFramePr>
        <p:xfrm>
          <a:off x="1233905" y="1123527"/>
          <a:ext cx="9724186" cy="460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0194">
                  <a:extLst>
                    <a:ext uri="{9D8B030D-6E8A-4147-A177-3AD203B41FA5}">
                      <a16:colId xmlns:a16="http://schemas.microsoft.com/office/drawing/2014/main" val="81114983"/>
                    </a:ext>
                  </a:extLst>
                </a:gridCol>
                <a:gridCol w="4583992">
                  <a:extLst>
                    <a:ext uri="{9D8B030D-6E8A-4147-A177-3AD203B41FA5}">
                      <a16:colId xmlns:a16="http://schemas.microsoft.com/office/drawing/2014/main" val="1525473075"/>
                    </a:ext>
                  </a:extLst>
                </a:gridCol>
              </a:tblGrid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Deep Learning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Applications / Use Cases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332800089"/>
                  </a:ext>
                </a:extLst>
              </a:tr>
              <a:tr h="604176">
                <a:tc>
                  <a:txBody>
                    <a:bodyPr/>
                    <a:lstStyle/>
                    <a:p>
                      <a:r>
                        <a:rPr lang="en-IN" sz="1600"/>
                        <a:t>Neural Networks – Introduction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Regression &amp; Classification</a:t>
                      </a:r>
                    </a:p>
                    <a:p>
                      <a:r>
                        <a:rPr lang="en-IN" sz="1600"/>
                        <a:t>(Sample R Code)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437542962"/>
                  </a:ext>
                </a:extLst>
              </a:tr>
              <a:tr h="604176">
                <a:tc>
                  <a:txBody>
                    <a:bodyPr/>
                    <a:lstStyle/>
                    <a:p>
                      <a:r>
                        <a:rPr lang="en-IN" sz="1600"/>
                        <a:t>Computer Vision Introduction using Convolutional Neural Network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MNIST &amp; CIFAR Image Classification</a:t>
                      </a:r>
                    </a:p>
                    <a:p>
                      <a:r>
                        <a:rPr lang="en-IN" sz="1600"/>
                        <a:t>(Python/Tensorflow/Keras Code)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367955224"/>
                  </a:ext>
                </a:extLst>
              </a:tr>
              <a:tr h="1094049">
                <a:tc>
                  <a:txBody>
                    <a:bodyPr/>
                    <a:lstStyle/>
                    <a:p>
                      <a:r>
                        <a:rPr lang="en-US" sz="1600"/>
                        <a:t>Deep Natural Language Processing – From IR to Word Embeddings 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Search Engine – Indexing,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Text Classification, Intelligent Automation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(Python/Tensorflow/Keras Code)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(Link to AWS Sagemaker)</a:t>
                      </a:r>
                      <a:endParaRPr lang="en-US" sz="1600"/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1289521910"/>
                  </a:ext>
                </a:extLst>
              </a:tr>
              <a:tr h="1338985">
                <a:tc>
                  <a:txBody>
                    <a:bodyPr/>
                    <a:lstStyle/>
                    <a:p>
                      <a:r>
                        <a:rPr lang="en-US" sz="1600"/>
                        <a:t>Deep Natural Language Processing – Sequential Modelling using Recurrent Neural Networks</a:t>
                      </a:r>
                    </a:p>
                    <a:p>
                      <a:endParaRPr lang="en-IN" sz="1600"/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Language Modelling/Prediction,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Search Engine – Alternate Query Suggestion &amp; Related Search Content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Text Classification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(Python/Tensorflow/Keras Code)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3176137953"/>
                  </a:ext>
                </a:extLst>
              </a:tr>
              <a:tr h="6041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Deep Natural Language Processing – From RNN to Convolutional Modelling </a:t>
                      </a:r>
                      <a:endParaRPr lang="en-IN" sz="1600"/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Better Text Classification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(Python/Tensorflow/Keras Code)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416828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14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90A28C-68CB-4A25-9407-CFB5BB30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09439"/>
              </p:ext>
            </p:extLst>
          </p:nvPr>
        </p:nvGraphicFramePr>
        <p:xfrm>
          <a:off x="1268646" y="1123527"/>
          <a:ext cx="9654704" cy="460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0194">
                  <a:extLst>
                    <a:ext uri="{9D8B030D-6E8A-4147-A177-3AD203B41FA5}">
                      <a16:colId xmlns:a16="http://schemas.microsoft.com/office/drawing/2014/main" val="81114983"/>
                    </a:ext>
                  </a:extLst>
                </a:gridCol>
                <a:gridCol w="4514510">
                  <a:extLst>
                    <a:ext uri="{9D8B030D-6E8A-4147-A177-3AD203B41FA5}">
                      <a16:colId xmlns:a16="http://schemas.microsoft.com/office/drawing/2014/main" val="1525473075"/>
                    </a:ext>
                  </a:extLst>
                </a:gridCol>
              </a:tblGrid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Generative Deep Learning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Applications / Use Cases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332800089"/>
                  </a:ext>
                </a:extLst>
              </a:tr>
              <a:tr h="849113">
                <a:tc>
                  <a:txBody>
                    <a:bodyPr/>
                    <a:lstStyle/>
                    <a:p>
                      <a:r>
                        <a:rPr lang="en-IN" sz="1600"/>
                        <a:t>From Probabilistic Modelling to Bayesian Machine Learning – Traditional HMM , EM Algorithms, Topic Modelling (LDA)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Topic Modelling for Categorizing Docs/Articles/Events/Tickets for Automation</a:t>
                      </a:r>
                      <a:endParaRPr lang="en-IN" sz="1600"/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437542962"/>
                  </a:ext>
                </a:extLst>
              </a:tr>
              <a:tr h="849113">
                <a:tc>
                  <a:txBody>
                    <a:bodyPr/>
                    <a:lstStyle/>
                    <a:p>
                      <a:r>
                        <a:rPr lang="en-IN" sz="1600"/>
                        <a:t>From EM Modelling to Variational Inference Modelling – Neural Topic Modelling, VAE, GAN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Text , Music and Image Generation</a:t>
                      </a:r>
                    </a:p>
                    <a:p>
                      <a:r>
                        <a:rPr lang="en-IN" sz="1600"/>
                        <a:t>(Python/Tensorflow/Keras Code)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(Link to AWS Sagemaker)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2367955224"/>
                  </a:ext>
                </a:extLst>
              </a:tr>
              <a:tr h="1094049">
                <a:tc>
                  <a:txBody>
                    <a:bodyPr/>
                    <a:lstStyle/>
                    <a:p>
                      <a:r>
                        <a:rPr lang="en-US" sz="1600"/>
                        <a:t>Deep Natural Language Processing – From RNN Classification to RNN Seq2Seq Modelling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Text Summarization (Abstractive &amp; Extractive)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Neural Machine Translation,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Q&amp;A/Dialog Systems,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Chatbots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1289521910"/>
                  </a:ext>
                </a:extLst>
              </a:tr>
              <a:tr h="604176">
                <a:tc>
                  <a:txBody>
                    <a:bodyPr/>
                    <a:lstStyle/>
                    <a:p>
                      <a:r>
                        <a:rPr lang="en-US" sz="1600"/>
                        <a:t>Deep Natural Language Processing – From Seq2Seq Modelling to Attention Mechanism</a:t>
                      </a:r>
                      <a:endParaRPr lang="en-IN" sz="1600"/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Advanced &amp; Improved NLP Tasks</a:t>
                      </a:r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3176137953"/>
                  </a:ext>
                </a:extLst>
              </a:tr>
              <a:tr h="849113">
                <a:tc>
                  <a:txBody>
                    <a:bodyPr/>
                    <a:lstStyle/>
                    <a:p>
                      <a:r>
                        <a:rPr lang="en-US" sz="1600"/>
                        <a:t>Deep Natural Language Processing – Transformer Architectures (Attention is all you need!!!)</a:t>
                      </a:r>
                    </a:p>
                    <a:p>
                      <a:r>
                        <a:rPr lang="en-US" sz="1600"/>
                        <a:t>(ELMo, BERT Transformer)</a:t>
                      </a:r>
                    </a:p>
                  </a:txBody>
                  <a:tcPr marL="81645" marR="81645" marT="40823" marB="408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State of the Art (SOTA) Architectures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(Link to Tensor2Tensor),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(Link to Sagemaker SockEye Based Seq2Seq)</a:t>
                      </a:r>
                      <a:endParaRPr lang="en-IN" sz="1600"/>
                    </a:p>
                  </a:txBody>
                  <a:tcPr marL="81645" marR="81645" marT="40823" marB="40823"/>
                </a:tc>
                <a:extLst>
                  <a:ext uri="{0D108BD9-81ED-4DB2-BD59-A6C34878D82A}">
                    <a16:rowId xmlns:a16="http://schemas.microsoft.com/office/drawing/2014/main" val="416828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3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76354-AECE-4B46-938D-898B54C380CE}"/>
              </a:ext>
            </a:extLst>
          </p:cNvPr>
          <p:cNvSpPr txBox="1"/>
          <p:nvPr/>
        </p:nvSpPr>
        <p:spPr>
          <a:xfrm>
            <a:off x="193964" y="835612"/>
            <a:ext cx="11176000" cy="28958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u="sng" dirty="0"/>
              <a:t>Natural Language Processing Frameworks</a:t>
            </a:r>
          </a:p>
          <a:p>
            <a:pPr algn="ctr"/>
            <a:endParaRPr lang="en-US" sz="1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NTM Model</a:t>
            </a:r>
            <a:r>
              <a:rPr lang="en-US" sz="1200" dirty="0"/>
              <a:t> – Uses Neural Variational Inference Architecture as outlined in: </a:t>
            </a:r>
            <a:r>
              <a:rPr lang="en-US" sz="1200" dirty="0">
                <a:hlinkClick r:id="rId2"/>
              </a:rPr>
              <a:t>https://arxiv.org/abs/1402.0030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https://github.com/awslabs/amazon-sagemaker-examples/tree/master/introduction_to_amazon_algorithms/ntm_synthetic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Text Summarization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–</a:t>
            </a:r>
            <a:r>
              <a:rPr lang="en-US" sz="1200" dirty="0"/>
              <a:t> </a:t>
            </a:r>
          </a:p>
          <a:p>
            <a:pPr marL="101600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Uses Text Summarization with Pre-Trained Encoders as outlined in  : </a:t>
            </a:r>
            <a:r>
              <a:rPr lang="en-US" sz="1200" dirty="0">
                <a:hlinkClick r:id="rId4"/>
              </a:rPr>
              <a:t>https://arxiv.org/abs/1908.08345</a:t>
            </a:r>
            <a:r>
              <a:rPr lang="en-US" sz="1200" dirty="0"/>
              <a:t> </a:t>
            </a:r>
          </a:p>
          <a:p>
            <a:pPr marL="10160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https://github.com/nlpyang/BertSum</a:t>
            </a:r>
            <a:endParaRPr lang="en-US" sz="1200" dirty="0"/>
          </a:p>
          <a:p>
            <a:pPr marL="101600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01600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Uses Sockeye based Seq2Seq Summarization </a:t>
            </a:r>
            <a:r>
              <a:rPr lang="en-US" sz="1200" dirty="0">
                <a:hlinkClick r:id="rId6"/>
              </a:rPr>
              <a:t>https://arxiv.org/pdf/1712.05690</a:t>
            </a:r>
            <a:endParaRPr lang="en-US" sz="1200" dirty="0"/>
          </a:p>
          <a:p>
            <a:pPr marL="10160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https://github.com/awslabs/amazon-sagemaker-examples/tree/master/introduction_to_amazon_algorithms/seq2seq_translation_en-de</a:t>
            </a:r>
            <a:endParaRPr lang="en-US" sz="1200" dirty="0"/>
          </a:p>
          <a:p>
            <a:pPr marL="10160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8"/>
              </a:rPr>
              <a:t>https://github.com/theamrzaki/text_summurization_abstractive_methods</a:t>
            </a:r>
            <a:endParaRPr lang="en-US" sz="1200" dirty="0"/>
          </a:p>
          <a:p>
            <a:pPr marL="101600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Text Classification</a:t>
            </a:r>
            <a:r>
              <a:rPr lang="en-US" sz="1200" dirty="0"/>
              <a:t> – Uses Word2Vec based Text Classification as outlined in :  </a:t>
            </a:r>
            <a:r>
              <a:rPr lang="en-US" sz="1200" dirty="0">
                <a:hlinkClick r:id="rId9"/>
              </a:rPr>
              <a:t>https://dl.acm.org/citation.cfm?id=3146354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10"/>
              </a:rPr>
              <a:t>https://github.com/awslabs/amazon-sagemaker-examples/tree/master/introduction_to_amazon_algorithms/blazingtext_word2vec_text8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C4394-9A25-4630-B8F8-78DA483092AB}"/>
              </a:ext>
            </a:extLst>
          </p:cNvPr>
          <p:cNvSpPr txBox="1"/>
          <p:nvPr/>
        </p:nvSpPr>
        <p:spPr>
          <a:xfrm>
            <a:off x="259977" y="4364734"/>
            <a:ext cx="11176000" cy="22471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u="sng" dirty="0"/>
              <a:t>Anomaly Detection and Forecasting Frameworks</a:t>
            </a:r>
          </a:p>
          <a:p>
            <a:pPr algn="ctr"/>
            <a:endParaRPr lang="en-US" sz="1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Anomaly Detection Model</a:t>
            </a:r>
            <a:r>
              <a:rPr lang="en-US" sz="1200" dirty="0"/>
              <a:t> </a:t>
            </a:r>
            <a:r>
              <a:rPr lang="en-US" sz="1200" b="1" dirty="0"/>
              <a:t>(Random Cut Forest) </a:t>
            </a:r>
            <a:r>
              <a:rPr lang="en-US" sz="1200" dirty="0"/>
              <a:t>– Uses Random Isolation Forest Architecture as outlined in: </a:t>
            </a:r>
            <a:r>
              <a:rPr lang="en-US" sz="1200" dirty="0">
                <a:hlinkClick r:id="rId11"/>
              </a:rPr>
              <a:t>http://proceedings.mlr.press/v48/guha16.pdf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12"/>
              </a:rPr>
              <a:t>https://github.com/awslabs/amazon-sagemaker-examples/tree/master/introduction_to_amazon_algorithms/random_cut_forest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DeepAR</a:t>
            </a:r>
            <a:r>
              <a:rPr lang="en-US" sz="1200" b="1" dirty="0"/>
              <a:t> Forecast Model</a:t>
            </a:r>
            <a:r>
              <a:rPr lang="en-US" sz="1200" dirty="0"/>
              <a:t> – Uses Probabilistic Forecasting with Autoregressive Recurrent Networks as outlined in : </a:t>
            </a:r>
            <a:r>
              <a:rPr lang="en-US" sz="1200" dirty="0">
                <a:hlinkClick r:id="rId13"/>
              </a:rPr>
              <a:t>https://arxiv.org/abs/1704.04110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14"/>
              </a:rPr>
              <a:t>https://github.com/awslabs/amazon-sagemaker-examples/tree/master/introduction_to_amazon_algorithms/deepar_synthetic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15"/>
              </a:rPr>
              <a:t>https://github.com/awslabs/amazon-sagemaker-examples/blob/master/introduction_to_amazon_algorithms/deepar_electricity/DeepAR-Electricity.ipynb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16524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5"/>
      </a:lt2>
      <a:accent1>
        <a:srgbClr val="46B47D"/>
      </a:accent1>
      <a:accent2>
        <a:srgbClr val="3BB1A8"/>
      </a:accent2>
      <a:accent3>
        <a:srgbClr val="4D9CC3"/>
      </a:accent3>
      <a:accent4>
        <a:srgbClr val="415EB4"/>
      </a:accent4>
      <a:accent5>
        <a:srgbClr val="624FC4"/>
      </a:accent5>
      <a:accent6>
        <a:srgbClr val="8542B4"/>
      </a:accent6>
      <a:hlink>
        <a:srgbClr val="C6568E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868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Times New Roman</vt:lpstr>
      <vt:lpstr>Wingdings 2</vt:lpstr>
      <vt:lpstr>DividendVTI</vt:lpstr>
      <vt:lpstr>Introduction to data science –  ai &amp;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–  ai &amp; ml</dc:title>
  <dc:creator>Sathyanarayanan Shanmugavelu</dc:creator>
  <cp:lastModifiedBy>Sathyanarayanan Shanmugavelu</cp:lastModifiedBy>
  <cp:revision>2</cp:revision>
  <dcterms:created xsi:type="dcterms:W3CDTF">2020-01-05T12:09:31Z</dcterms:created>
  <dcterms:modified xsi:type="dcterms:W3CDTF">2020-01-05T13:17:58Z</dcterms:modified>
</cp:coreProperties>
</file>