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76" r:id="rId5"/>
    <p:sldId id="277" r:id="rId6"/>
    <p:sldId id="283" r:id="rId7"/>
    <p:sldId id="288" r:id="rId8"/>
    <p:sldId id="294" r:id="rId9"/>
    <p:sldId id="260" r:id="rId10"/>
    <p:sldId id="295" r:id="rId11"/>
    <p:sldId id="262" r:id="rId12"/>
    <p:sldId id="263" r:id="rId13"/>
    <p:sldId id="264" r:id="rId14"/>
    <p:sldId id="265" r:id="rId15"/>
    <p:sldId id="266" r:id="rId16"/>
    <p:sldId id="267" r:id="rId17"/>
    <p:sldId id="275" r:id="rId18"/>
    <p:sldId id="268" r:id="rId19"/>
    <p:sldId id="299" r:id="rId20"/>
    <p:sldId id="308" r:id="rId21"/>
    <p:sldId id="309" r:id="rId22"/>
    <p:sldId id="271" r:id="rId23"/>
    <p:sldId id="272" r:id="rId24"/>
    <p:sldId id="273" r:id="rId25"/>
    <p:sldId id="274" r:id="rId26"/>
    <p:sldId id="280" r:id="rId27"/>
    <p:sldId id="296" r:id="rId28"/>
    <p:sldId id="297" r:id="rId29"/>
    <p:sldId id="298" r:id="rId30"/>
    <p:sldId id="281" r:id="rId31"/>
    <p:sldId id="282" r:id="rId32"/>
    <p:sldId id="287" r:id="rId33"/>
    <p:sldId id="289" r:id="rId34"/>
    <p:sldId id="291" r:id="rId35"/>
    <p:sldId id="302" r:id="rId36"/>
    <p:sldId id="303" r:id="rId37"/>
    <p:sldId id="307" r:id="rId38"/>
    <p:sldId id="284" r:id="rId39"/>
    <p:sldId id="285" r:id="rId40"/>
    <p:sldId id="286" r:id="rId41"/>
    <p:sldId id="30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9" d="100"/>
          <a:sy n="79" d="100"/>
        </p:scale>
        <p:origin x="-9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A817A-857C-4AD1-9A78-6DF677F8EFA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CEFF971-AA27-4736-B448-1733D1AB5005}">
      <dgm:prSet phldrT="[Text]"/>
      <dgm:spPr/>
      <dgm:t>
        <a:bodyPr/>
        <a:lstStyle/>
        <a:p>
          <a:r>
            <a:rPr lang="en-US" dirty="0" smtClean="0"/>
            <a:t>Color</a:t>
          </a:r>
          <a:endParaRPr lang="en-US" dirty="0"/>
        </a:p>
      </dgm:t>
    </dgm:pt>
    <dgm:pt modelId="{9237F670-3503-49A6-8360-630F6EC82301}" type="parTrans" cxnId="{73B811B9-387A-440F-951D-98B2A225D9F8}">
      <dgm:prSet/>
      <dgm:spPr/>
      <dgm:t>
        <a:bodyPr/>
        <a:lstStyle/>
        <a:p>
          <a:endParaRPr lang="en-US"/>
        </a:p>
      </dgm:t>
    </dgm:pt>
    <dgm:pt modelId="{EF16FE65-C85E-42A8-AEA6-E47AE5A653AB}" type="sibTrans" cxnId="{73B811B9-387A-440F-951D-98B2A225D9F8}">
      <dgm:prSet/>
      <dgm:spPr/>
      <dgm:t>
        <a:bodyPr/>
        <a:lstStyle/>
        <a:p>
          <a:endParaRPr lang="en-US"/>
        </a:p>
      </dgm:t>
    </dgm:pt>
    <dgm:pt modelId="{C4BCA5B0-644F-46E0-B401-9C4C38EAC5C6}">
      <dgm:prSet phldrT="[Text]"/>
      <dgm:spPr/>
      <dgm:t>
        <a:bodyPr/>
        <a:lstStyle/>
        <a:p>
          <a:r>
            <a:rPr lang="en-US" dirty="0" smtClean="0">
              <a:solidFill>
                <a:srgbClr val="FFC000"/>
              </a:solidFill>
            </a:rPr>
            <a:t>Yellow</a:t>
          </a:r>
          <a:endParaRPr lang="en-US" dirty="0">
            <a:solidFill>
              <a:srgbClr val="FFC000"/>
            </a:solidFill>
          </a:endParaRPr>
        </a:p>
      </dgm:t>
    </dgm:pt>
    <dgm:pt modelId="{99243442-2E12-422E-B6C3-471AFBFE321F}" type="parTrans" cxnId="{2D33282C-E1D7-40AE-86F5-362F4A4418D1}">
      <dgm:prSet/>
      <dgm:spPr/>
      <dgm:t>
        <a:bodyPr/>
        <a:lstStyle/>
        <a:p>
          <a:endParaRPr lang="en-US"/>
        </a:p>
      </dgm:t>
    </dgm:pt>
    <dgm:pt modelId="{875C8843-D64E-4D4E-A53A-0CDF595D0207}" type="sibTrans" cxnId="{2D33282C-E1D7-40AE-86F5-362F4A4418D1}">
      <dgm:prSet/>
      <dgm:spPr/>
      <dgm:t>
        <a:bodyPr/>
        <a:lstStyle/>
        <a:p>
          <a:endParaRPr lang="en-US"/>
        </a:p>
      </dgm:t>
    </dgm:pt>
    <dgm:pt modelId="{776F25AC-BF0F-4A4E-BF85-3D44DFEB567B}">
      <dgm:prSet phldrT="[Text]"/>
      <dgm:spPr/>
      <dgm:t>
        <a:bodyPr/>
        <a:lstStyle/>
        <a:p>
          <a:r>
            <a:rPr lang="en-US" dirty="0" smtClean="0"/>
            <a:t>.</a:t>
          </a:r>
          <a:endParaRPr lang="en-US" dirty="0"/>
        </a:p>
      </dgm:t>
    </dgm:pt>
    <dgm:pt modelId="{25192066-A059-4A74-B824-FE0F8E20A0EE}" type="parTrans" cxnId="{58CA6BFC-E576-4709-A585-2333889D1108}">
      <dgm:prSet/>
      <dgm:spPr/>
      <dgm:t>
        <a:bodyPr/>
        <a:lstStyle/>
        <a:p>
          <a:endParaRPr lang="en-US"/>
        </a:p>
      </dgm:t>
    </dgm:pt>
    <dgm:pt modelId="{244AFA18-D539-4ADA-9E64-0DBDB5878BF9}" type="sibTrans" cxnId="{58CA6BFC-E576-4709-A585-2333889D1108}">
      <dgm:prSet/>
      <dgm:spPr/>
      <dgm:t>
        <a:bodyPr/>
        <a:lstStyle/>
        <a:p>
          <a:endParaRPr lang="en-US"/>
        </a:p>
      </dgm:t>
    </dgm:pt>
    <dgm:pt modelId="{E41674EE-C6C4-4826-8C11-87A8B4C4709A}">
      <dgm:prSet phldrT="[Text]"/>
      <dgm:spPr/>
      <dgm:t>
        <a:bodyPr/>
        <a:lstStyle/>
        <a:p>
          <a:r>
            <a:rPr lang="en-US" dirty="0" smtClean="0"/>
            <a:t>.</a:t>
          </a:r>
          <a:endParaRPr lang="en-US" dirty="0"/>
        </a:p>
      </dgm:t>
    </dgm:pt>
    <dgm:pt modelId="{8CA9C259-4F01-4535-953C-1E94DC1FFE18}" type="parTrans" cxnId="{F0A88B3C-8752-43A3-B4A8-796527283C68}">
      <dgm:prSet/>
      <dgm:spPr/>
      <dgm:t>
        <a:bodyPr/>
        <a:lstStyle/>
        <a:p>
          <a:endParaRPr lang="en-US"/>
        </a:p>
      </dgm:t>
    </dgm:pt>
    <dgm:pt modelId="{E7FF5838-1646-40BC-AD2C-93F47903904A}" type="sibTrans" cxnId="{F0A88B3C-8752-43A3-B4A8-796527283C68}">
      <dgm:prSet/>
      <dgm:spPr/>
      <dgm:t>
        <a:bodyPr/>
        <a:lstStyle/>
        <a:p>
          <a:endParaRPr lang="en-US"/>
        </a:p>
      </dgm:t>
    </dgm:pt>
    <dgm:pt modelId="{D9588D0B-4847-4DD6-A469-E3731C757ED1}">
      <dgm:prSet phldrT="[Text]"/>
      <dgm:spPr/>
      <dgm:t>
        <a:bodyPr/>
        <a:lstStyle/>
        <a:p>
          <a:r>
            <a:rPr lang="en-US" dirty="0" smtClean="0">
              <a:solidFill>
                <a:srgbClr val="FF0000"/>
              </a:solidFill>
            </a:rPr>
            <a:t>Red</a:t>
          </a:r>
          <a:endParaRPr lang="en-US" dirty="0">
            <a:solidFill>
              <a:srgbClr val="FF0000"/>
            </a:solidFill>
          </a:endParaRPr>
        </a:p>
      </dgm:t>
    </dgm:pt>
    <dgm:pt modelId="{CBCC8754-ECB0-4891-88DB-D5E1A70800EB}" type="parTrans" cxnId="{7CF3C486-8F99-4AD3-A4A2-96A7858257D3}">
      <dgm:prSet/>
      <dgm:spPr/>
      <dgm:t>
        <a:bodyPr/>
        <a:lstStyle/>
        <a:p>
          <a:endParaRPr lang="en-US"/>
        </a:p>
      </dgm:t>
    </dgm:pt>
    <dgm:pt modelId="{42D00A0F-40A3-43CD-94C4-208BC29AB3CD}" type="sibTrans" cxnId="{7CF3C486-8F99-4AD3-A4A2-96A7858257D3}">
      <dgm:prSet/>
      <dgm:spPr/>
      <dgm:t>
        <a:bodyPr/>
        <a:lstStyle/>
        <a:p>
          <a:endParaRPr lang="en-US"/>
        </a:p>
      </dgm:t>
    </dgm:pt>
    <dgm:pt modelId="{575FCD8B-5D2F-4041-AD59-31A843A6C107}">
      <dgm:prSet phldrT="[Text]"/>
      <dgm:spPr/>
      <dgm:t>
        <a:bodyPr/>
        <a:lstStyle/>
        <a:p>
          <a:r>
            <a:rPr lang="en-US" dirty="0" smtClean="0"/>
            <a:t>A</a:t>
          </a:r>
          <a:endParaRPr lang="en-US" dirty="0"/>
        </a:p>
      </dgm:t>
    </dgm:pt>
    <dgm:pt modelId="{304BA27A-6EA7-4871-B049-382C0134D454}" type="parTrans" cxnId="{CCF40356-85E2-42D4-B1A6-C13AAEA66C2F}">
      <dgm:prSet/>
      <dgm:spPr/>
      <dgm:t>
        <a:bodyPr/>
        <a:lstStyle/>
        <a:p>
          <a:endParaRPr lang="en-US"/>
        </a:p>
      </dgm:t>
    </dgm:pt>
    <dgm:pt modelId="{38A2B54A-0744-4067-AF22-9090846B53A1}" type="sibTrans" cxnId="{CCF40356-85E2-42D4-B1A6-C13AAEA66C2F}">
      <dgm:prSet/>
      <dgm:spPr/>
      <dgm:t>
        <a:bodyPr/>
        <a:lstStyle/>
        <a:p>
          <a:endParaRPr lang="en-US"/>
        </a:p>
      </dgm:t>
    </dgm:pt>
    <dgm:pt modelId="{B7E5CF26-2957-46CA-81DE-6AD8C285C8A9}" type="pres">
      <dgm:prSet presAssocID="{C33A817A-857C-4AD1-9A78-6DF677F8EFAE}" presName="hierChild1" presStyleCnt="0">
        <dgm:presLayoutVars>
          <dgm:chPref val="1"/>
          <dgm:dir/>
          <dgm:animOne val="branch"/>
          <dgm:animLvl val="lvl"/>
          <dgm:resizeHandles/>
        </dgm:presLayoutVars>
      </dgm:prSet>
      <dgm:spPr/>
      <dgm:t>
        <a:bodyPr/>
        <a:lstStyle/>
        <a:p>
          <a:endParaRPr lang="en-US"/>
        </a:p>
      </dgm:t>
    </dgm:pt>
    <dgm:pt modelId="{E2184266-CD04-478A-B433-FBC44AA843F5}" type="pres">
      <dgm:prSet presAssocID="{1CEFF971-AA27-4736-B448-1733D1AB5005}" presName="hierRoot1" presStyleCnt="0"/>
      <dgm:spPr/>
    </dgm:pt>
    <dgm:pt modelId="{2DBE1C5B-3ED3-4B61-AFD8-743D20F87F2B}" type="pres">
      <dgm:prSet presAssocID="{1CEFF971-AA27-4736-B448-1733D1AB5005}" presName="composite" presStyleCnt="0"/>
      <dgm:spPr/>
    </dgm:pt>
    <dgm:pt modelId="{4C97AABB-BA8E-492B-A8F3-7CE2C25E26DB}" type="pres">
      <dgm:prSet presAssocID="{1CEFF971-AA27-4736-B448-1733D1AB5005}" presName="background" presStyleLbl="node0" presStyleIdx="0" presStyleCnt="1"/>
      <dgm:spPr/>
    </dgm:pt>
    <dgm:pt modelId="{9F9CAB14-072B-4A35-8193-EE9A645ADCE8}" type="pres">
      <dgm:prSet presAssocID="{1CEFF971-AA27-4736-B448-1733D1AB5005}" presName="text" presStyleLbl="fgAcc0" presStyleIdx="0" presStyleCnt="1">
        <dgm:presLayoutVars>
          <dgm:chPref val="3"/>
        </dgm:presLayoutVars>
      </dgm:prSet>
      <dgm:spPr/>
      <dgm:t>
        <a:bodyPr/>
        <a:lstStyle/>
        <a:p>
          <a:endParaRPr lang="en-US"/>
        </a:p>
      </dgm:t>
    </dgm:pt>
    <dgm:pt modelId="{C1955EBF-2FCE-4BE4-9840-516EBADAAA0A}" type="pres">
      <dgm:prSet presAssocID="{1CEFF971-AA27-4736-B448-1733D1AB5005}" presName="hierChild2" presStyleCnt="0"/>
      <dgm:spPr/>
    </dgm:pt>
    <dgm:pt modelId="{1E12F9DE-1689-4C4F-9273-1CE4069B1B9A}" type="pres">
      <dgm:prSet presAssocID="{99243442-2E12-422E-B6C3-471AFBFE321F}" presName="Name10" presStyleLbl="parChTrans1D2" presStyleIdx="0" presStyleCnt="2"/>
      <dgm:spPr/>
      <dgm:t>
        <a:bodyPr/>
        <a:lstStyle/>
        <a:p>
          <a:endParaRPr lang="en-US"/>
        </a:p>
      </dgm:t>
    </dgm:pt>
    <dgm:pt modelId="{C27C61D5-BC07-4DB8-BD3C-871304E25DDD}" type="pres">
      <dgm:prSet presAssocID="{C4BCA5B0-644F-46E0-B401-9C4C38EAC5C6}" presName="hierRoot2" presStyleCnt="0"/>
      <dgm:spPr/>
    </dgm:pt>
    <dgm:pt modelId="{85342573-D66F-43C1-86B6-CDC449AB5980}" type="pres">
      <dgm:prSet presAssocID="{C4BCA5B0-644F-46E0-B401-9C4C38EAC5C6}" presName="composite2" presStyleCnt="0"/>
      <dgm:spPr/>
    </dgm:pt>
    <dgm:pt modelId="{585C584D-6EA4-4564-8AE6-196722E5B53A}" type="pres">
      <dgm:prSet presAssocID="{C4BCA5B0-644F-46E0-B401-9C4C38EAC5C6}" presName="background2" presStyleLbl="node2" presStyleIdx="0" presStyleCnt="2"/>
      <dgm:spPr/>
    </dgm:pt>
    <dgm:pt modelId="{99B2C1F8-EB3A-4CD8-8C3B-0443F145F1D3}" type="pres">
      <dgm:prSet presAssocID="{C4BCA5B0-644F-46E0-B401-9C4C38EAC5C6}" presName="text2" presStyleLbl="fgAcc2" presStyleIdx="0" presStyleCnt="2">
        <dgm:presLayoutVars>
          <dgm:chPref val="3"/>
        </dgm:presLayoutVars>
      </dgm:prSet>
      <dgm:spPr/>
      <dgm:t>
        <a:bodyPr/>
        <a:lstStyle/>
        <a:p>
          <a:endParaRPr lang="en-US"/>
        </a:p>
      </dgm:t>
    </dgm:pt>
    <dgm:pt modelId="{2F46E9FC-67B2-4E2A-A81E-500A0F0A643F}" type="pres">
      <dgm:prSet presAssocID="{C4BCA5B0-644F-46E0-B401-9C4C38EAC5C6}" presName="hierChild3" presStyleCnt="0"/>
      <dgm:spPr/>
    </dgm:pt>
    <dgm:pt modelId="{62BAF160-6F12-43C2-970C-2496F8312FE1}" type="pres">
      <dgm:prSet presAssocID="{25192066-A059-4A74-B824-FE0F8E20A0EE}" presName="Name17" presStyleLbl="parChTrans1D3" presStyleIdx="0" presStyleCnt="3"/>
      <dgm:spPr/>
      <dgm:t>
        <a:bodyPr/>
        <a:lstStyle/>
        <a:p>
          <a:endParaRPr lang="en-US"/>
        </a:p>
      </dgm:t>
    </dgm:pt>
    <dgm:pt modelId="{4F003CF5-7213-4408-AC3E-6C99B3D498D7}" type="pres">
      <dgm:prSet presAssocID="{776F25AC-BF0F-4A4E-BF85-3D44DFEB567B}" presName="hierRoot3" presStyleCnt="0"/>
      <dgm:spPr/>
    </dgm:pt>
    <dgm:pt modelId="{3700B438-2408-4F2E-8C5A-5E323B171FA1}" type="pres">
      <dgm:prSet presAssocID="{776F25AC-BF0F-4A4E-BF85-3D44DFEB567B}" presName="composite3" presStyleCnt="0"/>
      <dgm:spPr/>
    </dgm:pt>
    <dgm:pt modelId="{6BBB1694-6B22-4DF5-A3A1-B165FFF4C924}" type="pres">
      <dgm:prSet presAssocID="{776F25AC-BF0F-4A4E-BF85-3D44DFEB567B}" presName="background3" presStyleLbl="node3" presStyleIdx="0" presStyleCnt="3"/>
      <dgm:spPr/>
    </dgm:pt>
    <dgm:pt modelId="{528201FD-5C57-4B27-8F8D-60AD694869AA}" type="pres">
      <dgm:prSet presAssocID="{776F25AC-BF0F-4A4E-BF85-3D44DFEB567B}" presName="text3" presStyleLbl="fgAcc3" presStyleIdx="0" presStyleCnt="3">
        <dgm:presLayoutVars>
          <dgm:chPref val="3"/>
        </dgm:presLayoutVars>
      </dgm:prSet>
      <dgm:spPr/>
      <dgm:t>
        <a:bodyPr/>
        <a:lstStyle/>
        <a:p>
          <a:endParaRPr lang="en-US"/>
        </a:p>
      </dgm:t>
    </dgm:pt>
    <dgm:pt modelId="{D89E7530-7971-4C3A-9AD7-DAE1AF5DB9EC}" type="pres">
      <dgm:prSet presAssocID="{776F25AC-BF0F-4A4E-BF85-3D44DFEB567B}" presName="hierChild4" presStyleCnt="0"/>
      <dgm:spPr/>
    </dgm:pt>
    <dgm:pt modelId="{08B5DFC5-276C-4C1B-9B17-8C5E7DCEE1DA}" type="pres">
      <dgm:prSet presAssocID="{8CA9C259-4F01-4535-953C-1E94DC1FFE18}" presName="Name17" presStyleLbl="parChTrans1D3" presStyleIdx="1" presStyleCnt="3"/>
      <dgm:spPr/>
      <dgm:t>
        <a:bodyPr/>
        <a:lstStyle/>
        <a:p>
          <a:endParaRPr lang="en-US"/>
        </a:p>
      </dgm:t>
    </dgm:pt>
    <dgm:pt modelId="{FB66BB75-E69D-421F-80A0-F2319C9BF512}" type="pres">
      <dgm:prSet presAssocID="{E41674EE-C6C4-4826-8C11-87A8B4C4709A}" presName="hierRoot3" presStyleCnt="0"/>
      <dgm:spPr/>
    </dgm:pt>
    <dgm:pt modelId="{B5B684AC-AECC-41FD-8927-D0E32A242834}" type="pres">
      <dgm:prSet presAssocID="{E41674EE-C6C4-4826-8C11-87A8B4C4709A}" presName="composite3" presStyleCnt="0"/>
      <dgm:spPr/>
    </dgm:pt>
    <dgm:pt modelId="{FCD2372A-5FB5-4C3F-84C7-3844F2C5F2E8}" type="pres">
      <dgm:prSet presAssocID="{E41674EE-C6C4-4826-8C11-87A8B4C4709A}" presName="background3" presStyleLbl="node3" presStyleIdx="1" presStyleCnt="3"/>
      <dgm:spPr/>
    </dgm:pt>
    <dgm:pt modelId="{32CCE4D4-16B7-47B6-896B-76D573AF559E}" type="pres">
      <dgm:prSet presAssocID="{E41674EE-C6C4-4826-8C11-87A8B4C4709A}" presName="text3" presStyleLbl="fgAcc3" presStyleIdx="1" presStyleCnt="3">
        <dgm:presLayoutVars>
          <dgm:chPref val="3"/>
        </dgm:presLayoutVars>
      </dgm:prSet>
      <dgm:spPr/>
      <dgm:t>
        <a:bodyPr/>
        <a:lstStyle/>
        <a:p>
          <a:endParaRPr lang="en-US"/>
        </a:p>
      </dgm:t>
    </dgm:pt>
    <dgm:pt modelId="{090942A8-4F5E-4645-9CB8-AC47D11FCFDD}" type="pres">
      <dgm:prSet presAssocID="{E41674EE-C6C4-4826-8C11-87A8B4C4709A}" presName="hierChild4" presStyleCnt="0"/>
      <dgm:spPr/>
    </dgm:pt>
    <dgm:pt modelId="{CFF005A7-6AD6-46D1-A697-5F8DBCF73C9D}" type="pres">
      <dgm:prSet presAssocID="{CBCC8754-ECB0-4891-88DB-D5E1A70800EB}" presName="Name10" presStyleLbl="parChTrans1D2" presStyleIdx="1" presStyleCnt="2"/>
      <dgm:spPr/>
      <dgm:t>
        <a:bodyPr/>
        <a:lstStyle/>
        <a:p>
          <a:endParaRPr lang="en-US"/>
        </a:p>
      </dgm:t>
    </dgm:pt>
    <dgm:pt modelId="{76103126-17AA-4B0E-99DF-4F76A4D0F02C}" type="pres">
      <dgm:prSet presAssocID="{D9588D0B-4847-4DD6-A469-E3731C757ED1}" presName="hierRoot2" presStyleCnt="0"/>
      <dgm:spPr/>
    </dgm:pt>
    <dgm:pt modelId="{AE4C4BF6-EA63-4EDF-BD09-FFB567886261}" type="pres">
      <dgm:prSet presAssocID="{D9588D0B-4847-4DD6-A469-E3731C757ED1}" presName="composite2" presStyleCnt="0"/>
      <dgm:spPr/>
    </dgm:pt>
    <dgm:pt modelId="{CE011618-7354-4DDE-B86E-B828ACAC3327}" type="pres">
      <dgm:prSet presAssocID="{D9588D0B-4847-4DD6-A469-E3731C757ED1}" presName="background2" presStyleLbl="node2" presStyleIdx="1" presStyleCnt="2"/>
      <dgm:spPr/>
    </dgm:pt>
    <dgm:pt modelId="{17C23C95-7A14-40CB-B4FB-3FA4867F6A53}" type="pres">
      <dgm:prSet presAssocID="{D9588D0B-4847-4DD6-A469-E3731C757ED1}" presName="text2" presStyleLbl="fgAcc2" presStyleIdx="1" presStyleCnt="2">
        <dgm:presLayoutVars>
          <dgm:chPref val="3"/>
        </dgm:presLayoutVars>
      </dgm:prSet>
      <dgm:spPr/>
      <dgm:t>
        <a:bodyPr/>
        <a:lstStyle/>
        <a:p>
          <a:endParaRPr lang="en-US"/>
        </a:p>
      </dgm:t>
    </dgm:pt>
    <dgm:pt modelId="{1F0BE0DD-F081-4D62-9EA2-0FC889019D57}" type="pres">
      <dgm:prSet presAssocID="{D9588D0B-4847-4DD6-A469-E3731C757ED1}" presName="hierChild3" presStyleCnt="0"/>
      <dgm:spPr/>
    </dgm:pt>
    <dgm:pt modelId="{7E8C9D2F-576E-4CAA-BF4F-689C90808FB2}" type="pres">
      <dgm:prSet presAssocID="{304BA27A-6EA7-4871-B049-382C0134D454}" presName="Name17" presStyleLbl="parChTrans1D3" presStyleIdx="2" presStyleCnt="3"/>
      <dgm:spPr/>
      <dgm:t>
        <a:bodyPr/>
        <a:lstStyle/>
        <a:p>
          <a:endParaRPr lang="en-US"/>
        </a:p>
      </dgm:t>
    </dgm:pt>
    <dgm:pt modelId="{E8397B40-574D-4FFF-817E-E275EE2ACADD}" type="pres">
      <dgm:prSet presAssocID="{575FCD8B-5D2F-4041-AD59-31A843A6C107}" presName="hierRoot3" presStyleCnt="0"/>
      <dgm:spPr/>
    </dgm:pt>
    <dgm:pt modelId="{5FB6F7A6-1562-497F-8794-F9899FF15A39}" type="pres">
      <dgm:prSet presAssocID="{575FCD8B-5D2F-4041-AD59-31A843A6C107}" presName="composite3" presStyleCnt="0"/>
      <dgm:spPr/>
    </dgm:pt>
    <dgm:pt modelId="{C21BD1A9-BF50-4DCD-A1DD-F902C3B47EAC}" type="pres">
      <dgm:prSet presAssocID="{575FCD8B-5D2F-4041-AD59-31A843A6C107}" presName="background3" presStyleLbl="node3" presStyleIdx="2" presStyleCnt="3"/>
      <dgm:spPr/>
    </dgm:pt>
    <dgm:pt modelId="{74570193-9A25-4792-9439-1DE50351BE88}" type="pres">
      <dgm:prSet presAssocID="{575FCD8B-5D2F-4041-AD59-31A843A6C107}" presName="text3" presStyleLbl="fgAcc3" presStyleIdx="2" presStyleCnt="3">
        <dgm:presLayoutVars>
          <dgm:chPref val="3"/>
        </dgm:presLayoutVars>
      </dgm:prSet>
      <dgm:spPr/>
      <dgm:t>
        <a:bodyPr/>
        <a:lstStyle/>
        <a:p>
          <a:endParaRPr lang="en-US"/>
        </a:p>
      </dgm:t>
    </dgm:pt>
    <dgm:pt modelId="{FC0EEF95-B60B-46B1-98C6-D4A29B83BE4F}" type="pres">
      <dgm:prSet presAssocID="{575FCD8B-5D2F-4041-AD59-31A843A6C107}" presName="hierChild4" presStyleCnt="0"/>
      <dgm:spPr/>
    </dgm:pt>
  </dgm:ptLst>
  <dgm:cxnLst>
    <dgm:cxn modelId="{7CF3C486-8F99-4AD3-A4A2-96A7858257D3}" srcId="{1CEFF971-AA27-4736-B448-1733D1AB5005}" destId="{D9588D0B-4847-4DD6-A469-E3731C757ED1}" srcOrd="1" destOrd="0" parTransId="{CBCC8754-ECB0-4891-88DB-D5E1A70800EB}" sibTransId="{42D00A0F-40A3-43CD-94C4-208BC29AB3CD}"/>
    <dgm:cxn modelId="{F0A88B3C-8752-43A3-B4A8-796527283C68}" srcId="{C4BCA5B0-644F-46E0-B401-9C4C38EAC5C6}" destId="{E41674EE-C6C4-4826-8C11-87A8B4C4709A}" srcOrd="1" destOrd="0" parTransId="{8CA9C259-4F01-4535-953C-1E94DC1FFE18}" sibTransId="{E7FF5838-1646-40BC-AD2C-93F47903904A}"/>
    <dgm:cxn modelId="{8BB2DB23-3E5D-47AB-8C60-B2172061C332}" type="presOf" srcId="{CBCC8754-ECB0-4891-88DB-D5E1A70800EB}" destId="{CFF005A7-6AD6-46D1-A697-5F8DBCF73C9D}" srcOrd="0" destOrd="0" presId="urn:microsoft.com/office/officeart/2005/8/layout/hierarchy1"/>
    <dgm:cxn modelId="{ECAD9C78-02F4-41B5-9E80-3E8D01A95F91}" type="presOf" srcId="{C33A817A-857C-4AD1-9A78-6DF677F8EFAE}" destId="{B7E5CF26-2957-46CA-81DE-6AD8C285C8A9}" srcOrd="0" destOrd="0" presId="urn:microsoft.com/office/officeart/2005/8/layout/hierarchy1"/>
    <dgm:cxn modelId="{AB349B33-11D7-4BA8-A950-3CBEF7C182B9}" type="presOf" srcId="{D9588D0B-4847-4DD6-A469-E3731C757ED1}" destId="{17C23C95-7A14-40CB-B4FB-3FA4867F6A53}" srcOrd="0" destOrd="0" presId="urn:microsoft.com/office/officeart/2005/8/layout/hierarchy1"/>
    <dgm:cxn modelId="{C74E7652-E5F1-4C6A-9FCE-E5115ECD3131}" type="presOf" srcId="{1CEFF971-AA27-4736-B448-1733D1AB5005}" destId="{9F9CAB14-072B-4A35-8193-EE9A645ADCE8}" srcOrd="0" destOrd="0" presId="urn:microsoft.com/office/officeart/2005/8/layout/hierarchy1"/>
    <dgm:cxn modelId="{B0DC2A46-685B-468F-984A-78156014A65C}" type="presOf" srcId="{304BA27A-6EA7-4871-B049-382C0134D454}" destId="{7E8C9D2F-576E-4CAA-BF4F-689C90808FB2}" srcOrd="0" destOrd="0" presId="urn:microsoft.com/office/officeart/2005/8/layout/hierarchy1"/>
    <dgm:cxn modelId="{73B811B9-387A-440F-951D-98B2A225D9F8}" srcId="{C33A817A-857C-4AD1-9A78-6DF677F8EFAE}" destId="{1CEFF971-AA27-4736-B448-1733D1AB5005}" srcOrd="0" destOrd="0" parTransId="{9237F670-3503-49A6-8360-630F6EC82301}" sibTransId="{EF16FE65-C85E-42A8-AEA6-E47AE5A653AB}"/>
    <dgm:cxn modelId="{32F627CC-3D09-4F74-BF70-2265B355E409}" type="presOf" srcId="{E41674EE-C6C4-4826-8C11-87A8B4C4709A}" destId="{32CCE4D4-16B7-47B6-896B-76D573AF559E}" srcOrd="0" destOrd="0" presId="urn:microsoft.com/office/officeart/2005/8/layout/hierarchy1"/>
    <dgm:cxn modelId="{2D33282C-E1D7-40AE-86F5-362F4A4418D1}" srcId="{1CEFF971-AA27-4736-B448-1733D1AB5005}" destId="{C4BCA5B0-644F-46E0-B401-9C4C38EAC5C6}" srcOrd="0" destOrd="0" parTransId="{99243442-2E12-422E-B6C3-471AFBFE321F}" sibTransId="{875C8843-D64E-4D4E-A53A-0CDF595D0207}"/>
    <dgm:cxn modelId="{58CA6BFC-E576-4709-A585-2333889D1108}" srcId="{C4BCA5B0-644F-46E0-B401-9C4C38EAC5C6}" destId="{776F25AC-BF0F-4A4E-BF85-3D44DFEB567B}" srcOrd="0" destOrd="0" parTransId="{25192066-A059-4A74-B824-FE0F8E20A0EE}" sibTransId="{244AFA18-D539-4ADA-9E64-0DBDB5878BF9}"/>
    <dgm:cxn modelId="{DF4B6B2D-DCC4-46D9-B2B9-97AF49D95C18}" type="presOf" srcId="{99243442-2E12-422E-B6C3-471AFBFE321F}" destId="{1E12F9DE-1689-4C4F-9273-1CE4069B1B9A}" srcOrd="0" destOrd="0" presId="urn:microsoft.com/office/officeart/2005/8/layout/hierarchy1"/>
    <dgm:cxn modelId="{116ED17C-449A-41A1-AC42-893269B8D0AA}" type="presOf" srcId="{776F25AC-BF0F-4A4E-BF85-3D44DFEB567B}" destId="{528201FD-5C57-4B27-8F8D-60AD694869AA}" srcOrd="0" destOrd="0" presId="urn:microsoft.com/office/officeart/2005/8/layout/hierarchy1"/>
    <dgm:cxn modelId="{F54F61BB-5208-4C58-815A-53C5267C311D}" type="presOf" srcId="{C4BCA5B0-644F-46E0-B401-9C4C38EAC5C6}" destId="{99B2C1F8-EB3A-4CD8-8C3B-0443F145F1D3}" srcOrd="0" destOrd="0" presId="urn:microsoft.com/office/officeart/2005/8/layout/hierarchy1"/>
    <dgm:cxn modelId="{0DBD253E-E807-445E-970E-9D09D7C51EF4}" type="presOf" srcId="{8CA9C259-4F01-4535-953C-1E94DC1FFE18}" destId="{08B5DFC5-276C-4C1B-9B17-8C5E7DCEE1DA}" srcOrd="0" destOrd="0" presId="urn:microsoft.com/office/officeart/2005/8/layout/hierarchy1"/>
    <dgm:cxn modelId="{28E514AD-7155-4DBA-A982-8AABEF58B145}" type="presOf" srcId="{575FCD8B-5D2F-4041-AD59-31A843A6C107}" destId="{74570193-9A25-4792-9439-1DE50351BE88}" srcOrd="0" destOrd="0" presId="urn:microsoft.com/office/officeart/2005/8/layout/hierarchy1"/>
    <dgm:cxn modelId="{308DDFC0-B028-4BF3-A19E-98AEC749B78E}" type="presOf" srcId="{25192066-A059-4A74-B824-FE0F8E20A0EE}" destId="{62BAF160-6F12-43C2-970C-2496F8312FE1}" srcOrd="0" destOrd="0" presId="urn:microsoft.com/office/officeart/2005/8/layout/hierarchy1"/>
    <dgm:cxn modelId="{CCF40356-85E2-42D4-B1A6-C13AAEA66C2F}" srcId="{D9588D0B-4847-4DD6-A469-E3731C757ED1}" destId="{575FCD8B-5D2F-4041-AD59-31A843A6C107}" srcOrd="0" destOrd="0" parTransId="{304BA27A-6EA7-4871-B049-382C0134D454}" sibTransId="{38A2B54A-0744-4067-AF22-9090846B53A1}"/>
    <dgm:cxn modelId="{5EB6B25B-40B7-4D0B-BE50-53595D68198B}" type="presParOf" srcId="{B7E5CF26-2957-46CA-81DE-6AD8C285C8A9}" destId="{E2184266-CD04-478A-B433-FBC44AA843F5}" srcOrd="0" destOrd="0" presId="urn:microsoft.com/office/officeart/2005/8/layout/hierarchy1"/>
    <dgm:cxn modelId="{FAF5E8CE-578F-4903-B2FE-A301A2B2605F}" type="presParOf" srcId="{E2184266-CD04-478A-B433-FBC44AA843F5}" destId="{2DBE1C5B-3ED3-4B61-AFD8-743D20F87F2B}" srcOrd="0" destOrd="0" presId="urn:microsoft.com/office/officeart/2005/8/layout/hierarchy1"/>
    <dgm:cxn modelId="{4C44678A-9914-46E1-933F-7F4A8EC72E62}" type="presParOf" srcId="{2DBE1C5B-3ED3-4B61-AFD8-743D20F87F2B}" destId="{4C97AABB-BA8E-492B-A8F3-7CE2C25E26DB}" srcOrd="0" destOrd="0" presId="urn:microsoft.com/office/officeart/2005/8/layout/hierarchy1"/>
    <dgm:cxn modelId="{5B3E116E-D9AD-4FF5-82B8-8B104793DC62}" type="presParOf" srcId="{2DBE1C5B-3ED3-4B61-AFD8-743D20F87F2B}" destId="{9F9CAB14-072B-4A35-8193-EE9A645ADCE8}" srcOrd="1" destOrd="0" presId="urn:microsoft.com/office/officeart/2005/8/layout/hierarchy1"/>
    <dgm:cxn modelId="{1756A538-D961-494F-B4C7-7CD353354FDD}" type="presParOf" srcId="{E2184266-CD04-478A-B433-FBC44AA843F5}" destId="{C1955EBF-2FCE-4BE4-9840-516EBADAAA0A}" srcOrd="1" destOrd="0" presId="urn:microsoft.com/office/officeart/2005/8/layout/hierarchy1"/>
    <dgm:cxn modelId="{7A50F979-7013-445D-8310-694F5CD2BF64}" type="presParOf" srcId="{C1955EBF-2FCE-4BE4-9840-516EBADAAA0A}" destId="{1E12F9DE-1689-4C4F-9273-1CE4069B1B9A}" srcOrd="0" destOrd="0" presId="urn:microsoft.com/office/officeart/2005/8/layout/hierarchy1"/>
    <dgm:cxn modelId="{F458BDC3-C520-410D-AE30-61CCA6765E22}" type="presParOf" srcId="{C1955EBF-2FCE-4BE4-9840-516EBADAAA0A}" destId="{C27C61D5-BC07-4DB8-BD3C-871304E25DDD}" srcOrd="1" destOrd="0" presId="urn:microsoft.com/office/officeart/2005/8/layout/hierarchy1"/>
    <dgm:cxn modelId="{9CDEE743-493A-4015-B732-63E825BA3D39}" type="presParOf" srcId="{C27C61D5-BC07-4DB8-BD3C-871304E25DDD}" destId="{85342573-D66F-43C1-86B6-CDC449AB5980}" srcOrd="0" destOrd="0" presId="urn:microsoft.com/office/officeart/2005/8/layout/hierarchy1"/>
    <dgm:cxn modelId="{B72384B4-530A-4B85-B6D8-A7F933446CC6}" type="presParOf" srcId="{85342573-D66F-43C1-86B6-CDC449AB5980}" destId="{585C584D-6EA4-4564-8AE6-196722E5B53A}" srcOrd="0" destOrd="0" presId="urn:microsoft.com/office/officeart/2005/8/layout/hierarchy1"/>
    <dgm:cxn modelId="{21928FC0-0E0F-4B64-BEAB-ABAE673A0226}" type="presParOf" srcId="{85342573-D66F-43C1-86B6-CDC449AB5980}" destId="{99B2C1F8-EB3A-4CD8-8C3B-0443F145F1D3}" srcOrd="1" destOrd="0" presId="urn:microsoft.com/office/officeart/2005/8/layout/hierarchy1"/>
    <dgm:cxn modelId="{4B3CDEF1-A807-410C-B5A2-AC6FED1F6A7B}" type="presParOf" srcId="{C27C61D5-BC07-4DB8-BD3C-871304E25DDD}" destId="{2F46E9FC-67B2-4E2A-A81E-500A0F0A643F}" srcOrd="1" destOrd="0" presId="urn:microsoft.com/office/officeart/2005/8/layout/hierarchy1"/>
    <dgm:cxn modelId="{686AB0C4-817E-46C9-BAB0-5D25BF583B97}" type="presParOf" srcId="{2F46E9FC-67B2-4E2A-A81E-500A0F0A643F}" destId="{62BAF160-6F12-43C2-970C-2496F8312FE1}" srcOrd="0" destOrd="0" presId="urn:microsoft.com/office/officeart/2005/8/layout/hierarchy1"/>
    <dgm:cxn modelId="{E3DC1631-0038-4C40-90AB-4751C5DCCA46}" type="presParOf" srcId="{2F46E9FC-67B2-4E2A-A81E-500A0F0A643F}" destId="{4F003CF5-7213-4408-AC3E-6C99B3D498D7}" srcOrd="1" destOrd="0" presId="urn:microsoft.com/office/officeart/2005/8/layout/hierarchy1"/>
    <dgm:cxn modelId="{A7C09B0F-E11F-4C0C-81D0-450194707CA6}" type="presParOf" srcId="{4F003CF5-7213-4408-AC3E-6C99B3D498D7}" destId="{3700B438-2408-4F2E-8C5A-5E323B171FA1}" srcOrd="0" destOrd="0" presId="urn:microsoft.com/office/officeart/2005/8/layout/hierarchy1"/>
    <dgm:cxn modelId="{167F5077-1AD5-48A5-BA1F-66AF4CAC02C2}" type="presParOf" srcId="{3700B438-2408-4F2E-8C5A-5E323B171FA1}" destId="{6BBB1694-6B22-4DF5-A3A1-B165FFF4C924}" srcOrd="0" destOrd="0" presId="urn:microsoft.com/office/officeart/2005/8/layout/hierarchy1"/>
    <dgm:cxn modelId="{C6838F85-55B2-4E44-BD0D-FCDA8F1B45F3}" type="presParOf" srcId="{3700B438-2408-4F2E-8C5A-5E323B171FA1}" destId="{528201FD-5C57-4B27-8F8D-60AD694869AA}" srcOrd="1" destOrd="0" presId="urn:microsoft.com/office/officeart/2005/8/layout/hierarchy1"/>
    <dgm:cxn modelId="{C0FB4197-891F-44DA-85B4-9A3B534D1B3F}" type="presParOf" srcId="{4F003CF5-7213-4408-AC3E-6C99B3D498D7}" destId="{D89E7530-7971-4C3A-9AD7-DAE1AF5DB9EC}" srcOrd="1" destOrd="0" presId="urn:microsoft.com/office/officeart/2005/8/layout/hierarchy1"/>
    <dgm:cxn modelId="{F44919BD-2644-4C00-BE6A-79556F95B585}" type="presParOf" srcId="{2F46E9FC-67B2-4E2A-A81E-500A0F0A643F}" destId="{08B5DFC5-276C-4C1B-9B17-8C5E7DCEE1DA}" srcOrd="2" destOrd="0" presId="urn:microsoft.com/office/officeart/2005/8/layout/hierarchy1"/>
    <dgm:cxn modelId="{1BB0A6EF-39FE-4E6A-A3CA-2574221545B6}" type="presParOf" srcId="{2F46E9FC-67B2-4E2A-A81E-500A0F0A643F}" destId="{FB66BB75-E69D-421F-80A0-F2319C9BF512}" srcOrd="3" destOrd="0" presId="urn:microsoft.com/office/officeart/2005/8/layout/hierarchy1"/>
    <dgm:cxn modelId="{D41B0F03-4B05-4010-802F-052352A604C4}" type="presParOf" srcId="{FB66BB75-E69D-421F-80A0-F2319C9BF512}" destId="{B5B684AC-AECC-41FD-8927-D0E32A242834}" srcOrd="0" destOrd="0" presId="urn:microsoft.com/office/officeart/2005/8/layout/hierarchy1"/>
    <dgm:cxn modelId="{4FD63784-77E1-4AC2-9CC4-A55E66A2BE3B}" type="presParOf" srcId="{B5B684AC-AECC-41FD-8927-D0E32A242834}" destId="{FCD2372A-5FB5-4C3F-84C7-3844F2C5F2E8}" srcOrd="0" destOrd="0" presId="urn:microsoft.com/office/officeart/2005/8/layout/hierarchy1"/>
    <dgm:cxn modelId="{056FAAA2-2D43-437C-BEB3-BEB0E5D7C588}" type="presParOf" srcId="{B5B684AC-AECC-41FD-8927-D0E32A242834}" destId="{32CCE4D4-16B7-47B6-896B-76D573AF559E}" srcOrd="1" destOrd="0" presId="urn:microsoft.com/office/officeart/2005/8/layout/hierarchy1"/>
    <dgm:cxn modelId="{354D8790-9F0B-45B3-97E2-CBC1FF860BB2}" type="presParOf" srcId="{FB66BB75-E69D-421F-80A0-F2319C9BF512}" destId="{090942A8-4F5E-4645-9CB8-AC47D11FCFDD}" srcOrd="1" destOrd="0" presId="urn:microsoft.com/office/officeart/2005/8/layout/hierarchy1"/>
    <dgm:cxn modelId="{3455E0CC-F555-47B3-966F-68119F8AC75D}" type="presParOf" srcId="{C1955EBF-2FCE-4BE4-9840-516EBADAAA0A}" destId="{CFF005A7-6AD6-46D1-A697-5F8DBCF73C9D}" srcOrd="2" destOrd="0" presId="urn:microsoft.com/office/officeart/2005/8/layout/hierarchy1"/>
    <dgm:cxn modelId="{C0130871-0D18-4AAD-8895-93313FA7609F}" type="presParOf" srcId="{C1955EBF-2FCE-4BE4-9840-516EBADAAA0A}" destId="{76103126-17AA-4B0E-99DF-4F76A4D0F02C}" srcOrd="3" destOrd="0" presId="urn:microsoft.com/office/officeart/2005/8/layout/hierarchy1"/>
    <dgm:cxn modelId="{54A58E78-6BA8-4246-AAE7-4392489462D3}" type="presParOf" srcId="{76103126-17AA-4B0E-99DF-4F76A4D0F02C}" destId="{AE4C4BF6-EA63-4EDF-BD09-FFB567886261}" srcOrd="0" destOrd="0" presId="urn:microsoft.com/office/officeart/2005/8/layout/hierarchy1"/>
    <dgm:cxn modelId="{6455BF1A-B538-4DE6-ABD7-5F90701E87DA}" type="presParOf" srcId="{AE4C4BF6-EA63-4EDF-BD09-FFB567886261}" destId="{CE011618-7354-4DDE-B86E-B828ACAC3327}" srcOrd="0" destOrd="0" presId="urn:microsoft.com/office/officeart/2005/8/layout/hierarchy1"/>
    <dgm:cxn modelId="{9248A7F6-486B-46C9-A37D-B99533E46944}" type="presParOf" srcId="{AE4C4BF6-EA63-4EDF-BD09-FFB567886261}" destId="{17C23C95-7A14-40CB-B4FB-3FA4867F6A53}" srcOrd="1" destOrd="0" presId="urn:microsoft.com/office/officeart/2005/8/layout/hierarchy1"/>
    <dgm:cxn modelId="{55A51F50-C8A1-4B6B-A918-D0F5E7A9B041}" type="presParOf" srcId="{76103126-17AA-4B0E-99DF-4F76A4D0F02C}" destId="{1F0BE0DD-F081-4D62-9EA2-0FC889019D57}" srcOrd="1" destOrd="0" presId="urn:microsoft.com/office/officeart/2005/8/layout/hierarchy1"/>
    <dgm:cxn modelId="{08A4A974-0D05-492D-860F-2C71D7862969}" type="presParOf" srcId="{1F0BE0DD-F081-4D62-9EA2-0FC889019D57}" destId="{7E8C9D2F-576E-4CAA-BF4F-689C90808FB2}" srcOrd="0" destOrd="0" presId="urn:microsoft.com/office/officeart/2005/8/layout/hierarchy1"/>
    <dgm:cxn modelId="{43F33EF8-F168-4CE4-9023-B609EC7AF73F}" type="presParOf" srcId="{1F0BE0DD-F081-4D62-9EA2-0FC889019D57}" destId="{E8397B40-574D-4FFF-817E-E275EE2ACADD}" srcOrd="1" destOrd="0" presId="urn:microsoft.com/office/officeart/2005/8/layout/hierarchy1"/>
    <dgm:cxn modelId="{95ED4D70-0897-4665-A3ED-7FF2D58F1992}" type="presParOf" srcId="{E8397B40-574D-4FFF-817E-E275EE2ACADD}" destId="{5FB6F7A6-1562-497F-8794-F9899FF15A39}" srcOrd="0" destOrd="0" presId="urn:microsoft.com/office/officeart/2005/8/layout/hierarchy1"/>
    <dgm:cxn modelId="{F6B270A0-E852-4AB1-8E7E-0502FA32F91B}" type="presParOf" srcId="{5FB6F7A6-1562-497F-8794-F9899FF15A39}" destId="{C21BD1A9-BF50-4DCD-A1DD-F902C3B47EAC}" srcOrd="0" destOrd="0" presId="urn:microsoft.com/office/officeart/2005/8/layout/hierarchy1"/>
    <dgm:cxn modelId="{C6C46E91-028E-4E67-99C3-245027B912D9}" type="presParOf" srcId="{5FB6F7A6-1562-497F-8794-F9899FF15A39}" destId="{74570193-9A25-4792-9439-1DE50351BE88}" srcOrd="1" destOrd="0" presId="urn:microsoft.com/office/officeart/2005/8/layout/hierarchy1"/>
    <dgm:cxn modelId="{A664598A-5B87-49E7-9FB8-1B307F348CB9}" type="presParOf" srcId="{E8397B40-574D-4FFF-817E-E275EE2ACADD}" destId="{FC0EEF95-B60B-46B1-98C6-D4A29B83BE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1E2A6-5D3A-49A2-A555-B67F6DCD3BA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FE1301C-4499-4F70-A7E8-4A570D68FF71}">
      <dgm:prSet phldrT="[Text]"/>
      <dgm:spPr/>
      <dgm:t>
        <a:bodyPr/>
        <a:lstStyle/>
        <a:p>
          <a:r>
            <a:rPr lang="en-US" dirty="0" smtClean="0"/>
            <a:t>Color</a:t>
          </a:r>
          <a:endParaRPr lang="en-US" dirty="0"/>
        </a:p>
      </dgm:t>
    </dgm:pt>
    <dgm:pt modelId="{06AE901E-3076-4F77-B463-9173EB72C432}" type="parTrans" cxnId="{99B09BF3-D514-4933-8D1F-0BD917965939}">
      <dgm:prSet/>
      <dgm:spPr/>
      <dgm:t>
        <a:bodyPr/>
        <a:lstStyle/>
        <a:p>
          <a:endParaRPr lang="en-US"/>
        </a:p>
      </dgm:t>
    </dgm:pt>
    <dgm:pt modelId="{CCD2CE5F-7AE2-4E24-B4D1-E54B71126D07}" type="sibTrans" cxnId="{99B09BF3-D514-4933-8D1F-0BD917965939}">
      <dgm:prSet/>
      <dgm:spPr/>
      <dgm:t>
        <a:bodyPr/>
        <a:lstStyle/>
        <a:p>
          <a:endParaRPr lang="en-US"/>
        </a:p>
      </dgm:t>
    </dgm:pt>
    <dgm:pt modelId="{F0D69C72-40C1-43C2-92C2-8F75EC097507}">
      <dgm:prSet phldrT="[Text]"/>
      <dgm:spPr/>
      <dgm:t>
        <a:bodyPr/>
        <a:lstStyle/>
        <a:p>
          <a:r>
            <a:rPr lang="en-US" dirty="0" smtClean="0">
              <a:solidFill>
                <a:srgbClr val="FFC000"/>
              </a:solidFill>
            </a:rPr>
            <a:t>Yellow</a:t>
          </a:r>
          <a:endParaRPr lang="en-US" dirty="0">
            <a:solidFill>
              <a:srgbClr val="FFC000"/>
            </a:solidFill>
          </a:endParaRPr>
        </a:p>
      </dgm:t>
    </dgm:pt>
    <dgm:pt modelId="{EC630EC7-5BC7-4E77-AC98-B13CC935971A}" type="parTrans" cxnId="{166B0D64-0ADF-4A4B-BFBB-23B464EFB2FA}">
      <dgm:prSet/>
      <dgm:spPr/>
      <dgm:t>
        <a:bodyPr/>
        <a:lstStyle/>
        <a:p>
          <a:endParaRPr lang="en-US"/>
        </a:p>
      </dgm:t>
    </dgm:pt>
    <dgm:pt modelId="{E4FA60D7-7975-493D-843E-EB5629E9F010}" type="sibTrans" cxnId="{166B0D64-0ADF-4A4B-BFBB-23B464EFB2FA}">
      <dgm:prSet/>
      <dgm:spPr/>
      <dgm:t>
        <a:bodyPr/>
        <a:lstStyle/>
        <a:p>
          <a:endParaRPr lang="en-US"/>
        </a:p>
      </dgm:t>
    </dgm:pt>
    <dgm:pt modelId="{696BCCFD-21E0-4743-9214-C07BB1A8FB9C}">
      <dgm:prSet phldrT="[Text]"/>
      <dgm:spPr/>
      <dgm:t>
        <a:bodyPr/>
        <a:lstStyle/>
        <a:p>
          <a:r>
            <a:rPr lang="en-US" dirty="0" smtClean="0"/>
            <a:t>Size</a:t>
          </a:r>
          <a:endParaRPr lang="en-US" dirty="0"/>
        </a:p>
      </dgm:t>
    </dgm:pt>
    <dgm:pt modelId="{09E4131F-0C0C-41A3-B468-B6F79C2EC1FB}" type="parTrans" cxnId="{CA4F356A-BA64-4108-97F2-5801F41EF158}">
      <dgm:prSet/>
      <dgm:spPr/>
      <dgm:t>
        <a:bodyPr/>
        <a:lstStyle/>
        <a:p>
          <a:endParaRPr lang="en-US"/>
        </a:p>
      </dgm:t>
    </dgm:pt>
    <dgm:pt modelId="{0C286604-3EBC-4709-8305-AF5DAF8DD2B5}" type="sibTrans" cxnId="{CA4F356A-BA64-4108-97F2-5801F41EF158}">
      <dgm:prSet/>
      <dgm:spPr/>
      <dgm:t>
        <a:bodyPr/>
        <a:lstStyle/>
        <a:p>
          <a:endParaRPr lang="en-US"/>
        </a:p>
      </dgm:t>
    </dgm:pt>
    <dgm:pt modelId="{D38A77DF-365E-4A49-A8A2-B1DFFD5A57F2}">
      <dgm:prSet phldrT="[Text]"/>
      <dgm:spPr/>
      <dgm:t>
        <a:bodyPr/>
        <a:lstStyle/>
        <a:p>
          <a:r>
            <a:rPr lang="en-US" dirty="0" smtClean="0">
              <a:solidFill>
                <a:srgbClr val="FF0000"/>
              </a:solidFill>
            </a:rPr>
            <a:t>Red</a:t>
          </a:r>
          <a:endParaRPr lang="en-US" dirty="0">
            <a:solidFill>
              <a:srgbClr val="FF0000"/>
            </a:solidFill>
          </a:endParaRPr>
        </a:p>
      </dgm:t>
    </dgm:pt>
    <dgm:pt modelId="{21B2437C-EA0E-4BBD-AE35-BF4A0D629A62}" type="parTrans" cxnId="{BA38AF68-36E6-4F76-8165-9CD4315C49B8}">
      <dgm:prSet/>
      <dgm:spPr/>
      <dgm:t>
        <a:bodyPr/>
        <a:lstStyle/>
        <a:p>
          <a:endParaRPr lang="en-US"/>
        </a:p>
      </dgm:t>
    </dgm:pt>
    <dgm:pt modelId="{D2B393EF-6ED7-4C51-968F-F5D72A372DE2}" type="sibTrans" cxnId="{BA38AF68-36E6-4F76-8165-9CD4315C49B8}">
      <dgm:prSet/>
      <dgm:spPr/>
      <dgm:t>
        <a:bodyPr/>
        <a:lstStyle/>
        <a:p>
          <a:endParaRPr lang="en-US"/>
        </a:p>
      </dgm:t>
    </dgm:pt>
    <dgm:pt modelId="{4F52511A-9D5A-4DD4-95F9-59088DE63600}">
      <dgm:prSet phldrT="[Text]"/>
      <dgm:spPr/>
      <dgm:t>
        <a:bodyPr/>
        <a:lstStyle/>
        <a:p>
          <a:r>
            <a:rPr lang="en-US" dirty="0" smtClean="0"/>
            <a:t>A</a:t>
          </a:r>
          <a:endParaRPr lang="en-US" dirty="0"/>
        </a:p>
      </dgm:t>
    </dgm:pt>
    <dgm:pt modelId="{BA321CD9-1914-4A6E-B286-E1D8662219B8}" type="parTrans" cxnId="{38E474EA-4A23-4D33-981E-1D31583ACD37}">
      <dgm:prSet/>
      <dgm:spPr/>
      <dgm:t>
        <a:bodyPr/>
        <a:lstStyle/>
        <a:p>
          <a:endParaRPr lang="en-US"/>
        </a:p>
      </dgm:t>
    </dgm:pt>
    <dgm:pt modelId="{B398234D-74EF-4133-A10F-C2BF9B57B0D9}" type="sibTrans" cxnId="{38E474EA-4A23-4D33-981E-1D31583ACD37}">
      <dgm:prSet/>
      <dgm:spPr/>
      <dgm:t>
        <a:bodyPr/>
        <a:lstStyle/>
        <a:p>
          <a:endParaRPr lang="en-US"/>
        </a:p>
      </dgm:t>
    </dgm:pt>
    <dgm:pt modelId="{8DEB170E-BAE0-4AC2-AF48-7104AA8FDC5F}">
      <dgm:prSet/>
      <dgm:spPr/>
      <dgm:t>
        <a:bodyPr/>
        <a:lstStyle/>
        <a:p>
          <a:r>
            <a:rPr lang="en-US" dirty="0" smtClean="0"/>
            <a:t>Small</a:t>
          </a:r>
          <a:endParaRPr lang="en-US" dirty="0"/>
        </a:p>
      </dgm:t>
    </dgm:pt>
    <dgm:pt modelId="{7349CF60-DD46-42B3-A041-9CEDD5D781DB}" type="parTrans" cxnId="{566ABD93-23C4-4B9F-9144-B15A49C6096F}">
      <dgm:prSet/>
      <dgm:spPr/>
      <dgm:t>
        <a:bodyPr/>
        <a:lstStyle/>
        <a:p>
          <a:endParaRPr lang="en-US"/>
        </a:p>
      </dgm:t>
    </dgm:pt>
    <dgm:pt modelId="{399A0C20-0B52-4218-A7F2-0D3425BF7C01}" type="sibTrans" cxnId="{566ABD93-23C4-4B9F-9144-B15A49C6096F}">
      <dgm:prSet/>
      <dgm:spPr/>
      <dgm:t>
        <a:bodyPr/>
        <a:lstStyle/>
        <a:p>
          <a:endParaRPr lang="en-US"/>
        </a:p>
      </dgm:t>
    </dgm:pt>
    <dgm:pt modelId="{64A69E51-FDA9-4133-BACA-BA13FD48049F}">
      <dgm:prSet/>
      <dgm:spPr/>
      <dgm:t>
        <a:bodyPr/>
        <a:lstStyle/>
        <a:p>
          <a:r>
            <a:rPr lang="en-US" dirty="0" smtClean="0"/>
            <a:t>Medium</a:t>
          </a:r>
          <a:endParaRPr lang="en-US" dirty="0"/>
        </a:p>
      </dgm:t>
    </dgm:pt>
    <dgm:pt modelId="{6F31F3CB-8AC4-4886-BDD8-1C7C03E39A9C}" type="parTrans" cxnId="{57D9EA1F-5B7F-4306-B7D9-EF871C34EB49}">
      <dgm:prSet/>
      <dgm:spPr/>
      <dgm:t>
        <a:bodyPr/>
        <a:lstStyle/>
        <a:p>
          <a:endParaRPr lang="en-US"/>
        </a:p>
      </dgm:t>
    </dgm:pt>
    <dgm:pt modelId="{B5451BA5-BD52-4389-BD9C-850A91645882}" type="sibTrans" cxnId="{57D9EA1F-5B7F-4306-B7D9-EF871C34EB49}">
      <dgm:prSet/>
      <dgm:spPr/>
      <dgm:t>
        <a:bodyPr/>
        <a:lstStyle/>
        <a:p>
          <a:endParaRPr lang="en-US"/>
        </a:p>
      </dgm:t>
    </dgm:pt>
    <dgm:pt modelId="{70F972B7-AF81-4DF4-AC70-8F05B05E60E8}">
      <dgm:prSet/>
      <dgm:spPr/>
      <dgm:t>
        <a:bodyPr/>
        <a:lstStyle/>
        <a:p>
          <a:r>
            <a:rPr lang="en-US" dirty="0" smtClean="0"/>
            <a:t>A</a:t>
          </a:r>
          <a:endParaRPr lang="en-US" dirty="0"/>
        </a:p>
      </dgm:t>
    </dgm:pt>
    <dgm:pt modelId="{6E76BB82-EC1B-4C9C-BFCB-52886ECF716B}" type="parTrans" cxnId="{24E0B457-5E02-4874-BB82-FF0E984083EC}">
      <dgm:prSet/>
      <dgm:spPr/>
      <dgm:t>
        <a:bodyPr/>
        <a:lstStyle/>
        <a:p>
          <a:endParaRPr lang="en-US"/>
        </a:p>
      </dgm:t>
    </dgm:pt>
    <dgm:pt modelId="{0F2A4B80-A65E-401A-ADA4-E44026B2BE01}" type="sibTrans" cxnId="{24E0B457-5E02-4874-BB82-FF0E984083EC}">
      <dgm:prSet/>
      <dgm:spPr/>
      <dgm:t>
        <a:bodyPr/>
        <a:lstStyle/>
        <a:p>
          <a:endParaRPr lang="en-US"/>
        </a:p>
      </dgm:t>
    </dgm:pt>
    <dgm:pt modelId="{1A14005E-F3AD-4208-BDC9-7C576E18A90C}">
      <dgm:prSet/>
      <dgm:spPr/>
      <dgm:t>
        <a:bodyPr/>
        <a:lstStyle/>
        <a:p>
          <a:r>
            <a:rPr lang="en-US" dirty="0" smtClean="0"/>
            <a:t>B</a:t>
          </a:r>
          <a:endParaRPr lang="en-US" dirty="0"/>
        </a:p>
      </dgm:t>
    </dgm:pt>
    <dgm:pt modelId="{7DCC83B3-20EE-48F4-BFC2-0C80655CC1C3}" type="parTrans" cxnId="{50B6C0E9-95BF-4B38-A1A1-CF39C4C08C5C}">
      <dgm:prSet/>
      <dgm:spPr/>
      <dgm:t>
        <a:bodyPr/>
        <a:lstStyle/>
        <a:p>
          <a:endParaRPr lang="en-US"/>
        </a:p>
      </dgm:t>
    </dgm:pt>
    <dgm:pt modelId="{FB235E0A-6613-44CF-9EFD-4485C6355534}" type="sibTrans" cxnId="{50B6C0E9-95BF-4B38-A1A1-CF39C4C08C5C}">
      <dgm:prSet/>
      <dgm:spPr/>
      <dgm:t>
        <a:bodyPr/>
        <a:lstStyle/>
        <a:p>
          <a:endParaRPr lang="en-US"/>
        </a:p>
      </dgm:t>
    </dgm:pt>
    <dgm:pt modelId="{6F15EE6B-689F-4F3E-840D-6696829BD26F}" type="pres">
      <dgm:prSet presAssocID="{2201E2A6-5D3A-49A2-A555-B67F6DCD3BA4}" presName="hierChild1" presStyleCnt="0">
        <dgm:presLayoutVars>
          <dgm:chPref val="1"/>
          <dgm:dir/>
          <dgm:animOne val="branch"/>
          <dgm:animLvl val="lvl"/>
          <dgm:resizeHandles/>
        </dgm:presLayoutVars>
      </dgm:prSet>
      <dgm:spPr/>
      <dgm:t>
        <a:bodyPr/>
        <a:lstStyle/>
        <a:p>
          <a:endParaRPr lang="en-US"/>
        </a:p>
      </dgm:t>
    </dgm:pt>
    <dgm:pt modelId="{D01A7BC7-3047-4D85-8044-712794729AAE}" type="pres">
      <dgm:prSet presAssocID="{EFE1301C-4499-4F70-A7E8-4A570D68FF71}" presName="hierRoot1" presStyleCnt="0"/>
      <dgm:spPr/>
    </dgm:pt>
    <dgm:pt modelId="{F1E703A0-ED49-4720-88BF-BBC3A61D60DA}" type="pres">
      <dgm:prSet presAssocID="{EFE1301C-4499-4F70-A7E8-4A570D68FF71}" presName="composite" presStyleCnt="0"/>
      <dgm:spPr/>
    </dgm:pt>
    <dgm:pt modelId="{4EAB7C94-E05A-4372-8C7B-FA27BB30EBC0}" type="pres">
      <dgm:prSet presAssocID="{EFE1301C-4499-4F70-A7E8-4A570D68FF71}" presName="background" presStyleLbl="node0" presStyleIdx="0" presStyleCnt="1"/>
      <dgm:spPr/>
    </dgm:pt>
    <dgm:pt modelId="{4BB4A685-7EAA-4911-A7DD-2E52CB25BDB3}" type="pres">
      <dgm:prSet presAssocID="{EFE1301C-4499-4F70-A7E8-4A570D68FF71}" presName="text" presStyleLbl="fgAcc0" presStyleIdx="0" presStyleCnt="1">
        <dgm:presLayoutVars>
          <dgm:chPref val="3"/>
        </dgm:presLayoutVars>
      </dgm:prSet>
      <dgm:spPr/>
      <dgm:t>
        <a:bodyPr/>
        <a:lstStyle/>
        <a:p>
          <a:endParaRPr lang="en-US"/>
        </a:p>
      </dgm:t>
    </dgm:pt>
    <dgm:pt modelId="{F7DB743B-3D5C-4ED5-AE41-6133107022E7}" type="pres">
      <dgm:prSet presAssocID="{EFE1301C-4499-4F70-A7E8-4A570D68FF71}" presName="hierChild2" presStyleCnt="0"/>
      <dgm:spPr/>
    </dgm:pt>
    <dgm:pt modelId="{79EAFA13-7195-441C-8EF3-71CB53EAA4DB}" type="pres">
      <dgm:prSet presAssocID="{EC630EC7-5BC7-4E77-AC98-B13CC935971A}" presName="Name10" presStyleLbl="parChTrans1D2" presStyleIdx="0" presStyleCnt="2"/>
      <dgm:spPr/>
      <dgm:t>
        <a:bodyPr/>
        <a:lstStyle/>
        <a:p>
          <a:endParaRPr lang="en-US"/>
        </a:p>
      </dgm:t>
    </dgm:pt>
    <dgm:pt modelId="{B7D03047-9AB9-4173-A3BE-99210B7E8E9C}" type="pres">
      <dgm:prSet presAssocID="{F0D69C72-40C1-43C2-92C2-8F75EC097507}" presName="hierRoot2" presStyleCnt="0"/>
      <dgm:spPr/>
    </dgm:pt>
    <dgm:pt modelId="{86ACB718-B814-49DF-82BA-0BC870F95FD3}" type="pres">
      <dgm:prSet presAssocID="{F0D69C72-40C1-43C2-92C2-8F75EC097507}" presName="composite2" presStyleCnt="0"/>
      <dgm:spPr/>
    </dgm:pt>
    <dgm:pt modelId="{993B2A2F-9CBF-4EE7-AAA5-CB57ED1554DC}" type="pres">
      <dgm:prSet presAssocID="{F0D69C72-40C1-43C2-92C2-8F75EC097507}" presName="background2" presStyleLbl="node2" presStyleIdx="0" presStyleCnt="2"/>
      <dgm:spPr/>
    </dgm:pt>
    <dgm:pt modelId="{EBD5FAF7-7C6B-476F-845F-F09867800AD3}" type="pres">
      <dgm:prSet presAssocID="{F0D69C72-40C1-43C2-92C2-8F75EC097507}" presName="text2" presStyleLbl="fgAcc2" presStyleIdx="0" presStyleCnt="2" custLinFactX="-14084" custLinFactNeighborX="-100000" custLinFactNeighborY="11448">
        <dgm:presLayoutVars>
          <dgm:chPref val="3"/>
        </dgm:presLayoutVars>
      </dgm:prSet>
      <dgm:spPr/>
      <dgm:t>
        <a:bodyPr/>
        <a:lstStyle/>
        <a:p>
          <a:endParaRPr lang="en-US"/>
        </a:p>
      </dgm:t>
    </dgm:pt>
    <dgm:pt modelId="{40518C50-59B9-4DDE-BA62-130B40470655}" type="pres">
      <dgm:prSet presAssocID="{F0D69C72-40C1-43C2-92C2-8F75EC097507}" presName="hierChild3" presStyleCnt="0"/>
      <dgm:spPr/>
    </dgm:pt>
    <dgm:pt modelId="{E65F400E-7D64-449A-A163-E6B8467346B2}" type="pres">
      <dgm:prSet presAssocID="{09E4131F-0C0C-41A3-B468-B6F79C2EC1FB}" presName="Name17" presStyleLbl="parChTrans1D3" presStyleIdx="0" presStyleCnt="2"/>
      <dgm:spPr/>
      <dgm:t>
        <a:bodyPr/>
        <a:lstStyle/>
        <a:p>
          <a:endParaRPr lang="en-US"/>
        </a:p>
      </dgm:t>
    </dgm:pt>
    <dgm:pt modelId="{78D340BE-F6AA-45AB-80BF-B3A444972DAF}" type="pres">
      <dgm:prSet presAssocID="{696BCCFD-21E0-4743-9214-C07BB1A8FB9C}" presName="hierRoot3" presStyleCnt="0"/>
      <dgm:spPr/>
    </dgm:pt>
    <dgm:pt modelId="{D2DC3EB8-5BEA-4523-8A78-28BA1FF47571}" type="pres">
      <dgm:prSet presAssocID="{696BCCFD-21E0-4743-9214-C07BB1A8FB9C}" presName="composite3" presStyleCnt="0"/>
      <dgm:spPr/>
    </dgm:pt>
    <dgm:pt modelId="{938F7D39-3ACF-43DF-A569-F41E6EB56ECF}" type="pres">
      <dgm:prSet presAssocID="{696BCCFD-21E0-4743-9214-C07BB1A8FB9C}" presName="background3" presStyleLbl="node3" presStyleIdx="0" presStyleCnt="2"/>
      <dgm:spPr/>
    </dgm:pt>
    <dgm:pt modelId="{04BA3993-E794-463F-AC05-21265DBAFE8E}" type="pres">
      <dgm:prSet presAssocID="{696BCCFD-21E0-4743-9214-C07BB1A8FB9C}" presName="text3" presStyleLbl="fgAcc3" presStyleIdx="0" presStyleCnt="2">
        <dgm:presLayoutVars>
          <dgm:chPref val="3"/>
        </dgm:presLayoutVars>
      </dgm:prSet>
      <dgm:spPr/>
      <dgm:t>
        <a:bodyPr/>
        <a:lstStyle/>
        <a:p>
          <a:endParaRPr lang="en-US"/>
        </a:p>
      </dgm:t>
    </dgm:pt>
    <dgm:pt modelId="{F36E17A9-6B1F-4440-9296-E1F00308E261}" type="pres">
      <dgm:prSet presAssocID="{696BCCFD-21E0-4743-9214-C07BB1A8FB9C}" presName="hierChild4" presStyleCnt="0"/>
      <dgm:spPr/>
    </dgm:pt>
    <dgm:pt modelId="{662C6A95-BBBE-411F-98F3-11C3A7E01356}" type="pres">
      <dgm:prSet presAssocID="{7349CF60-DD46-42B3-A041-9CEDD5D781DB}" presName="Name23" presStyleLbl="parChTrans1D4" presStyleIdx="0" presStyleCnt="4"/>
      <dgm:spPr/>
      <dgm:t>
        <a:bodyPr/>
        <a:lstStyle/>
        <a:p>
          <a:endParaRPr lang="en-US"/>
        </a:p>
      </dgm:t>
    </dgm:pt>
    <dgm:pt modelId="{087C6833-22FD-40A2-B4AF-7F5DDEDAFB15}" type="pres">
      <dgm:prSet presAssocID="{8DEB170E-BAE0-4AC2-AF48-7104AA8FDC5F}" presName="hierRoot4" presStyleCnt="0"/>
      <dgm:spPr/>
    </dgm:pt>
    <dgm:pt modelId="{194A09EF-C6BF-437B-853A-1C474FA6815F}" type="pres">
      <dgm:prSet presAssocID="{8DEB170E-BAE0-4AC2-AF48-7104AA8FDC5F}" presName="composite4" presStyleCnt="0"/>
      <dgm:spPr/>
    </dgm:pt>
    <dgm:pt modelId="{F8F1D88D-D50B-419A-BDD4-EFD770C47492}" type="pres">
      <dgm:prSet presAssocID="{8DEB170E-BAE0-4AC2-AF48-7104AA8FDC5F}" presName="background4" presStyleLbl="node4" presStyleIdx="0" presStyleCnt="4"/>
      <dgm:spPr/>
    </dgm:pt>
    <dgm:pt modelId="{5CDC5F3E-0F69-4B7A-9DAB-337E22DF10AD}" type="pres">
      <dgm:prSet presAssocID="{8DEB170E-BAE0-4AC2-AF48-7104AA8FDC5F}" presName="text4" presStyleLbl="fgAcc4" presStyleIdx="0" presStyleCnt="4" custLinFactNeighborX="-52973" custLinFactNeighborY="-4293">
        <dgm:presLayoutVars>
          <dgm:chPref val="3"/>
        </dgm:presLayoutVars>
      </dgm:prSet>
      <dgm:spPr/>
      <dgm:t>
        <a:bodyPr/>
        <a:lstStyle/>
        <a:p>
          <a:endParaRPr lang="en-US"/>
        </a:p>
      </dgm:t>
    </dgm:pt>
    <dgm:pt modelId="{51FB42E9-A135-445A-9146-A866CBEAEFA8}" type="pres">
      <dgm:prSet presAssocID="{8DEB170E-BAE0-4AC2-AF48-7104AA8FDC5F}" presName="hierChild5" presStyleCnt="0"/>
      <dgm:spPr/>
    </dgm:pt>
    <dgm:pt modelId="{4F11BB77-721F-4E7A-9C35-E49183334E34}" type="pres">
      <dgm:prSet presAssocID="{6E76BB82-EC1B-4C9C-BFCB-52886ECF716B}" presName="Name23" presStyleLbl="parChTrans1D4" presStyleIdx="1" presStyleCnt="4"/>
      <dgm:spPr/>
      <dgm:t>
        <a:bodyPr/>
        <a:lstStyle/>
        <a:p>
          <a:endParaRPr lang="en-US"/>
        </a:p>
      </dgm:t>
    </dgm:pt>
    <dgm:pt modelId="{A3FC1BD5-4876-4191-8A21-E39426C8FB4A}" type="pres">
      <dgm:prSet presAssocID="{70F972B7-AF81-4DF4-AC70-8F05B05E60E8}" presName="hierRoot4" presStyleCnt="0"/>
      <dgm:spPr/>
    </dgm:pt>
    <dgm:pt modelId="{934376FA-B952-4C47-8643-4A7E67440A67}" type="pres">
      <dgm:prSet presAssocID="{70F972B7-AF81-4DF4-AC70-8F05B05E60E8}" presName="composite4" presStyleCnt="0"/>
      <dgm:spPr/>
    </dgm:pt>
    <dgm:pt modelId="{A7C2668D-D41D-47B5-9816-C1F80C451087}" type="pres">
      <dgm:prSet presAssocID="{70F972B7-AF81-4DF4-AC70-8F05B05E60E8}" presName="background4" presStyleLbl="node4" presStyleIdx="1" presStyleCnt="4"/>
      <dgm:spPr/>
    </dgm:pt>
    <dgm:pt modelId="{D7F7C78F-3AE8-4E8A-9FDE-BCE0D68EF1F5}" type="pres">
      <dgm:prSet presAssocID="{70F972B7-AF81-4DF4-AC70-8F05B05E60E8}" presName="text4" presStyleLbl="fgAcc4" presStyleIdx="1" presStyleCnt="4" custLinFactNeighborX="-27949" custLinFactNeighborY="7541">
        <dgm:presLayoutVars>
          <dgm:chPref val="3"/>
        </dgm:presLayoutVars>
      </dgm:prSet>
      <dgm:spPr/>
      <dgm:t>
        <a:bodyPr/>
        <a:lstStyle/>
        <a:p>
          <a:endParaRPr lang="en-US"/>
        </a:p>
      </dgm:t>
    </dgm:pt>
    <dgm:pt modelId="{786375A1-EDFF-47A4-957A-E617ABE07763}" type="pres">
      <dgm:prSet presAssocID="{70F972B7-AF81-4DF4-AC70-8F05B05E60E8}" presName="hierChild5" presStyleCnt="0"/>
      <dgm:spPr/>
    </dgm:pt>
    <dgm:pt modelId="{38E94CEA-BE13-45FC-B23D-DA8CDD69EF43}" type="pres">
      <dgm:prSet presAssocID="{6F31F3CB-8AC4-4886-BDD8-1C7C03E39A9C}" presName="Name23" presStyleLbl="parChTrans1D4" presStyleIdx="2" presStyleCnt="4"/>
      <dgm:spPr/>
      <dgm:t>
        <a:bodyPr/>
        <a:lstStyle/>
        <a:p>
          <a:endParaRPr lang="en-US"/>
        </a:p>
      </dgm:t>
    </dgm:pt>
    <dgm:pt modelId="{C2F8C471-51FD-4F3F-AF8B-0BE63D6F4619}" type="pres">
      <dgm:prSet presAssocID="{64A69E51-FDA9-4133-BACA-BA13FD48049F}" presName="hierRoot4" presStyleCnt="0"/>
      <dgm:spPr/>
    </dgm:pt>
    <dgm:pt modelId="{9BED3D27-97E6-46AC-ABE5-CF1EA618D0E8}" type="pres">
      <dgm:prSet presAssocID="{64A69E51-FDA9-4133-BACA-BA13FD48049F}" presName="composite4" presStyleCnt="0"/>
      <dgm:spPr/>
    </dgm:pt>
    <dgm:pt modelId="{EDCEEDE4-AE59-4610-BF39-7B1B635DC80D}" type="pres">
      <dgm:prSet presAssocID="{64A69E51-FDA9-4133-BACA-BA13FD48049F}" presName="background4" presStyleLbl="node4" presStyleIdx="2" presStyleCnt="4"/>
      <dgm:spPr/>
    </dgm:pt>
    <dgm:pt modelId="{1C171B00-3368-49FF-99E8-88037A785860}" type="pres">
      <dgm:prSet presAssocID="{64A69E51-FDA9-4133-BACA-BA13FD48049F}" presName="text4" presStyleLbl="fgAcc4" presStyleIdx="2" presStyleCnt="4" custLinFactNeighborX="50024" custLinFactNeighborY="-4293">
        <dgm:presLayoutVars>
          <dgm:chPref val="3"/>
        </dgm:presLayoutVars>
      </dgm:prSet>
      <dgm:spPr/>
      <dgm:t>
        <a:bodyPr/>
        <a:lstStyle/>
        <a:p>
          <a:endParaRPr lang="en-US"/>
        </a:p>
      </dgm:t>
    </dgm:pt>
    <dgm:pt modelId="{A7118388-212B-458C-B9B7-908ABEEC3D3B}" type="pres">
      <dgm:prSet presAssocID="{64A69E51-FDA9-4133-BACA-BA13FD48049F}" presName="hierChild5" presStyleCnt="0"/>
      <dgm:spPr/>
    </dgm:pt>
    <dgm:pt modelId="{8F372669-054E-4400-A328-B748F0939BD6}" type="pres">
      <dgm:prSet presAssocID="{7DCC83B3-20EE-48F4-BFC2-0C80655CC1C3}" presName="Name23" presStyleLbl="parChTrans1D4" presStyleIdx="3" presStyleCnt="4"/>
      <dgm:spPr/>
      <dgm:t>
        <a:bodyPr/>
        <a:lstStyle/>
        <a:p>
          <a:endParaRPr lang="en-US"/>
        </a:p>
      </dgm:t>
    </dgm:pt>
    <dgm:pt modelId="{D89967BC-C324-4959-B386-F1F917923790}" type="pres">
      <dgm:prSet presAssocID="{1A14005E-F3AD-4208-BDC9-7C576E18A90C}" presName="hierRoot4" presStyleCnt="0"/>
      <dgm:spPr/>
    </dgm:pt>
    <dgm:pt modelId="{439F1A17-AC2F-49B2-97B5-C8D57F125C8E}" type="pres">
      <dgm:prSet presAssocID="{1A14005E-F3AD-4208-BDC9-7C576E18A90C}" presName="composite4" presStyleCnt="0"/>
      <dgm:spPr/>
    </dgm:pt>
    <dgm:pt modelId="{D3248732-ABE5-40D7-BC3D-5968563E8AC5}" type="pres">
      <dgm:prSet presAssocID="{1A14005E-F3AD-4208-BDC9-7C576E18A90C}" presName="background4" presStyleLbl="node4" presStyleIdx="3" presStyleCnt="4"/>
      <dgm:spPr/>
    </dgm:pt>
    <dgm:pt modelId="{9430C319-D77A-4997-8FC5-F814F7330E53}" type="pres">
      <dgm:prSet presAssocID="{1A14005E-F3AD-4208-BDC9-7C576E18A90C}" presName="text4" presStyleLbl="fgAcc4" presStyleIdx="3" presStyleCnt="4" custLinFactNeighborX="41683" custLinFactNeighborY="7541">
        <dgm:presLayoutVars>
          <dgm:chPref val="3"/>
        </dgm:presLayoutVars>
      </dgm:prSet>
      <dgm:spPr/>
      <dgm:t>
        <a:bodyPr/>
        <a:lstStyle/>
        <a:p>
          <a:endParaRPr lang="en-US"/>
        </a:p>
      </dgm:t>
    </dgm:pt>
    <dgm:pt modelId="{E806B034-15F7-43C2-9587-3F0974B476BC}" type="pres">
      <dgm:prSet presAssocID="{1A14005E-F3AD-4208-BDC9-7C576E18A90C}" presName="hierChild5" presStyleCnt="0"/>
      <dgm:spPr/>
    </dgm:pt>
    <dgm:pt modelId="{299A3B6D-F74E-4E98-9862-49EDD2780723}" type="pres">
      <dgm:prSet presAssocID="{21B2437C-EA0E-4BBD-AE35-BF4A0D629A62}" presName="Name10" presStyleLbl="parChTrans1D2" presStyleIdx="1" presStyleCnt="2"/>
      <dgm:spPr/>
      <dgm:t>
        <a:bodyPr/>
        <a:lstStyle/>
        <a:p>
          <a:endParaRPr lang="en-US"/>
        </a:p>
      </dgm:t>
    </dgm:pt>
    <dgm:pt modelId="{FD61F414-D2B0-4889-84F1-DBD43DD571F5}" type="pres">
      <dgm:prSet presAssocID="{D38A77DF-365E-4A49-A8A2-B1DFFD5A57F2}" presName="hierRoot2" presStyleCnt="0"/>
      <dgm:spPr/>
    </dgm:pt>
    <dgm:pt modelId="{9AB31F26-2D58-473F-9557-5F801720CF78}" type="pres">
      <dgm:prSet presAssocID="{D38A77DF-365E-4A49-A8A2-B1DFFD5A57F2}" presName="composite2" presStyleCnt="0"/>
      <dgm:spPr/>
    </dgm:pt>
    <dgm:pt modelId="{041B9A42-0148-4BC8-846B-28EFA27F5F9C}" type="pres">
      <dgm:prSet presAssocID="{D38A77DF-365E-4A49-A8A2-B1DFFD5A57F2}" presName="background2" presStyleLbl="node2" presStyleIdx="1" presStyleCnt="2"/>
      <dgm:spPr/>
    </dgm:pt>
    <dgm:pt modelId="{A3A5A995-C3FB-424D-9BA0-B0F6A43AA13A}" type="pres">
      <dgm:prSet presAssocID="{D38A77DF-365E-4A49-A8A2-B1DFFD5A57F2}" presName="text2" presStyleLbl="fgAcc2" presStyleIdx="1" presStyleCnt="2" custLinFactX="47401" custLinFactNeighborX="100000" custLinFactNeighborY="-1688">
        <dgm:presLayoutVars>
          <dgm:chPref val="3"/>
        </dgm:presLayoutVars>
      </dgm:prSet>
      <dgm:spPr/>
      <dgm:t>
        <a:bodyPr/>
        <a:lstStyle/>
        <a:p>
          <a:endParaRPr lang="en-US"/>
        </a:p>
      </dgm:t>
    </dgm:pt>
    <dgm:pt modelId="{3AF30C08-89BF-451F-B698-7C651A861C44}" type="pres">
      <dgm:prSet presAssocID="{D38A77DF-365E-4A49-A8A2-B1DFFD5A57F2}" presName="hierChild3" presStyleCnt="0"/>
      <dgm:spPr/>
    </dgm:pt>
    <dgm:pt modelId="{99C8F4D5-77B0-494C-95F9-54DEA46E826C}" type="pres">
      <dgm:prSet presAssocID="{BA321CD9-1914-4A6E-B286-E1D8662219B8}" presName="Name17" presStyleLbl="parChTrans1D3" presStyleIdx="1" presStyleCnt="2"/>
      <dgm:spPr/>
      <dgm:t>
        <a:bodyPr/>
        <a:lstStyle/>
        <a:p>
          <a:endParaRPr lang="en-US"/>
        </a:p>
      </dgm:t>
    </dgm:pt>
    <dgm:pt modelId="{97C3CF96-CB5F-4546-9F1A-3D8CD3207756}" type="pres">
      <dgm:prSet presAssocID="{4F52511A-9D5A-4DD4-95F9-59088DE63600}" presName="hierRoot3" presStyleCnt="0"/>
      <dgm:spPr/>
    </dgm:pt>
    <dgm:pt modelId="{84A62446-5209-40EF-89E9-B4EBACBF9444}" type="pres">
      <dgm:prSet presAssocID="{4F52511A-9D5A-4DD4-95F9-59088DE63600}" presName="composite3" presStyleCnt="0"/>
      <dgm:spPr/>
    </dgm:pt>
    <dgm:pt modelId="{41873188-C332-40E3-9F7F-6BA1E23C4701}" type="pres">
      <dgm:prSet presAssocID="{4F52511A-9D5A-4DD4-95F9-59088DE63600}" presName="background3" presStyleLbl="node3" presStyleIdx="1" presStyleCnt="2"/>
      <dgm:spPr/>
    </dgm:pt>
    <dgm:pt modelId="{6D0650C7-A3E2-4BD4-A44A-A068FED2B8D8}" type="pres">
      <dgm:prSet presAssocID="{4F52511A-9D5A-4DD4-95F9-59088DE63600}" presName="text3" presStyleLbl="fgAcc3" presStyleIdx="1" presStyleCnt="2" custLinFactX="55743" custLinFactNeighborX="100000" custLinFactNeighborY="36418">
        <dgm:presLayoutVars>
          <dgm:chPref val="3"/>
        </dgm:presLayoutVars>
      </dgm:prSet>
      <dgm:spPr/>
      <dgm:t>
        <a:bodyPr/>
        <a:lstStyle/>
        <a:p>
          <a:endParaRPr lang="en-US"/>
        </a:p>
      </dgm:t>
    </dgm:pt>
    <dgm:pt modelId="{E35CC57F-5E0C-4D91-A6E7-473965ACA289}" type="pres">
      <dgm:prSet presAssocID="{4F52511A-9D5A-4DD4-95F9-59088DE63600}" presName="hierChild4" presStyleCnt="0"/>
      <dgm:spPr/>
    </dgm:pt>
  </dgm:ptLst>
  <dgm:cxnLst>
    <dgm:cxn modelId="{1F48A38D-2CFD-4234-97FF-6A4C9FFF553A}" type="presOf" srcId="{2201E2A6-5D3A-49A2-A555-B67F6DCD3BA4}" destId="{6F15EE6B-689F-4F3E-840D-6696829BD26F}" srcOrd="0" destOrd="0" presId="urn:microsoft.com/office/officeart/2005/8/layout/hierarchy1"/>
    <dgm:cxn modelId="{F136F679-7678-4C52-94E3-E95DD74B6E54}" type="presOf" srcId="{70F972B7-AF81-4DF4-AC70-8F05B05E60E8}" destId="{D7F7C78F-3AE8-4E8A-9FDE-BCE0D68EF1F5}" srcOrd="0" destOrd="0" presId="urn:microsoft.com/office/officeart/2005/8/layout/hierarchy1"/>
    <dgm:cxn modelId="{166B0D64-0ADF-4A4B-BFBB-23B464EFB2FA}" srcId="{EFE1301C-4499-4F70-A7E8-4A570D68FF71}" destId="{F0D69C72-40C1-43C2-92C2-8F75EC097507}" srcOrd="0" destOrd="0" parTransId="{EC630EC7-5BC7-4E77-AC98-B13CC935971A}" sibTransId="{E4FA60D7-7975-493D-843E-EB5629E9F010}"/>
    <dgm:cxn modelId="{24E0B457-5E02-4874-BB82-FF0E984083EC}" srcId="{8DEB170E-BAE0-4AC2-AF48-7104AA8FDC5F}" destId="{70F972B7-AF81-4DF4-AC70-8F05B05E60E8}" srcOrd="0" destOrd="0" parTransId="{6E76BB82-EC1B-4C9C-BFCB-52886ECF716B}" sibTransId="{0F2A4B80-A65E-401A-ADA4-E44026B2BE01}"/>
    <dgm:cxn modelId="{9F84278C-FD7D-4012-A8BB-7CFB08364075}" type="presOf" srcId="{696BCCFD-21E0-4743-9214-C07BB1A8FB9C}" destId="{04BA3993-E794-463F-AC05-21265DBAFE8E}" srcOrd="0" destOrd="0" presId="urn:microsoft.com/office/officeart/2005/8/layout/hierarchy1"/>
    <dgm:cxn modelId="{0C0C7674-8DD6-48A4-B33E-365A19CCAEC2}" type="presOf" srcId="{09E4131F-0C0C-41A3-B468-B6F79C2EC1FB}" destId="{E65F400E-7D64-449A-A163-E6B8467346B2}" srcOrd="0" destOrd="0" presId="urn:microsoft.com/office/officeart/2005/8/layout/hierarchy1"/>
    <dgm:cxn modelId="{6B73E385-64F5-4809-8290-04B04E213265}" type="presOf" srcId="{EC630EC7-5BC7-4E77-AC98-B13CC935971A}" destId="{79EAFA13-7195-441C-8EF3-71CB53EAA4DB}" srcOrd="0" destOrd="0" presId="urn:microsoft.com/office/officeart/2005/8/layout/hierarchy1"/>
    <dgm:cxn modelId="{18FA8548-DA17-4A12-9A86-57900AF03722}" type="presOf" srcId="{64A69E51-FDA9-4133-BACA-BA13FD48049F}" destId="{1C171B00-3368-49FF-99E8-88037A785860}" srcOrd="0" destOrd="0" presId="urn:microsoft.com/office/officeart/2005/8/layout/hierarchy1"/>
    <dgm:cxn modelId="{4E8F92FD-D6D6-479E-9779-2DE9AD78B0DF}" type="presOf" srcId="{6E76BB82-EC1B-4C9C-BFCB-52886ECF716B}" destId="{4F11BB77-721F-4E7A-9C35-E49183334E34}" srcOrd="0" destOrd="0" presId="urn:microsoft.com/office/officeart/2005/8/layout/hierarchy1"/>
    <dgm:cxn modelId="{CA4F356A-BA64-4108-97F2-5801F41EF158}" srcId="{F0D69C72-40C1-43C2-92C2-8F75EC097507}" destId="{696BCCFD-21E0-4743-9214-C07BB1A8FB9C}" srcOrd="0" destOrd="0" parTransId="{09E4131F-0C0C-41A3-B468-B6F79C2EC1FB}" sibTransId="{0C286604-3EBC-4709-8305-AF5DAF8DD2B5}"/>
    <dgm:cxn modelId="{8CB65993-EF3A-4348-9591-05B45033FA54}" type="presOf" srcId="{D38A77DF-365E-4A49-A8A2-B1DFFD5A57F2}" destId="{A3A5A995-C3FB-424D-9BA0-B0F6A43AA13A}" srcOrd="0" destOrd="0" presId="urn:microsoft.com/office/officeart/2005/8/layout/hierarchy1"/>
    <dgm:cxn modelId="{12616291-7D77-4809-B86E-3799E3B5E00A}" type="presOf" srcId="{6F31F3CB-8AC4-4886-BDD8-1C7C03E39A9C}" destId="{38E94CEA-BE13-45FC-B23D-DA8CDD69EF43}" srcOrd="0" destOrd="0" presId="urn:microsoft.com/office/officeart/2005/8/layout/hierarchy1"/>
    <dgm:cxn modelId="{BA38AF68-36E6-4F76-8165-9CD4315C49B8}" srcId="{EFE1301C-4499-4F70-A7E8-4A570D68FF71}" destId="{D38A77DF-365E-4A49-A8A2-B1DFFD5A57F2}" srcOrd="1" destOrd="0" parTransId="{21B2437C-EA0E-4BBD-AE35-BF4A0D629A62}" sibTransId="{D2B393EF-6ED7-4C51-968F-F5D72A372DE2}"/>
    <dgm:cxn modelId="{57D9EA1F-5B7F-4306-B7D9-EF871C34EB49}" srcId="{696BCCFD-21E0-4743-9214-C07BB1A8FB9C}" destId="{64A69E51-FDA9-4133-BACA-BA13FD48049F}" srcOrd="1" destOrd="0" parTransId="{6F31F3CB-8AC4-4886-BDD8-1C7C03E39A9C}" sibTransId="{B5451BA5-BD52-4389-BD9C-850A91645882}"/>
    <dgm:cxn modelId="{D818DB69-8237-4D39-B30E-73374715031F}" type="presOf" srcId="{F0D69C72-40C1-43C2-92C2-8F75EC097507}" destId="{EBD5FAF7-7C6B-476F-845F-F09867800AD3}" srcOrd="0" destOrd="0" presId="urn:microsoft.com/office/officeart/2005/8/layout/hierarchy1"/>
    <dgm:cxn modelId="{566ABD93-23C4-4B9F-9144-B15A49C6096F}" srcId="{696BCCFD-21E0-4743-9214-C07BB1A8FB9C}" destId="{8DEB170E-BAE0-4AC2-AF48-7104AA8FDC5F}" srcOrd="0" destOrd="0" parTransId="{7349CF60-DD46-42B3-A041-9CEDD5D781DB}" sibTransId="{399A0C20-0B52-4218-A7F2-0D3425BF7C01}"/>
    <dgm:cxn modelId="{5897E6AE-E229-44CC-B5FE-A8B01D1BBAC7}" type="presOf" srcId="{7DCC83B3-20EE-48F4-BFC2-0C80655CC1C3}" destId="{8F372669-054E-4400-A328-B748F0939BD6}" srcOrd="0" destOrd="0" presId="urn:microsoft.com/office/officeart/2005/8/layout/hierarchy1"/>
    <dgm:cxn modelId="{F44EC48B-6A8D-4E29-974C-5559C0ECCFED}" type="presOf" srcId="{BA321CD9-1914-4A6E-B286-E1D8662219B8}" destId="{99C8F4D5-77B0-494C-95F9-54DEA46E826C}" srcOrd="0" destOrd="0" presId="urn:microsoft.com/office/officeart/2005/8/layout/hierarchy1"/>
    <dgm:cxn modelId="{3BB766F0-D0E2-467F-92CA-6AB14846D039}" type="presOf" srcId="{7349CF60-DD46-42B3-A041-9CEDD5D781DB}" destId="{662C6A95-BBBE-411F-98F3-11C3A7E01356}" srcOrd="0" destOrd="0" presId="urn:microsoft.com/office/officeart/2005/8/layout/hierarchy1"/>
    <dgm:cxn modelId="{EF9FBC11-7C98-461D-96D0-D4FBBA94C184}" type="presOf" srcId="{1A14005E-F3AD-4208-BDC9-7C576E18A90C}" destId="{9430C319-D77A-4997-8FC5-F814F7330E53}" srcOrd="0" destOrd="0" presId="urn:microsoft.com/office/officeart/2005/8/layout/hierarchy1"/>
    <dgm:cxn modelId="{38E474EA-4A23-4D33-981E-1D31583ACD37}" srcId="{D38A77DF-365E-4A49-A8A2-B1DFFD5A57F2}" destId="{4F52511A-9D5A-4DD4-95F9-59088DE63600}" srcOrd="0" destOrd="0" parTransId="{BA321CD9-1914-4A6E-B286-E1D8662219B8}" sibTransId="{B398234D-74EF-4133-A10F-C2BF9B57B0D9}"/>
    <dgm:cxn modelId="{99B09BF3-D514-4933-8D1F-0BD917965939}" srcId="{2201E2A6-5D3A-49A2-A555-B67F6DCD3BA4}" destId="{EFE1301C-4499-4F70-A7E8-4A570D68FF71}" srcOrd="0" destOrd="0" parTransId="{06AE901E-3076-4F77-B463-9173EB72C432}" sibTransId="{CCD2CE5F-7AE2-4E24-B4D1-E54B71126D07}"/>
    <dgm:cxn modelId="{5CFA34CF-5560-4AB3-9A5E-DF2D0E048A15}" type="presOf" srcId="{8DEB170E-BAE0-4AC2-AF48-7104AA8FDC5F}" destId="{5CDC5F3E-0F69-4B7A-9DAB-337E22DF10AD}" srcOrd="0" destOrd="0" presId="urn:microsoft.com/office/officeart/2005/8/layout/hierarchy1"/>
    <dgm:cxn modelId="{829C1581-B4F6-4AB1-9445-B194E7F918C9}" type="presOf" srcId="{4F52511A-9D5A-4DD4-95F9-59088DE63600}" destId="{6D0650C7-A3E2-4BD4-A44A-A068FED2B8D8}" srcOrd="0" destOrd="0" presId="urn:microsoft.com/office/officeart/2005/8/layout/hierarchy1"/>
    <dgm:cxn modelId="{D545417F-B0E8-405A-AF95-253C3FFA39E8}" type="presOf" srcId="{EFE1301C-4499-4F70-A7E8-4A570D68FF71}" destId="{4BB4A685-7EAA-4911-A7DD-2E52CB25BDB3}" srcOrd="0" destOrd="0" presId="urn:microsoft.com/office/officeart/2005/8/layout/hierarchy1"/>
    <dgm:cxn modelId="{50B6C0E9-95BF-4B38-A1A1-CF39C4C08C5C}" srcId="{64A69E51-FDA9-4133-BACA-BA13FD48049F}" destId="{1A14005E-F3AD-4208-BDC9-7C576E18A90C}" srcOrd="0" destOrd="0" parTransId="{7DCC83B3-20EE-48F4-BFC2-0C80655CC1C3}" sibTransId="{FB235E0A-6613-44CF-9EFD-4485C6355534}"/>
    <dgm:cxn modelId="{64A1299E-9FF3-413B-BCC4-408BBEE90DC5}" type="presOf" srcId="{21B2437C-EA0E-4BBD-AE35-BF4A0D629A62}" destId="{299A3B6D-F74E-4E98-9862-49EDD2780723}" srcOrd="0" destOrd="0" presId="urn:microsoft.com/office/officeart/2005/8/layout/hierarchy1"/>
    <dgm:cxn modelId="{A486AB46-85FC-460E-8764-059427089DC7}" type="presParOf" srcId="{6F15EE6B-689F-4F3E-840D-6696829BD26F}" destId="{D01A7BC7-3047-4D85-8044-712794729AAE}" srcOrd="0" destOrd="0" presId="urn:microsoft.com/office/officeart/2005/8/layout/hierarchy1"/>
    <dgm:cxn modelId="{CE2D1FDB-64E2-410B-85DC-D355DC901A84}" type="presParOf" srcId="{D01A7BC7-3047-4D85-8044-712794729AAE}" destId="{F1E703A0-ED49-4720-88BF-BBC3A61D60DA}" srcOrd="0" destOrd="0" presId="urn:microsoft.com/office/officeart/2005/8/layout/hierarchy1"/>
    <dgm:cxn modelId="{1F554E96-2596-415D-BE8B-EBA7FA9B38F5}" type="presParOf" srcId="{F1E703A0-ED49-4720-88BF-BBC3A61D60DA}" destId="{4EAB7C94-E05A-4372-8C7B-FA27BB30EBC0}" srcOrd="0" destOrd="0" presId="urn:microsoft.com/office/officeart/2005/8/layout/hierarchy1"/>
    <dgm:cxn modelId="{E76A3CAF-F0F6-4E14-A4FC-8517729AE4AF}" type="presParOf" srcId="{F1E703A0-ED49-4720-88BF-BBC3A61D60DA}" destId="{4BB4A685-7EAA-4911-A7DD-2E52CB25BDB3}" srcOrd="1" destOrd="0" presId="urn:microsoft.com/office/officeart/2005/8/layout/hierarchy1"/>
    <dgm:cxn modelId="{787863C7-C06A-4D3D-B2EB-AB772033C980}" type="presParOf" srcId="{D01A7BC7-3047-4D85-8044-712794729AAE}" destId="{F7DB743B-3D5C-4ED5-AE41-6133107022E7}" srcOrd="1" destOrd="0" presId="urn:microsoft.com/office/officeart/2005/8/layout/hierarchy1"/>
    <dgm:cxn modelId="{493C2697-2C81-43F4-A370-EF72504FA3E1}" type="presParOf" srcId="{F7DB743B-3D5C-4ED5-AE41-6133107022E7}" destId="{79EAFA13-7195-441C-8EF3-71CB53EAA4DB}" srcOrd="0" destOrd="0" presId="urn:microsoft.com/office/officeart/2005/8/layout/hierarchy1"/>
    <dgm:cxn modelId="{28715AAA-6A50-40BA-BFB6-CE6CE383F0F7}" type="presParOf" srcId="{F7DB743B-3D5C-4ED5-AE41-6133107022E7}" destId="{B7D03047-9AB9-4173-A3BE-99210B7E8E9C}" srcOrd="1" destOrd="0" presId="urn:microsoft.com/office/officeart/2005/8/layout/hierarchy1"/>
    <dgm:cxn modelId="{E6C5A765-CBC6-465A-9BFE-392C3AF7861B}" type="presParOf" srcId="{B7D03047-9AB9-4173-A3BE-99210B7E8E9C}" destId="{86ACB718-B814-49DF-82BA-0BC870F95FD3}" srcOrd="0" destOrd="0" presId="urn:microsoft.com/office/officeart/2005/8/layout/hierarchy1"/>
    <dgm:cxn modelId="{08C4FD8E-6400-401D-A8AD-94986D11E10F}" type="presParOf" srcId="{86ACB718-B814-49DF-82BA-0BC870F95FD3}" destId="{993B2A2F-9CBF-4EE7-AAA5-CB57ED1554DC}" srcOrd="0" destOrd="0" presId="urn:microsoft.com/office/officeart/2005/8/layout/hierarchy1"/>
    <dgm:cxn modelId="{D17B771F-5310-4994-9784-F03476CE2FB5}" type="presParOf" srcId="{86ACB718-B814-49DF-82BA-0BC870F95FD3}" destId="{EBD5FAF7-7C6B-476F-845F-F09867800AD3}" srcOrd="1" destOrd="0" presId="urn:microsoft.com/office/officeart/2005/8/layout/hierarchy1"/>
    <dgm:cxn modelId="{1D305C03-B384-4439-8906-8318E6187E8E}" type="presParOf" srcId="{B7D03047-9AB9-4173-A3BE-99210B7E8E9C}" destId="{40518C50-59B9-4DDE-BA62-130B40470655}" srcOrd="1" destOrd="0" presId="urn:microsoft.com/office/officeart/2005/8/layout/hierarchy1"/>
    <dgm:cxn modelId="{DC64D1E1-0D9F-46B8-8D30-C7FC39971E31}" type="presParOf" srcId="{40518C50-59B9-4DDE-BA62-130B40470655}" destId="{E65F400E-7D64-449A-A163-E6B8467346B2}" srcOrd="0" destOrd="0" presId="urn:microsoft.com/office/officeart/2005/8/layout/hierarchy1"/>
    <dgm:cxn modelId="{A55CD041-0535-482D-997F-7F7D098A3EEF}" type="presParOf" srcId="{40518C50-59B9-4DDE-BA62-130B40470655}" destId="{78D340BE-F6AA-45AB-80BF-B3A444972DAF}" srcOrd="1" destOrd="0" presId="urn:microsoft.com/office/officeart/2005/8/layout/hierarchy1"/>
    <dgm:cxn modelId="{4AF553B9-3357-4E7C-86C7-1C93A118288E}" type="presParOf" srcId="{78D340BE-F6AA-45AB-80BF-B3A444972DAF}" destId="{D2DC3EB8-5BEA-4523-8A78-28BA1FF47571}" srcOrd="0" destOrd="0" presId="urn:microsoft.com/office/officeart/2005/8/layout/hierarchy1"/>
    <dgm:cxn modelId="{7CBD3B1F-2025-49F0-BB2A-51F32B5B6838}" type="presParOf" srcId="{D2DC3EB8-5BEA-4523-8A78-28BA1FF47571}" destId="{938F7D39-3ACF-43DF-A569-F41E6EB56ECF}" srcOrd="0" destOrd="0" presId="urn:microsoft.com/office/officeart/2005/8/layout/hierarchy1"/>
    <dgm:cxn modelId="{F7B303F8-DECD-4D1A-B793-B90C010DB3D4}" type="presParOf" srcId="{D2DC3EB8-5BEA-4523-8A78-28BA1FF47571}" destId="{04BA3993-E794-463F-AC05-21265DBAFE8E}" srcOrd="1" destOrd="0" presId="urn:microsoft.com/office/officeart/2005/8/layout/hierarchy1"/>
    <dgm:cxn modelId="{3365AEB7-F95C-43D0-B322-BE6CC73461A0}" type="presParOf" srcId="{78D340BE-F6AA-45AB-80BF-B3A444972DAF}" destId="{F36E17A9-6B1F-4440-9296-E1F00308E261}" srcOrd="1" destOrd="0" presId="urn:microsoft.com/office/officeart/2005/8/layout/hierarchy1"/>
    <dgm:cxn modelId="{63160FBB-94B9-4D2C-B2E2-39246F080D9D}" type="presParOf" srcId="{F36E17A9-6B1F-4440-9296-E1F00308E261}" destId="{662C6A95-BBBE-411F-98F3-11C3A7E01356}" srcOrd="0" destOrd="0" presId="urn:microsoft.com/office/officeart/2005/8/layout/hierarchy1"/>
    <dgm:cxn modelId="{307FEE74-4FEB-44BD-83DA-121C1908C5CC}" type="presParOf" srcId="{F36E17A9-6B1F-4440-9296-E1F00308E261}" destId="{087C6833-22FD-40A2-B4AF-7F5DDEDAFB15}" srcOrd="1" destOrd="0" presId="urn:microsoft.com/office/officeart/2005/8/layout/hierarchy1"/>
    <dgm:cxn modelId="{973468F2-4AC6-4333-A2AB-BAE6305AFB20}" type="presParOf" srcId="{087C6833-22FD-40A2-B4AF-7F5DDEDAFB15}" destId="{194A09EF-C6BF-437B-853A-1C474FA6815F}" srcOrd="0" destOrd="0" presId="urn:microsoft.com/office/officeart/2005/8/layout/hierarchy1"/>
    <dgm:cxn modelId="{8CAD5A4D-FD00-45FC-B9D4-1F1B7264CA6F}" type="presParOf" srcId="{194A09EF-C6BF-437B-853A-1C474FA6815F}" destId="{F8F1D88D-D50B-419A-BDD4-EFD770C47492}" srcOrd="0" destOrd="0" presId="urn:microsoft.com/office/officeart/2005/8/layout/hierarchy1"/>
    <dgm:cxn modelId="{8322937D-CD6D-44DD-A328-6D22FE13FE5B}" type="presParOf" srcId="{194A09EF-C6BF-437B-853A-1C474FA6815F}" destId="{5CDC5F3E-0F69-4B7A-9DAB-337E22DF10AD}" srcOrd="1" destOrd="0" presId="urn:microsoft.com/office/officeart/2005/8/layout/hierarchy1"/>
    <dgm:cxn modelId="{A4092F9D-25A5-47DB-91F5-3B7AC9522D7F}" type="presParOf" srcId="{087C6833-22FD-40A2-B4AF-7F5DDEDAFB15}" destId="{51FB42E9-A135-445A-9146-A866CBEAEFA8}" srcOrd="1" destOrd="0" presId="urn:microsoft.com/office/officeart/2005/8/layout/hierarchy1"/>
    <dgm:cxn modelId="{2A3406F8-D6BB-4B58-98E9-53845DC69D39}" type="presParOf" srcId="{51FB42E9-A135-445A-9146-A866CBEAEFA8}" destId="{4F11BB77-721F-4E7A-9C35-E49183334E34}" srcOrd="0" destOrd="0" presId="urn:microsoft.com/office/officeart/2005/8/layout/hierarchy1"/>
    <dgm:cxn modelId="{1566CF50-341E-49E0-950F-E7041CE1113D}" type="presParOf" srcId="{51FB42E9-A135-445A-9146-A866CBEAEFA8}" destId="{A3FC1BD5-4876-4191-8A21-E39426C8FB4A}" srcOrd="1" destOrd="0" presId="urn:microsoft.com/office/officeart/2005/8/layout/hierarchy1"/>
    <dgm:cxn modelId="{C2D54CC9-70B8-4E52-969D-1848232B32E9}" type="presParOf" srcId="{A3FC1BD5-4876-4191-8A21-E39426C8FB4A}" destId="{934376FA-B952-4C47-8643-4A7E67440A67}" srcOrd="0" destOrd="0" presId="urn:microsoft.com/office/officeart/2005/8/layout/hierarchy1"/>
    <dgm:cxn modelId="{FF45296A-0123-4C77-B373-CE4C8E338C3B}" type="presParOf" srcId="{934376FA-B952-4C47-8643-4A7E67440A67}" destId="{A7C2668D-D41D-47B5-9816-C1F80C451087}" srcOrd="0" destOrd="0" presId="urn:microsoft.com/office/officeart/2005/8/layout/hierarchy1"/>
    <dgm:cxn modelId="{016F06C4-5205-4EE3-93C0-A8BD281F582A}" type="presParOf" srcId="{934376FA-B952-4C47-8643-4A7E67440A67}" destId="{D7F7C78F-3AE8-4E8A-9FDE-BCE0D68EF1F5}" srcOrd="1" destOrd="0" presId="urn:microsoft.com/office/officeart/2005/8/layout/hierarchy1"/>
    <dgm:cxn modelId="{4CD6DF26-3FD2-4877-B4FB-E341DC0C8B53}" type="presParOf" srcId="{A3FC1BD5-4876-4191-8A21-E39426C8FB4A}" destId="{786375A1-EDFF-47A4-957A-E617ABE07763}" srcOrd="1" destOrd="0" presId="urn:microsoft.com/office/officeart/2005/8/layout/hierarchy1"/>
    <dgm:cxn modelId="{214D8C52-DD34-4647-9DCE-A68CE9770023}" type="presParOf" srcId="{F36E17A9-6B1F-4440-9296-E1F00308E261}" destId="{38E94CEA-BE13-45FC-B23D-DA8CDD69EF43}" srcOrd="2" destOrd="0" presId="urn:microsoft.com/office/officeart/2005/8/layout/hierarchy1"/>
    <dgm:cxn modelId="{1A6B9327-D96A-4D5E-BDBA-36B85BEE28C9}" type="presParOf" srcId="{F36E17A9-6B1F-4440-9296-E1F00308E261}" destId="{C2F8C471-51FD-4F3F-AF8B-0BE63D6F4619}" srcOrd="3" destOrd="0" presId="urn:microsoft.com/office/officeart/2005/8/layout/hierarchy1"/>
    <dgm:cxn modelId="{51D4ACF5-CE77-4AB0-804E-AC041C92DC38}" type="presParOf" srcId="{C2F8C471-51FD-4F3F-AF8B-0BE63D6F4619}" destId="{9BED3D27-97E6-46AC-ABE5-CF1EA618D0E8}" srcOrd="0" destOrd="0" presId="urn:microsoft.com/office/officeart/2005/8/layout/hierarchy1"/>
    <dgm:cxn modelId="{48568001-30DA-4F74-9F0B-08DAFFE41997}" type="presParOf" srcId="{9BED3D27-97E6-46AC-ABE5-CF1EA618D0E8}" destId="{EDCEEDE4-AE59-4610-BF39-7B1B635DC80D}" srcOrd="0" destOrd="0" presId="urn:microsoft.com/office/officeart/2005/8/layout/hierarchy1"/>
    <dgm:cxn modelId="{0E7CA33E-07E4-4CCF-AE90-1092E7816299}" type="presParOf" srcId="{9BED3D27-97E6-46AC-ABE5-CF1EA618D0E8}" destId="{1C171B00-3368-49FF-99E8-88037A785860}" srcOrd="1" destOrd="0" presId="urn:microsoft.com/office/officeart/2005/8/layout/hierarchy1"/>
    <dgm:cxn modelId="{5BA96949-5499-4A9D-8237-CCA5F624A1DD}" type="presParOf" srcId="{C2F8C471-51FD-4F3F-AF8B-0BE63D6F4619}" destId="{A7118388-212B-458C-B9B7-908ABEEC3D3B}" srcOrd="1" destOrd="0" presId="urn:microsoft.com/office/officeart/2005/8/layout/hierarchy1"/>
    <dgm:cxn modelId="{B9D202FC-FE63-4A36-9BC9-47387A4CDCA8}" type="presParOf" srcId="{A7118388-212B-458C-B9B7-908ABEEC3D3B}" destId="{8F372669-054E-4400-A328-B748F0939BD6}" srcOrd="0" destOrd="0" presId="urn:microsoft.com/office/officeart/2005/8/layout/hierarchy1"/>
    <dgm:cxn modelId="{1E11BFE9-8F86-4152-B4C1-32BE73B4ED04}" type="presParOf" srcId="{A7118388-212B-458C-B9B7-908ABEEC3D3B}" destId="{D89967BC-C324-4959-B386-F1F917923790}" srcOrd="1" destOrd="0" presId="urn:microsoft.com/office/officeart/2005/8/layout/hierarchy1"/>
    <dgm:cxn modelId="{0183583E-3B45-4B48-AFA4-04A2A8D43400}" type="presParOf" srcId="{D89967BC-C324-4959-B386-F1F917923790}" destId="{439F1A17-AC2F-49B2-97B5-C8D57F125C8E}" srcOrd="0" destOrd="0" presId="urn:microsoft.com/office/officeart/2005/8/layout/hierarchy1"/>
    <dgm:cxn modelId="{59AB94FB-4029-4FB4-9E2A-A04CC34BE7E4}" type="presParOf" srcId="{439F1A17-AC2F-49B2-97B5-C8D57F125C8E}" destId="{D3248732-ABE5-40D7-BC3D-5968563E8AC5}" srcOrd="0" destOrd="0" presId="urn:microsoft.com/office/officeart/2005/8/layout/hierarchy1"/>
    <dgm:cxn modelId="{8540E643-31D3-426D-B4DD-620577789EDA}" type="presParOf" srcId="{439F1A17-AC2F-49B2-97B5-C8D57F125C8E}" destId="{9430C319-D77A-4997-8FC5-F814F7330E53}" srcOrd="1" destOrd="0" presId="urn:microsoft.com/office/officeart/2005/8/layout/hierarchy1"/>
    <dgm:cxn modelId="{EDAF6097-6075-45E9-80A9-83FB77221CF4}" type="presParOf" srcId="{D89967BC-C324-4959-B386-F1F917923790}" destId="{E806B034-15F7-43C2-9587-3F0974B476BC}" srcOrd="1" destOrd="0" presId="urn:microsoft.com/office/officeart/2005/8/layout/hierarchy1"/>
    <dgm:cxn modelId="{7503F968-8C42-4635-B053-3B347FDC2E6C}" type="presParOf" srcId="{F7DB743B-3D5C-4ED5-AE41-6133107022E7}" destId="{299A3B6D-F74E-4E98-9862-49EDD2780723}" srcOrd="2" destOrd="0" presId="urn:microsoft.com/office/officeart/2005/8/layout/hierarchy1"/>
    <dgm:cxn modelId="{4E9CF695-9CA3-41F4-96B7-CAE18C98E0C7}" type="presParOf" srcId="{F7DB743B-3D5C-4ED5-AE41-6133107022E7}" destId="{FD61F414-D2B0-4889-84F1-DBD43DD571F5}" srcOrd="3" destOrd="0" presId="urn:microsoft.com/office/officeart/2005/8/layout/hierarchy1"/>
    <dgm:cxn modelId="{E7114BE5-1BD1-458A-B551-42611E7E41A5}" type="presParOf" srcId="{FD61F414-D2B0-4889-84F1-DBD43DD571F5}" destId="{9AB31F26-2D58-473F-9557-5F801720CF78}" srcOrd="0" destOrd="0" presId="urn:microsoft.com/office/officeart/2005/8/layout/hierarchy1"/>
    <dgm:cxn modelId="{461848E0-F689-42A0-96F8-790E6B1A2406}" type="presParOf" srcId="{9AB31F26-2D58-473F-9557-5F801720CF78}" destId="{041B9A42-0148-4BC8-846B-28EFA27F5F9C}" srcOrd="0" destOrd="0" presId="urn:microsoft.com/office/officeart/2005/8/layout/hierarchy1"/>
    <dgm:cxn modelId="{C8F7DC47-F05E-439E-A556-BA69AB9C2863}" type="presParOf" srcId="{9AB31F26-2D58-473F-9557-5F801720CF78}" destId="{A3A5A995-C3FB-424D-9BA0-B0F6A43AA13A}" srcOrd="1" destOrd="0" presId="urn:microsoft.com/office/officeart/2005/8/layout/hierarchy1"/>
    <dgm:cxn modelId="{F4C6D7F2-2349-405D-B752-99B412DBC724}" type="presParOf" srcId="{FD61F414-D2B0-4889-84F1-DBD43DD571F5}" destId="{3AF30C08-89BF-451F-B698-7C651A861C44}" srcOrd="1" destOrd="0" presId="urn:microsoft.com/office/officeart/2005/8/layout/hierarchy1"/>
    <dgm:cxn modelId="{3008E9E7-E22B-4726-8D4D-9AB399D26D5D}" type="presParOf" srcId="{3AF30C08-89BF-451F-B698-7C651A861C44}" destId="{99C8F4D5-77B0-494C-95F9-54DEA46E826C}" srcOrd="0" destOrd="0" presId="urn:microsoft.com/office/officeart/2005/8/layout/hierarchy1"/>
    <dgm:cxn modelId="{F595E2E9-D594-47A4-BC88-9C13E14FF16B}" type="presParOf" srcId="{3AF30C08-89BF-451F-B698-7C651A861C44}" destId="{97C3CF96-CB5F-4546-9F1A-3D8CD3207756}" srcOrd="1" destOrd="0" presId="urn:microsoft.com/office/officeart/2005/8/layout/hierarchy1"/>
    <dgm:cxn modelId="{AD60BB60-3CF3-4301-86C3-811D3B8977D6}" type="presParOf" srcId="{97C3CF96-CB5F-4546-9F1A-3D8CD3207756}" destId="{84A62446-5209-40EF-89E9-B4EBACBF9444}" srcOrd="0" destOrd="0" presId="urn:microsoft.com/office/officeart/2005/8/layout/hierarchy1"/>
    <dgm:cxn modelId="{557B4DB2-D0CA-4173-BB90-36FE9428D2CC}" type="presParOf" srcId="{84A62446-5209-40EF-89E9-B4EBACBF9444}" destId="{41873188-C332-40E3-9F7F-6BA1E23C4701}" srcOrd="0" destOrd="0" presId="urn:microsoft.com/office/officeart/2005/8/layout/hierarchy1"/>
    <dgm:cxn modelId="{30FC01D9-41EB-4C51-90C0-4A94CA86E668}" type="presParOf" srcId="{84A62446-5209-40EF-89E9-B4EBACBF9444}" destId="{6D0650C7-A3E2-4BD4-A44A-A068FED2B8D8}" srcOrd="1" destOrd="0" presId="urn:microsoft.com/office/officeart/2005/8/layout/hierarchy1"/>
    <dgm:cxn modelId="{ADAD20D3-A2AE-4088-BF59-D85626681B4C}" type="presParOf" srcId="{97C3CF96-CB5F-4546-9F1A-3D8CD3207756}" destId="{E35CC57F-5E0C-4D91-A6E7-473965ACA2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C9D2F-576E-4CAA-BF4F-689C90808FB2}">
      <dsp:nvSpPr>
        <dsp:cNvPr id="0" name=""/>
        <dsp:cNvSpPr/>
      </dsp:nvSpPr>
      <dsp:spPr>
        <a:xfrm>
          <a:off x="3929776" y="2198919"/>
          <a:ext cx="91440" cy="392674"/>
        </a:xfrm>
        <a:custGeom>
          <a:avLst/>
          <a:gdLst/>
          <a:ahLst/>
          <a:cxnLst/>
          <a:rect l="0" t="0" r="0" b="0"/>
          <a:pathLst>
            <a:path>
              <a:moveTo>
                <a:pt x="45720" y="0"/>
              </a:moveTo>
              <a:lnTo>
                <a:pt x="45720" y="39267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F005A7-6AD6-46D1-A697-5F8DBCF73C9D}">
      <dsp:nvSpPr>
        <dsp:cNvPr id="0" name=""/>
        <dsp:cNvSpPr/>
      </dsp:nvSpPr>
      <dsp:spPr>
        <a:xfrm>
          <a:off x="2737842" y="948888"/>
          <a:ext cx="1237654" cy="392674"/>
        </a:xfrm>
        <a:custGeom>
          <a:avLst/>
          <a:gdLst/>
          <a:ahLst/>
          <a:cxnLst/>
          <a:rect l="0" t="0" r="0" b="0"/>
          <a:pathLst>
            <a:path>
              <a:moveTo>
                <a:pt x="0" y="0"/>
              </a:moveTo>
              <a:lnTo>
                <a:pt x="0" y="267595"/>
              </a:lnTo>
              <a:lnTo>
                <a:pt x="1237654" y="267595"/>
              </a:lnTo>
              <a:lnTo>
                <a:pt x="1237654" y="39267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5DFC5-276C-4C1B-9B17-8C5E7DCEE1DA}">
      <dsp:nvSpPr>
        <dsp:cNvPr id="0" name=""/>
        <dsp:cNvSpPr/>
      </dsp:nvSpPr>
      <dsp:spPr>
        <a:xfrm>
          <a:off x="1500187" y="2198919"/>
          <a:ext cx="825103" cy="392674"/>
        </a:xfrm>
        <a:custGeom>
          <a:avLst/>
          <a:gdLst/>
          <a:ahLst/>
          <a:cxnLst/>
          <a:rect l="0" t="0" r="0" b="0"/>
          <a:pathLst>
            <a:path>
              <a:moveTo>
                <a:pt x="0" y="0"/>
              </a:moveTo>
              <a:lnTo>
                <a:pt x="0" y="267595"/>
              </a:lnTo>
              <a:lnTo>
                <a:pt x="825103" y="267595"/>
              </a:lnTo>
              <a:lnTo>
                <a:pt x="825103" y="39267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AF160-6F12-43C2-970C-2496F8312FE1}">
      <dsp:nvSpPr>
        <dsp:cNvPr id="0" name=""/>
        <dsp:cNvSpPr/>
      </dsp:nvSpPr>
      <dsp:spPr>
        <a:xfrm>
          <a:off x="675084" y="2198919"/>
          <a:ext cx="825103" cy="392674"/>
        </a:xfrm>
        <a:custGeom>
          <a:avLst/>
          <a:gdLst/>
          <a:ahLst/>
          <a:cxnLst/>
          <a:rect l="0" t="0" r="0" b="0"/>
          <a:pathLst>
            <a:path>
              <a:moveTo>
                <a:pt x="825103" y="0"/>
              </a:moveTo>
              <a:lnTo>
                <a:pt x="825103" y="267595"/>
              </a:lnTo>
              <a:lnTo>
                <a:pt x="0" y="267595"/>
              </a:lnTo>
              <a:lnTo>
                <a:pt x="0" y="392674"/>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12F9DE-1689-4C4F-9273-1CE4069B1B9A}">
      <dsp:nvSpPr>
        <dsp:cNvPr id="0" name=""/>
        <dsp:cNvSpPr/>
      </dsp:nvSpPr>
      <dsp:spPr>
        <a:xfrm>
          <a:off x="1500187" y="948888"/>
          <a:ext cx="1237654" cy="392674"/>
        </a:xfrm>
        <a:custGeom>
          <a:avLst/>
          <a:gdLst/>
          <a:ahLst/>
          <a:cxnLst/>
          <a:rect l="0" t="0" r="0" b="0"/>
          <a:pathLst>
            <a:path>
              <a:moveTo>
                <a:pt x="1237654" y="0"/>
              </a:moveTo>
              <a:lnTo>
                <a:pt x="1237654" y="267595"/>
              </a:lnTo>
              <a:lnTo>
                <a:pt x="0" y="267595"/>
              </a:lnTo>
              <a:lnTo>
                <a:pt x="0" y="39267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97AABB-BA8E-492B-A8F3-7CE2C25E26DB}">
      <dsp:nvSpPr>
        <dsp:cNvPr id="0" name=""/>
        <dsp:cNvSpPr/>
      </dsp:nvSpPr>
      <dsp:spPr>
        <a:xfrm>
          <a:off x="2062757" y="91531"/>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9CAB14-072B-4A35-8193-EE9A645ADCE8}">
      <dsp:nvSpPr>
        <dsp:cNvPr id="0" name=""/>
        <dsp:cNvSpPr/>
      </dsp:nvSpPr>
      <dsp:spPr>
        <a:xfrm>
          <a:off x="2212776" y="234049"/>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Color</a:t>
          </a:r>
          <a:endParaRPr lang="en-US" sz="3300" kern="1200" dirty="0"/>
        </a:p>
      </dsp:txBody>
      <dsp:txXfrm>
        <a:off x="2237887" y="259160"/>
        <a:ext cx="1299946" cy="807135"/>
      </dsp:txXfrm>
    </dsp:sp>
    <dsp:sp modelId="{585C584D-6EA4-4564-8AE6-196722E5B53A}">
      <dsp:nvSpPr>
        <dsp:cNvPr id="0" name=""/>
        <dsp:cNvSpPr/>
      </dsp:nvSpPr>
      <dsp:spPr>
        <a:xfrm>
          <a:off x="825103" y="1341562"/>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B2C1F8-EB3A-4CD8-8C3B-0443F145F1D3}">
      <dsp:nvSpPr>
        <dsp:cNvPr id="0" name=""/>
        <dsp:cNvSpPr/>
      </dsp:nvSpPr>
      <dsp:spPr>
        <a:xfrm>
          <a:off x="975121" y="1484080"/>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solidFill>
                <a:srgbClr val="FFC000"/>
              </a:solidFill>
            </a:rPr>
            <a:t>Yellow</a:t>
          </a:r>
          <a:endParaRPr lang="en-US" sz="3300" kern="1200" dirty="0">
            <a:solidFill>
              <a:srgbClr val="FFC000"/>
            </a:solidFill>
          </a:endParaRPr>
        </a:p>
      </dsp:txBody>
      <dsp:txXfrm>
        <a:off x="1000232" y="1509191"/>
        <a:ext cx="1299946" cy="807135"/>
      </dsp:txXfrm>
    </dsp:sp>
    <dsp:sp modelId="{6BBB1694-6B22-4DF5-A3A1-B165FFF4C924}">
      <dsp:nvSpPr>
        <dsp:cNvPr id="0" name=""/>
        <dsp:cNvSpPr/>
      </dsp:nvSpPr>
      <dsp:spPr>
        <a:xfrm>
          <a:off x="0" y="2591593"/>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8201FD-5C57-4B27-8F8D-60AD694869AA}">
      <dsp:nvSpPr>
        <dsp:cNvPr id="0" name=""/>
        <dsp:cNvSpPr/>
      </dsp:nvSpPr>
      <dsp:spPr>
        <a:xfrm>
          <a:off x="150018" y="2734111"/>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t>
          </a:r>
          <a:endParaRPr lang="en-US" sz="3300" kern="1200" dirty="0"/>
        </a:p>
      </dsp:txBody>
      <dsp:txXfrm>
        <a:off x="175129" y="2759222"/>
        <a:ext cx="1299946" cy="807135"/>
      </dsp:txXfrm>
    </dsp:sp>
    <dsp:sp modelId="{FCD2372A-5FB5-4C3F-84C7-3844F2C5F2E8}">
      <dsp:nvSpPr>
        <dsp:cNvPr id="0" name=""/>
        <dsp:cNvSpPr/>
      </dsp:nvSpPr>
      <dsp:spPr>
        <a:xfrm>
          <a:off x="1650206" y="2591593"/>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CCE4D4-16B7-47B6-896B-76D573AF559E}">
      <dsp:nvSpPr>
        <dsp:cNvPr id="0" name=""/>
        <dsp:cNvSpPr/>
      </dsp:nvSpPr>
      <dsp:spPr>
        <a:xfrm>
          <a:off x="1800225" y="2734111"/>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t>
          </a:r>
          <a:endParaRPr lang="en-US" sz="3300" kern="1200" dirty="0"/>
        </a:p>
      </dsp:txBody>
      <dsp:txXfrm>
        <a:off x="1825336" y="2759222"/>
        <a:ext cx="1299946" cy="807135"/>
      </dsp:txXfrm>
    </dsp:sp>
    <dsp:sp modelId="{CE011618-7354-4DDE-B86E-B828ACAC3327}">
      <dsp:nvSpPr>
        <dsp:cNvPr id="0" name=""/>
        <dsp:cNvSpPr/>
      </dsp:nvSpPr>
      <dsp:spPr>
        <a:xfrm>
          <a:off x="3300412" y="1341562"/>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23C95-7A14-40CB-B4FB-3FA4867F6A53}">
      <dsp:nvSpPr>
        <dsp:cNvPr id="0" name=""/>
        <dsp:cNvSpPr/>
      </dsp:nvSpPr>
      <dsp:spPr>
        <a:xfrm>
          <a:off x="3450431" y="1484080"/>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solidFill>
                <a:srgbClr val="FF0000"/>
              </a:solidFill>
            </a:rPr>
            <a:t>Red</a:t>
          </a:r>
          <a:endParaRPr lang="en-US" sz="3300" kern="1200" dirty="0">
            <a:solidFill>
              <a:srgbClr val="FF0000"/>
            </a:solidFill>
          </a:endParaRPr>
        </a:p>
      </dsp:txBody>
      <dsp:txXfrm>
        <a:off x="3475542" y="1509191"/>
        <a:ext cx="1299946" cy="807135"/>
      </dsp:txXfrm>
    </dsp:sp>
    <dsp:sp modelId="{C21BD1A9-BF50-4DCD-A1DD-F902C3B47EAC}">
      <dsp:nvSpPr>
        <dsp:cNvPr id="0" name=""/>
        <dsp:cNvSpPr/>
      </dsp:nvSpPr>
      <dsp:spPr>
        <a:xfrm>
          <a:off x="3300412" y="2591593"/>
          <a:ext cx="1350168" cy="8573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570193-9A25-4792-9439-1DE50351BE88}">
      <dsp:nvSpPr>
        <dsp:cNvPr id="0" name=""/>
        <dsp:cNvSpPr/>
      </dsp:nvSpPr>
      <dsp:spPr>
        <a:xfrm>
          <a:off x="3450431" y="2734111"/>
          <a:ext cx="1350168" cy="8573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a:t>
          </a:r>
          <a:endParaRPr lang="en-US" sz="3300" kern="1200" dirty="0"/>
        </a:p>
      </dsp:txBody>
      <dsp:txXfrm>
        <a:off x="3475542" y="2759222"/>
        <a:ext cx="1299946" cy="807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8F4D5-77B0-494C-95F9-54DEA46E826C}">
      <dsp:nvSpPr>
        <dsp:cNvPr id="0" name=""/>
        <dsp:cNvSpPr/>
      </dsp:nvSpPr>
      <dsp:spPr>
        <a:xfrm>
          <a:off x="5135429" y="1418278"/>
          <a:ext cx="91440" cy="486722"/>
        </a:xfrm>
        <a:custGeom>
          <a:avLst/>
          <a:gdLst/>
          <a:ahLst/>
          <a:cxnLst/>
          <a:rect l="0" t="0" r="0" b="0"/>
          <a:pathLst>
            <a:path>
              <a:moveTo>
                <a:pt x="45720" y="0"/>
              </a:moveTo>
              <a:lnTo>
                <a:pt x="45720" y="402096"/>
              </a:lnTo>
              <a:lnTo>
                <a:pt x="121924" y="402096"/>
              </a:lnTo>
              <a:lnTo>
                <a:pt x="121924" y="486722"/>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9A3B6D-F74E-4E98-9862-49EDD2780723}">
      <dsp:nvSpPr>
        <dsp:cNvPr id="0" name=""/>
        <dsp:cNvSpPr/>
      </dsp:nvSpPr>
      <dsp:spPr>
        <a:xfrm>
          <a:off x="3276376" y="582315"/>
          <a:ext cx="1904772" cy="255886"/>
        </a:xfrm>
        <a:custGeom>
          <a:avLst/>
          <a:gdLst/>
          <a:ahLst/>
          <a:cxnLst/>
          <a:rect l="0" t="0" r="0" b="0"/>
          <a:pathLst>
            <a:path>
              <a:moveTo>
                <a:pt x="0" y="0"/>
              </a:moveTo>
              <a:lnTo>
                <a:pt x="0" y="171260"/>
              </a:lnTo>
              <a:lnTo>
                <a:pt x="1904772" y="171260"/>
              </a:lnTo>
              <a:lnTo>
                <a:pt x="1904772" y="2558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372669-054E-4400-A328-B748F0939BD6}">
      <dsp:nvSpPr>
        <dsp:cNvPr id="0" name=""/>
        <dsp:cNvSpPr/>
      </dsp:nvSpPr>
      <dsp:spPr>
        <a:xfrm>
          <a:off x="3611433" y="3094678"/>
          <a:ext cx="91440" cy="292819"/>
        </a:xfrm>
        <a:custGeom>
          <a:avLst/>
          <a:gdLst/>
          <a:ahLst/>
          <a:cxnLst/>
          <a:rect l="0" t="0" r="0" b="0"/>
          <a:pathLst>
            <a:path>
              <a:moveTo>
                <a:pt x="121915" y="0"/>
              </a:moveTo>
              <a:lnTo>
                <a:pt x="121915" y="208192"/>
              </a:lnTo>
              <a:lnTo>
                <a:pt x="45720" y="208192"/>
              </a:lnTo>
              <a:lnTo>
                <a:pt x="45720" y="29281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E94CEA-BE13-45FC-B23D-DA8CDD69EF43}">
      <dsp:nvSpPr>
        <dsp:cNvPr id="0" name=""/>
        <dsp:cNvSpPr/>
      </dsp:nvSpPr>
      <dsp:spPr>
        <a:xfrm>
          <a:off x="2718122" y="2273825"/>
          <a:ext cx="1015227" cy="240775"/>
        </a:xfrm>
        <a:custGeom>
          <a:avLst/>
          <a:gdLst/>
          <a:ahLst/>
          <a:cxnLst/>
          <a:rect l="0" t="0" r="0" b="0"/>
          <a:pathLst>
            <a:path>
              <a:moveTo>
                <a:pt x="0" y="0"/>
              </a:moveTo>
              <a:lnTo>
                <a:pt x="0" y="156149"/>
              </a:lnTo>
              <a:lnTo>
                <a:pt x="1015227" y="156149"/>
              </a:lnTo>
              <a:lnTo>
                <a:pt x="1015227" y="24077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1BB77-721F-4E7A-9C35-E49183334E34}">
      <dsp:nvSpPr>
        <dsp:cNvPr id="0" name=""/>
        <dsp:cNvSpPr/>
      </dsp:nvSpPr>
      <dsp:spPr>
        <a:xfrm>
          <a:off x="1675956" y="3094678"/>
          <a:ext cx="228595" cy="292819"/>
        </a:xfrm>
        <a:custGeom>
          <a:avLst/>
          <a:gdLst/>
          <a:ahLst/>
          <a:cxnLst/>
          <a:rect l="0" t="0" r="0" b="0"/>
          <a:pathLst>
            <a:path>
              <a:moveTo>
                <a:pt x="0" y="0"/>
              </a:moveTo>
              <a:lnTo>
                <a:pt x="0" y="208192"/>
              </a:lnTo>
              <a:lnTo>
                <a:pt x="228595" y="208192"/>
              </a:lnTo>
              <a:lnTo>
                <a:pt x="228595" y="29281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C6A95-BBBE-411F-98F3-11C3A7E01356}">
      <dsp:nvSpPr>
        <dsp:cNvPr id="0" name=""/>
        <dsp:cNvSpPr/>
      </dsp:nvSpPr>
      <dsp:spPr>
        <a:xfrm>
          <a:off x="1675956" y="2273825"/>
          <a:ext cx="1042166" cy="240775"/>
        </a:xfrm>
        <a:custGeom>
          <a:avLst/>
          <a:gdLst/>
          <a:ahLst/>
          <a:cxnLst/>
          <a:rect l="0" t="0" r="0" b="0"/>
          <a:pathLst>
            <a:path>
              <a:moveTo>
                <a:pt x="1042166" y="0"/>
              </a:moveTo>
              <a:lnTo>
                <a:pt x="1042166" y="156149"/>
              </a:lnTo>
              <a:lnTo>
                <a:pt x="0" y="156149"/>
              </a:lnTo>
              <a:lnTo>
                <a:pt x="0" y="24077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5F400E-7D64-449A-A163-E6B8467346B2}">
      <dsp:nvSpPr>
        <dsp:cNvPr id="0" name=""/>
        <dsp:cNvSpPr/>
      </dsp:nvSpPr>
      <dsp:spPr>
        <a:xfrm>
          <a:off x="1675957" y="1494477"/>
          <a:ext cx="1042165" cy="199271"/>
        </a:xfrm>
        <a:custGeom>
          <a:avLst/>
          <a:gdLst/>
          <a:ahLst/>
          <a:cxnLst/>
          <a:rect l="0" t="0" r="0" b="0"/>
          <a:pathLst>
            <a:path>
              <a:moveTo>
                <a:pt x="0" y="0"/>
              </a:moveTo>
              <a:lnTo>
                <a:pt x="0" y="114644"/>
              </a:lnTo>
              <a:lnTo>
                <a:pt x="1042165" y="114644"/>
              </a:lnTo>
              <a:lnTo>
                <a:pt x="1042165" y="199271"/>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EAFA13-7195-441C-8EF3-71CB53EAA4DB}">
      <dsp:nvSpPr>
        <dsp:cNvPr id="0" name=""/>
        <dsp:cNvSpPr/>
      </dsp:nvSpPr>
      <dsp:spPr>
        <a:xfrm>
          <a:off x="1675957" y="582315"/>
          <a:ext cx="1600419" cy="332085"/>
        </a:xfrm>
        <a:custGeom>
          <a:avLst/>
          <a:gdLst/>
          <a:ahLst/>
          <a:cxnLst/>
          <a:rect l="0" t="0" r="0" b="0"/>
          <a:pathLst>
            <a:path>
              <a:moveTo>
                <a:pt x="1600419" y="0"/>
              </a:moveTo>
              <a:lnTo>
                <a:pt x="1600419" y="247459"/>
              </a:lnTo>
              <a:lnTo>
                <a:pt x="0" y="247459"/>
              </a:lnTo>
              <a:lnTo>
                <a:pt x="0" y="33208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B7C94-E05A-4372-8C7B-FA27BB30EBC0}">
      <dsp:nvSpPr>
        <dsp:cNvPr id="0" name=""/>
        <dsp:cNvSpPr/>
      </dsp:nvSpPr>
      <dsp:spPr>
        <a:xfrm>
          <a:off x="2819623" y="2238"/>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4A685-7EAA-4911-A7DD-2E52CB25BDB3}">
      <dsp:nvSpPr>
        <dsp:cNvPr id="0" name=""/>
        <dsp:cNvSpPr/>
      </dsp:nvSpPr>
      <dsp:spPr>
        <a:xfrm>
          <a:off x="2921124" y="98663"/>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Color</a:t>
          </a:r>
          <a:endParaRPr lang="en-US" sz="1900" kern="1200" dirty="0"/>
        </a:p>
      </dsp:txBody>
      <dsp:txXfrm>
        <a:off x="2938114" y="115653"/>
        <a:ext cx="879527" cy="546096"/>
      </dsp:txXfrm>
    </dsp:sp>
    <dsp:sp modelId="{993B2A2F-9CBF-4EE7-AAA5-CB57ED1554DC}">
      <dsp:nvSpPr>
        <dsp:cNvPr id="0" name=""/>
        <dsp:cNvSpPr/>
      </dsp:nvSpPr>
      <dsp:spPr>
        <a:xfrm>
          <a:off x="1219203" y="914400"/>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5FAF7-7C6B-476F-845F-F09867800AD3}">
      <dsp:nvSpPr>
        <dsp:cNvPr id="0" name=""/>
        <dsp:cNvSpPr/>
      </dsp:nvSpPr>
      <dsp:spPr>
        <a:xfrm>
          <a:off x="1320704" y="1010826"/>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FFC000"/>
              </a:solidFill>
            </a:rPr>
            <a:t>Yellow</a:t>
          </a:r>
          <a:endParaRPr lang="en-US" sz="1900" kern="1200" dirty="0">
            <a:solidFill>
              <a:srgbClr val="FFC000"/>
            </a:solidFill>
          </a:endParaRPr>
        </a:p>
      </dsp:txBody>
      <dsp:txXfrm>
        <a:off x="1337694" y="1027816"/>
        <a:ext cx="879527" cy="546096"/>
      </dsp:txXfrm>
    </dsp:sp>
    <dsp:sp modelId="{938F7D39-3ACF-43DF-A569-F41E6EB56ECF}">
      <dsp:nvSpPr>
        <dsp:cNvPr id="0" name=""/>
        <dsp:cNvSpPr/>
      </dsp:nvSpPr>
      <dsp:spPr>
        <a:xfrm>
          <a:off x="2261368" y="1693748"/>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A3993-E794-463F-AC05-21265DBAFE8E}">
      <dsp:nvSpPr>
        <dsp:cNvPr id="0" name=""/>
        <dsp:cNvSpPr/>
      </dsp:nvSpPr>
      <dsp:spPr>
        <a:xfrm>
          <a:off x="2362869" y="1790174"/>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Size</a:t>
          </a:r>
          <a:endParaRPr lang="en-US" sz="1900" kern="1200" dirty="0"/>
        </a:p>
      </dsp:txBody>
      <dsp:txXfrm>
        <a:off x="2379859" y="1807164"/>
        <a:ext cx="879527" cy="546096"/>
      </dsp:txXfrm>
    </dsp:sp>
    <dsp:sp modelId="{F8F1D88D-D50B-419A-BDD4-EFD770C47492}">
      <dsp:nvSpPr>
        <dsp:cNvPr id="0" name=""/>
        <dsp:cNvSpPr/>
      </dsp:nvSpPr>
      <dsp:spPr>
        <a:xfrm>
          <a:off x="1219202" y="2514601"/>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C5F3E-0F69-4B7A-9DAB-337E22DF10AD}">
      <dsp:nvSpPr>
        <dsp:cNvPr id="0" name=""/>
        <dsp:cNvSpPr/>
      </dsp:nvSpPr>
      <dsp:spPr>
        <a:xfrm>
          <a:off x="1320703" y="2611026"/>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Small</a:t>
          </a:r>
          <a:endParaRPr lang="en-US" sz="1900" kern="1200" dirty="0"/>
        </a:p>
      </dsp:txBody>
      <dsp:txXfrm>
        <a:off x="1337693" y="2628016"/>
        <a:ext cx="879527" cy="546096"/>
      </dsp:txXfrm>
    </dsp:sp>
    <dsp:sp modelId="{A7C2668D-D41D-47B5-9816-C1F80C451087}">
      <dsp:nvSpPr>
        <dsp:cNvPr id="0" name=""/>
        <dsp:cNvSpPr/>
      </dsp:nvSpPr>
      <dsp:spPr>
        <a:xfrm>
          <a:off x="1447798" y="3387497"/>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7C78F-3AE8-4E8A-9FDE-BCE0D68EF1F5}">
      <dsp:nvSpPr>
        <dsp:cNvPr id="0" name=""/>
        <dsp:cNvSpPr/>
      </dsp:nvSpPr>
      <dsp:spPr>
        <a:xfrm>
          <a:off x="1549299" y="3483923"/>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a:t>
          </a:r>
          <a:endParaRPr lang="en-US" sz="1900" kern="1200" dirty="0"/>
        </a:p>
      </dsp:txBody>
      <dsp:txXfrm>
        <a:off x="1566289" y="3500913"/>
        <a:ext cx="879527" cy="546096"/>
      </dsp:txXfrm>
    </dsp:sp>
    <dsp:sp modelId="{EDCEEDE4-AE59-4610-BF39-7B1B635DC80D}">
      <dsp:nvSpPr>
        <dsp:cNvPr id="0" name=""/>
        <dsp:cNvSpPr/>
      </dsp:nvSpPr>
      <dsp:spPr>
        <a:xfrm>
          <a:off x="3276595" y="2514601"/>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171B00-3368-49FF-99E8-88037A785860}">
      <dsp:nvSpPr>
        <dsp:cNvPr id="0" name=""/>
        <dsp:cNvSpPr/>
      </dsp:nvSpPr>
      <dsp:spPr>
        <a:xfrm>
          <a:off x="3378096" y="2611026"/>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Medium</a:t>
          </a:r>
          <a:endParaRPr lang="en-US" sz="1900" kern="1200" dirty="0"/>
        </a:p>
      </dsp:txBody>
      <dsp:txXfrm>
        <a:off x="3395086" y="2628016"/>
        <a:ext cx="879527" cy="546096"/>
      </dsp:txXfrm>
    </dsp:sp>
    <dsp:sp modelId="{D3248732-ABE5-40D7-BC3D-5968563E8AC5}">
      <dsp:nvSpPr>
        <dsp:cNvPr id="0" name=""/>
        <dsp:cNvSpPr/>
      </dsp:nvSpPr>
      <dsp:spPr>
        <a:xfrm>
          <a:off x="3200400" y="3387497"/>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30C319-D77A-4997-8FC5-F814F7330E53}">
      <dsp:nvSpPr>
        <dsp:cNvPr id="0" name=""/>
        <dsp:cNvSpPr/>
      </dsp:nvSpPr>
      <dsp:spPr>
        <a:xfrm>
          <a:off x="3301901" y="3483923"/>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a:t>
          </a:r>
          <a:endParaRPr lang="en-US" sz="1900" kern="1200" dirty="0"/>
        </a:p>
      </dsp:txBody>
      <dsp:txXfrm>
        <a:off x="3318891" y="3500913"/>
        <a:ext cx="879527" cy="546096"/>
      </dsp:txXfrm>
    </dsp:sp>
    <dsp:sp modelId="{041B9A42-0148-4BC8-846B-28EFA27F5F9C}">
      <dsp:nvSpPr>
        <dsp:cNvPr id="0" name=""/>
        <dsp:cNvSpPr/>
      </dsp:nvSpPr>
      <dsp:spPr>
        <a:xfrm>
          <a:off x="4724396" y="838201"/>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5A995-C3FB-424D-9BA0-B0F6A43AA13A}">
      <dsp:nvSpPr>
        <dsp:cNvPr id="0" name=""/>
        <dsp:cNvSpPr/>
      </dsp:nvSpPr>
      <dsp:spPr>
        <a:xfrm>
          <a:off x="4825896" y="934627"/>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FF0000"/>
              </a:solidFill>
            </a:rPr>
            <a:t>Red</a:t>
          </a:r>
          <a:endParaRPr lang="en-US" sz="1900" kern="1200" dirty="0">
            <a:solidFill>
              <a:srgbClr val="FF0000"/>
            </a:solidFill>
          </a:endParaRPr>
        </a:p>
      </dsp:txBody>
      <dsp:txXfrm>
        <a:off x="4842886" y="951617"/>
        <a:ext cx="879527" cy="546096"/>
      </dsp:txXfrm>
    </dsp:sp>
    <dsp:sp modelId="{41873188-C332-40E3-9F7F-6BA1E23C4701}">
      <dsp:nvSpPr>
        <dsp:cNvPr id="0" name=""/>
        <dsp:cNvSpPr/>
      </dsp:nvSpPr>
      <dsp:spPr>
        <a:xfrm>
          <a:off x="4800600" y="1905001"/>
          <a:ext cx="913507" cy="5800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650C7-A3E2-4BD4-A44A-A068FED2B8D8}">
      <dsp:nvSpPr>
        <dsp:cNvPr id="0" name=""/>
        <dsp:cNvSpPr/>
      </dsp:nvSpPr>
      <dsp:spPr>
        <a:xfrm>
          <a:off x="4902101" y="2001426"/>
          <a:ext cx="913507" cy="580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a:t>
          </a:r>
          <a:endParaRPr lang="en-US" sz="1900" kern="1200" dirty="0"/>
        </a:p>
      </dsp:txBody>
      <dsp:txXfrm>
        <a:off x="4919091" y="2018416"/>
        <a:ext cx="879527" cy="546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DBC55-63D0-4023-8C89-D96BCB71DDA7}" type="datetimeFigureOut">
              <a:rPr lang="en-US" smtClean="0"/>
              <a:t>12/7/2019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A85718-4CBC-48C6-93B5-789481ED752F}" type="slidenum">
              <a:rPr lang="en-US" smtClean="0"/>
              <a:t>‹#›</a:t>
            </a:fld>
            <a:endParaRPr lang="en-US"/>
          </a:p>
        </p:txBody>
      </p:sp>
    </p:spTree>
    <p:extLst>
      <p:ext uri="{BB962C8B-B14F-4D97-AF65-F5344CB8AC3E}">
        <p14:creationId xmlns:p14="http://schemas.microsoft.com/office/powerpoint/2010/main" val="196791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Comic Sans MS" pitchFamily="66" charset="0"/>
              </a:defRPr>
            </a:lvl1pPr>
            <a:lvl2pPr marL="702756" indent="-270291" defTabSz="914485" eaLnBrk="0" hangingPunct="0">
              <a:defRPr sz="2300">
                <a:solidFill>
                  <a:schemeClr val="tx1"/>
                </a:solidFill>
                <a:latin typeface="Comic Sans MS" pitchFamily="66" charset="0"/>
              </a:defRPr>
            </a:lvl2pPr>
            <a:lvl3pPr marL="1081164" indent="-216233" defTabSz="914485" eaLnBrk="0" hangingPunct="0">
              <a:defRPr sz="2300">
                <a:solidFill>
                  <a:schemeClr val="tx1"/>
                </a:solidFill>
                <a:latin typeface="Comic Sans MS" pitchFamily="66" charset="0"/>
              </a:defRPr>
            </a:lvl3pPr>
            <a:lvl4pPr marL="1513629" indent="-216233" defTabSz="914485" eaLnBrk="0" hangingPunct="0">
              <a:defRPr sz="2300">
                <a:solidFill>
                  <a:schemeClr val="tx1"/>
                </a:solidFill>
                <a:latin typeface="Comic Sans MS" pitchFamily="66" charset="0"/>
              </a:defRPr>
            </a:lvl4pPr>
            <a:lvl5pPr marL="1946095" indent="-216233" defTabSz="914485" eaLnBrk="0" hangingPunct="0">
              <a:defRPr sz="2300">
                <a:solidFill>
                  <a:schemeClr val="tx1"/>
                </a:solidFill>
                <a:latin typeface="Comic Sans MS" pitchFamily="66" charset="0"/>
              </a:defRPr>
            </a:lvl5pPr>
            <a:lvl6pPr marL="2378560" indent="-216233" defTabSz="914485" eaLnBrk="0" fontAlgn="base" hangingPunct="0">
              <a:spcBef>
                <a:spcPct val="50000"/>
              </a:spcBef>
              <a:spcAft>
                <a:spcPct val="0"/>
              </a:spcAft>
              <a:defRPr sz="2300">
                <a:solidFill>
                  <a:schemeClr val="tx1"/>
                </a:solidFill>
                <a:latin typeface="Comic Sans MS" pitchFamily="66" charset="0"/>
              </a:defRPr>
            </a:lvl6pPr>
            <a:lvl7pPr marL="2811026" indent="-216233" defTabSz="914485" eaLnBrk="0" fontAlgn="base" hangingPunct="0">
              <a:spcBef>
                <a:spcPct val="50000"/>
              </a:spcBef>
              <a:spcAft>
                <a:spcPct val="0"/>
              </a:spcAft>
              <a:defRPr sz="2300">
                <a:solidFill>
                  <a:schemeClr val="tx1"/>
                </a:solidFill>
                <a:latin typeface="Comic Sans MS" pitchFamily="66" charset="0"/>
              </a:defRPr>
            </a:lvl7pPr>
            <a:lvl8pPr marL="3243491" indent="-216233" defTabSz="914485" eaLnBrk="0" fontAlgn="base" hangingPunct="0">
              <a:spcBef>
                <a:spcPct val="50000"/>
              </a:spcBef>
              <a:spcAft>
                <a:spcPct val="0"/>
              </a:spcAft>
              <a:defRPr sz="2300">
                <a:solidFill>
                  <a:schemeClr val="tx1"/>
                </a:solidFill>
                <a:latin typeface="Comic Sans MS" pitchFamily="66" charset="0"/>
              </a:defRPr>
            </a:lvl8pPr>
            <a:lvl9pPr marL="3675957" indent="-216233" defTabSz="914485" eaLnBrk="0" fontAlgn="base" hangingPunct="0">
              <a:spcBef>
                <a:spcPct val="50000"/>
              </a:spcBef>
              <a:spcAft>
                <a:spcPct val="0"/>
              </a:spcAft>
              <a:defRPr sz="2300">
                <a:solidFill>
                  <a:schemeClr val="tx1"/>
                </a:solidFill>
                <a:latin typeface="Comic Sans MS" pitchFamily="66" charset="0"/>
              </a:defRPr>
            </a:lvl9pPr>
          </a:lstStyle>
          <a:p>
            <a:pPr eaLnBrk="1" hangingPunct="1"/>
            <a:fld id="{59245CE8-5848-4B23-8465-7890D17FBE2A}" type="slidenum">
              <a:rPr lang="zh-CN" altLang="en-US" sz="1200">
                <a:latin typeface="Arial" pitchFamily="34" charset="0"/>
              </a:rPr>
              <a:pPr eaLnBrk="1" hangingPunct="1"/>
              <a:t>33</a:t>
            </a:fld>
            <a:endParaRPr lang="en-US" altLang="zh-CN" sz="120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morning</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1832236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Tree-Research</a:t>
            </a:r>
            <a:endParaRPr lang="en-US" dirty="0"/>
          </a:p>
        </p:txBody>
      </p:sp>
      <p:sp>
        <p:nvSpPr>
          <p:cNvPr id="3" name="Content Placeholder 2"/>
          <p:cNvSpPr>
            <a:spLocks noGrp="1"/>
          </p:cNvSpPr>
          <p:nvPr>
            <p:ph sz="quarter" idx="1"/>
          </p:nvPr>
        </p:nvSpPr>
        <p:spPr/>
        <p:txBody>
          <a:bodyPr/>
          <a:lstStyle/>
          <a:p>
            <a:r>
              <a:rPr lang="en-US" dirty="0" smtClean="0"/>
              <a:t>DT</a:t>
            </a: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0"/>
            <a:ext cx="462103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828800"/>
            <a:ext cx="3919265" cy="389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194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Decision tree-Example</a:t>
            </a:r>
            <a:endParaRPr lang="en-US" dirty="0"/>
          </a:p>
        </p:txBody>
      </p:sp>
      <p:sp>
        <p:nvSpPr>
          <p:cNvPr id="3" name="Content Placeholder 2"/>
          <p:cNvSpPr>
            <a:spLocks noGrp="1"/>
          </p:cNvSpPr>
          <p:nvPr>
            <p:ph sz="quarter" idx="1"/>
          </p:nvPr>
        </p:nvSpPr>
        <p:spPr/>
        <p:txBody>
          <a:bodyPr/>
          <a:lstStyle/>
          <a:p>
            <a:r>
              <a:rPr lang="en-US" dirty="0" smtClean="0"/>
              <a:t>For the diagram below, perform classification</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11037"/>
          <a:stretch/>
        </p:blipFill>
        <p:spPr>
          <a:xfrm>
            <a:off x="1600200" y="2230972"/>
            <a:ext cx="5105400" cy="4322912"/>
          </a:xfrm>
          <a:prstGeom prst="rect">
            <a:avLst/>
          </a:prstGeom>
        </p:spPr>
      </p:pic>
    </p:spTree>
    <p:extLst>
      <p:ext uri="{BB962C8B-B14F-4D97-AF65-F5344CB8AC3E}">
        <p14:creationId xmlns:p14="http://schemas.microsoft.com/office/powerpoint/2010/main" val="243319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Decision tree-Example</a:t>
            </a:r>
            <a:endParaRPr lang="en-US" dirty="0"/>
          </a:p>
        </p:txBody>
      </p:sp>
      <p:sp>
        <p:nvSpPr>
          <p:cNvPr id="3" name="Content Placeholder 2"/>
          <p:cNvSpPr>
            <a:spLocks noGrp="1"/>
          </p:cNvSpPr>
          <p:nvPr>
            <p:ph sz="quarter" idx="1"/>
          </p:nvPr>
        </p:nvSpPr>
        <p:spPr/>
        <p:txBody>
          <a:bodyPr/>
          <a:lstStyle/>
          <a:p>
            <a:r>
              <a:rPr lang="en-US" dirty="0" smtClean="0"/>
              <a:t>For the diagram below, perform classification</a:t>
            </a:r>
            <a:endParaRPr lang="en-US" dirty="0"/>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a:xfrm>
            <a:off x="533400" y="2362200"/>
            <a:ext cx="4114800" cy="3916363"/>
          </a:xfrm>
          <a:prstGeom prst="rect">
            <a:avLst/>
          </a:prstGeom>
        </p:spPr>
      </p:pic>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617"/>
          <a:stretch/>
        </p:blipFill>
        <p:spPr>
          <a:xfrm>
            <a:off x="4876800" y="2209800"/>
            <a:ext cx="3981718" cy="3916363"/>
          </a:xfrm>
          <a:prstGeom prst="rect">
            <a:avLst/>
          </a:prstGeom>
        </p:spPr>
      </p:pic>
    </p:spTree>
    <p:extLst>
      <p:ext uri="{BB962C8B-B14F-4D97-AF65-F5344CB8AC3E}">
        <p14:creationId xmlns:p14="http://schemas.microsoft.com/office/powerpoint/2010/main" val="166218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Decision tree-Regression</a:t>
            </a:r>
            <a:endParaRPr lang="en-US" dirty="0"/>
          </a:p>
        </p:txBody>
      </p:sp>
      <p:sp>
        <p:nvSpPr>
          <p:cNvPr id="3" name="Content Placeholder 2"/>
          <p:cNvSpPr>
            <a:spLocks noGrp="1"/>
          </p:cNvSpPr>
          <p:nvPr>
            <p:ph sz="quarter" idx="1"/>
          </p:nvPr>
        </p:nvSpPr>
        <p:spPr/>
        <p:txBody>
          <a:bodyPr/>
          <a:lstStyle/>
          <a:p>
            <a:r>
              <a:rPr lang="en-US" dirty="0" smtClean="0"/>
              <a:t>For the diagram below, </a:t>
            </a:r>
            <a:endParaRPr lang="en-US" dirty="0"/>
          </a:p>
        </p:txBody>
      </p:sp>
      <p:pic>
        <p:nvPicPr>
          <p:cNvPr id="2050" name="Picture 2" descr="Image result for decision tree using R"/>
          <p:cNvPicPr>
            <a:picLocks noChangeAspect="1" noChangeArrowheads="1"/>
          </p:cNvPicPr>
          <p:nvPr/>
        </p:nvPicPr>
        <p:blipFill rotWithShape="1">
          <a:blip r:embed="rId2">
            <a:extLst>
              <a:ext uri="{28A0092B-C50C-407E-A947-70E740481C1C}">
                <a14:useLocalDpi xmlns:a14="http://schemas.microsoft.com/office/drawing/2010/main" val="0"/>
              </a:ext>
            </a:extLst>
          </a:blip>
          <a:srcRect l="46799"/>
          <a:stretch/>
        </p:blipFill>
        <p:spPr bwMode="auto">
          <a:xfrm>
            <a:off x="296230" y="1828800"/>
            <a:ext cx="450437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ecision tree using R"/>
          <p:cNvPicPr>
            <a:picLocks noChangeAspect="1" noChangeArrowheads="1"/>
          </p:cNvPicPr>
          <p:nvPr/>
        </p:nvPicPr>
        <p:blipFill rotWithShape="1">
          <a:blip r:embed="rId2">
            <a:extLst>
              <a:ext uri="{28A0092B-C50C-407E-A947-70E740481C1C}">
                <a14:useLocalDpi xmlns:a14="http://schemas.microsoft.com/office/drawing/2010/main" val="0"/>
              </a:ext>
            </a:extLst>
          </a:blip>
          <a:srcRect r="53125"/>
          <a:stretch/>
        </p:blipFill>
        <p:spPr bwMode="auto">
          <a:xfrm>
            <a:off x="4953000" y="1905000"/>
            <a:ext cx="396883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97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trees</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555605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a:xfrm>
            <a:off x="457200" y="1371600"/>
            <a:ext cx="8229600" cy="5257800"/>
          </a:xfrm>
        </p:spPr>
        <p:txBody>
          <a:bodyPr>
            <a:normAutofit lnSpcReduction="10000"/>
          </a:bodyPr>
          <a:lstStyle/>
          <a:p>
            <a:r>
              <a:rPr lang="en-US" sz="2400" dirty="0" smtClean="0"/>
              <a:t>Look at the picture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err="1" smtClean="0"/>
              <a:t>Uni-variate</a:t>
            </a:r>
            <a:r>
              <a:rPr lang="en-US" sz="2400" dirty="0" smtClean="0"/>
              <a:t>, Binary split, Leaves are in classification.</a:t>
            </a:r>
            <a:endParaRPr lang="en-US" sz="2400"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42028"/>
          <a:stretch/>
        </p:blipFill>
        <p:spPr bwMode="auto">
          <a:xfrm>
            <a:off x="838200" y="1905000"/>
            <a:ext cx="3858009"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59200"/>
          <a:stretch/>
        </p:blipFill>
        <p:spPr bwMode="auto">
          <a:xfrm>
            <a:off x="5688232" y="1781175"/>
            <a:ext cx="2769968"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66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8" presetClass="entr" presetSubtype="0" accel="50000" fill="hold" nodeType="clickEffect">
                                  <p:stCondLst>
                                    <p:cond delay="0"/>
                                  </p:stCondLst>
                                  <p:iterate type="lt">
                                    <p:tmPct val="50000"/>
                                  </p:iterate>
                                  <p:childTnLst>
                                    <p:set>
                                      <p:cBhvr>
                                        <p:cTn id="24" dur="1" fill="hold">
                                          <p:stCondLst>
                                            <p:cond delay="0"/>
                                          </p:stCondLst>
                                        </p:cTn>
                                        <p:tgtEl>
                                          <p:spTgt spid="3">
                                            <p:txEl>
                                              <p:pRg st="11" end="11"/>
                                            </p:txEl>
                                          </p:spTgt>
                                        </p:tgtEl>
                                        <p:attrNameLst>
                                          <p:attrName>style.visibility</p:attrName>
                                        </p:attrNameLst>
                                      </p:cBhvr>
                                      <p:to>
                                        <p:strVal val="visible"/>
                                      </p:to>
                                    </p:set>
                                    <p:set>
                                      <p:cBhvr>
                                        <p:cTn id="25" dur="455" fill="hold">
                                          <p:stCondLst>
                                            <p:cond delay="0"/>
                                          </p:stCondLst>
                                        </p:cTn>
                                        <p:tgtEl>
                                          <p:spTgt spid="3">
                                            <p:txEl>
                                              <p:pRg st="11" end="11"/>
                                            </p:txEl>
                                          </p:spTgt>
                                        </p:tgtEl>
                                        <p:attrNameLst>
                                          <p:attrName>style.rotation</p:attrName>
                                        </p:attrNameLst>
                                      </p:cBhvr>
                                      <p:to>
                                        <p:strVal val="-45.0"/>
                                      </p:to>
                                    </p:set>
                                    <p:anim calcmode="lin" valueType="num">
                                      <p:cBhvr>
                                        <p:cTn id="26" dur="455" fill="hold">
                                          <p:stCondLst>
                                            <p:cond delay="455"/>
                                          </p:stCondLst>
                                        </p:cTn>
                                        <p:tgtEl>
                                          <p:spTgt spid="3">
                                            <p:txEl>
                                              <p:pRg st="11" end="11"/>
                                            </p:txEl>
                                          </p:spTgt>
                                        </p:tgtEl>
                                        <p:attrNameLst>
                                          <p:attrName>style.rotation</p:attrName>
                                        </p:attrNameLst>
                                      </p:cBhvr>
                                      <p:tavLst>
                                        <p:tav tm="0">
                                          <p:val>
                                            <p:fltVal val="-45"/>
                                          </p:val>
                                        </p:tav>
                                        <p:tav tm="69900">
                                          <p:val>
                                            <p:fltVal val="45"/>
                                          </p:val>
                                        </p:tav>
                                        <p:tav tm="100000">
                                          <p:val>
                                            <p:fltVal val="0"/>
                                          </p:val>
                                        </p:tav>
                                      </p:tavLst>
                                    </p:anim>
                                    <p:anim calcmode="lin" valueType="num">
                                      <p:cBhvr>
                                        <p:cTn id="27" dur="455" fill="hold">
                                          <p:stCondLst>
                                            <p:cond delay="0"/>
                                          </p:stCondLst>
                                        </p:cTn>
                                        <p:tgtEl>
                                          <p:spTgt spid="3">
                                            <p:txEl>
                                              <p:pRg st="11" end="11"/>
                                            </p:txEl>
                                          </p:spTgt>
                                        </p:tgtEl>
                                        <p:attrNameLst>
                                          <p:attrName>ppt_y</p:attrName>
                                        </p:attrNameLst>
                                      </p:cBhvr>
                                      <p:tavLst>
                                        <p:tav tm="0">
                                          <p:val>
                                            <p:strVal val="#ppt_y-1"/>
                                          </p:val>
                                        </p:tav>
                                        <p:tav tm="100000">
                                          <p:val>
                                            <p:strVal val="#ppt_y-(0.354*#ppt_w-0.172*#ppt_h)"/>
                                          </p:val>
                                        </p:tav>
                                      </p:tavLst>
                                    </p:anim>
                                    <p:anim calcmode="lin" valueType="num">
                                      <p:cBhvr>
                                        <p:cTn id="28" dur="156" decel="50000" autoRev="1" fill="hold">
                                          <p:stCondLst>
                                            <p:cond delay="455"/>
                                          </p:stCondLst>
                                        </p:cTn>
                                        <p:tgtEl>
                                          <p:spTgt spid="3">
                                            <p:txEl>
                                              <p:pRg st="11" end="11"/>
                                            </p:txEl>
                                          </p:spTgt>
                                        </p:tgtEl>
                                        <p:attrNameLst>
                                          <p:attrName>ppt_y</p:attrName>
                                        </p:attrNameLst>
                                      </p:cBhvr>
                                      <p:tavLst>
                                        <p:tav tm="0">
                                          <p:val>
                                            <p:strVal val="#ppt_y-(0.354*#ppt_w-0.172*#ppt_h)"/>
                                          </p:val>
                                        </p:tav>
                                        <p:tav tm="100000">
                                          <p:val>
                                            <p:strVal val="#ppt_y-(0.354*#ppt_w-0.172*#ppt_h)-#ppt_h/2"/>
                                          </p:val>
                                        </p:tav>
                                      </p:tavLst>
                                    </p:anim>
                                    <p:anim calcmode="lin" valueType="num">
                                      <p:cBhvr>
                                        <p:cTn id="29" dur="136" fill="hold">
                                          <p:stCondLst>
                                            <p:cond delay="864"/>
                                          </p:stCondLst>
                                        </p:cTn>
                                        <p:tgtEl>
                                          <p:spTgt spid="3">
                                            <p:txEl>
                                              <p:pRg st="11" end="11"/>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Trees</a:t>
            </a:r>
            <a:br>
              <a:rPr lang="en-US" dirty="0" smtClean="0"/>
            </a:br>
            <a:r>
              <a:rPr lang="en-US" dirty="0" smtClean="0"/>
              <a:t>Multivariate Split</a:t>
            </a:r>
            <a:endParaRPr lang="en-US" dirty="0"/>
          </a:p>
        </p:txBody>
      </p:sp>
      <p:sp>
        <p:nvSpPr>
          <p:cNvPr id="3" name="Content Placeholder 2"/>
          <p:cNvSpPr>
            <a:spLocks noGrp="1"/>
          </p:cNvSpPr>
          <p:nvPr>
            <p:ph sz="quarter" idx="1"/>
          </p:nvPr>
        </p:nvSpPr>
        <p:spPr/>
        <p:txBody>
          <a:bodyPr/>
          <a:lstStyle/>
          <a:p>
            <a:r>
              <a:rPr lang="en-US" dirty="0" smtClean="0"/>
              <a:t>Regression like lines based.</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7451725" cy="420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6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2066513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lstStyle/>
          <a:p>
            <a:r>
              <a:rPr lang="en-US" dirty="0" smtClean="0"/>
              <a:t>Use ID3 to form a Decision tree for the following data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4200445"/>
              </p:ext>
            </p:extLst>
          </p:nvPr>
        </p:nvGraphicFramePr>
        <p:xfrm>
          <a:off x="1219200" y="27432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Class</a:t>
                      </a:r>
                      <a:endParaRPr lang="en-US" dirty="0"/>
                    </a:p>
                  </a:txBody>
                  <a:tcPr/>
                </a:tc>
                <a:tc>
                  <a:txBody>
                    <a:bodyPr/>
                    <a:lstStyle/>
                    <a:p>
                      <a:r>
                        <a:rPr lang="en-US" dirty="0" smtClean="0"/>
                        <a:t>Size</a:t>
                      </a:r>
                      <a:endParaRPr lang="en-US" dirty="0"/>
                    </a:p>
                  </a:txBody>
                  <a:tcPr/>
                </a:tc>
                <a:tc>
                  <a:txBody>
                    <a:bodyPr/>
                    <a:lstStyle/>
                    <a:p>
                      <a:r>
                        <a:rPr lang="en-US" dirty="0" smtClean="0"/>
                        <a:t>Color</a:t>
                      </a:r>
                      <a:endParaRPr lang="en-US" dirty="0"/>
                    </a:p>
                  </a:txBody>
                  <a:tcPr/>
                </a:tc>
                <a:tc>
                  <a:txBody>
                    <a:bodyPr/>
                    <a:lstStyle/>
                    <a:p>
                      <a:r>
                        <a:rPr lang="en-US" dirty="0" smtClean="0"/>
                        <a:t>Surface</a:t>
                      </a:r>
                      <a:endParaRPr lang="en-US" dirty="0"/>
                    </a:p>
                  </a:txBody>
                  <a:tcPr/>
                </a:tc>
              </a:tr>
              <a:tr h="370840">
                <a:tc>
                  <a:txBody>
                    <a:bodyPr/>
                    <a:lstStyle/>
                    <a:p>
                      <a:r>
                        <a:rPr lang="en-US" dirty="0" smtClean="0"/>
                        <a:t>A</a:t>
                      </a:r>
                      <a:endParaRPr lang="en-US" dirty="0"/>
                    </a:p>
                  </a:txBody>
                  <a:tcPr/>
                </a:tc>
                <a:tc>
                  <a:txBody>
                    <a:bodyPr/>
                    <a:lstStyle/>
                    <a:p>
                      <a:r>
                        <a:rPr lang="en-US" dirty="0" smtClean="0"/>
                        <a:t>Small</a:t>
                      </a:r>
                      <a:endParaRPr lang="en-US" dirty="0"/>
                    </a:p>
                  </a:txBody>
                  <a:tcPr/>
                </a:tc>
                <a:tc>
                  <a:txBody>
                    <a:bodyPr/>
                    <a:lstStyle/>
                    <a:p>
                      <a:r>
                        <a:rPr lang="en-US" dirty="0" smtClean="0"/>
                        <a:t>Yellow</a:t>
                      </a:r>
                      <a:endParaRPr lang="en-US" dirty="0"/>
                    </a:p>
                  </a:txBody>
                  <a:tcPr/>
                </a:tc>
                <a:tc>
                  <a:txBody>
                    <a:bodyPr/>
                    <a:lstStyle/>
                    <a:p>
                      <a:r>
                        <a:rPr lang="en-US" dirty="0" smtClean="0"/>
                        <a:t>Smooth</a:t>
                      </a:r>
                      <a:endParaRPr lang="en-US" dirty="0"/>
                    </a:p>
                  </a:txBody>
                  <a:tcPr/>
                </a:tc>
              </a:tr>
              <a:tr h="370840">
                <a:tc>
                  <a:txBody>
                    <a:bodyPr/>
                    <a:lstStyle/>
                    <a:p>
                      <a:r>
                        <a:rPr lang="en-US" dirty="0" smtClean="0"/>
                        <a:t>A</a:t>
                      </a:r>
                      <a:endParaRPr lang="en-US" dirty="0"/>
                    </a:p>
                  </a:txBody>
                  <a:tcPr/>
                </a:tc>
                <a:tc>
                  <a:txBody>
                    <a:bodyPr/>
                    <a:lstStyle/>
                    <a:p>
                      <a:r>
                        <a:rPr lang="en-US" dirty="0" smtClean="0"/>
                        <a:t>Medium</a:t>
                      </a:r>
                      <a:endParaRPr lang="en-US" dirty="0"/>
                    </a:p>
                  </a:txBody>
                  <a:tcPr/>
                </a:tc>
                <a:tc>
                  <a:txBody>
                    <a:bodyPr/>
                    <a:lstStyle/>
                    <a:p>
                      <a:r>
                        <a:rPr lang="en-US" dirty="0" smtClean="0"/>
                        <a:t>Red</a:t>
                      </a:r>
                      <a:endParaRPr lang="en-US" dirty="0"/>
                    </a:p>
                  </a:txBody>
                  <a:tcPr/>
                </a:tc>
                <a:tc>
                  <a:txBody>
                    <a:bodyPr/>
                    <a:lstStyle/>
                    <a:p>
                      <a:r>
                        <a:rPr lang="en-US" dirty="0" smtClean="0"/>
                        <a:t>Smooth</a:t>
                      </a:r>
                      <a:endParaRPr lang="en-US" dirty="0"/>
                    </a:p>
                  </a:txBody>
                  <a:tcPr/>
                </a:tc>
              </a:tr>
              <a:tr h="370840">
                <a:tc>
                  <a:txBody>
                    <a:bodyPr/>
                    <a:lstStyle/>
                    <a:p>
                      <a:r>
                        <a:rPr lang="en-US" dirty="0" smtClean="0"/>
                        <a:t>A</a:t>
                      </a:r>
                      <a:endParaRPr lang="en-US" dirty="0"/>
                    </a:p>
                  </a:txBody>
                  <a:tcPr/>
                </a:tc>
                <a:tc>
                  <a:txBody>
                    <a:bodyPr/>
                    <a:lstStyle/>
                    <a:p>
                      <a:r>
                        <a:rPr lang="en-US" dirty="0" smtClean="0"/>
                        <a:t>Medium</a:t>
                      </a:r>
                      <a:endParaRPr lang="en-US" dirty="0"/>
                    </a:p>
                  </a:txBody>
                  <a:tcPr/>
                </a:tc>
                <a:tc>
                  <a:txBody>
                    <a:bodyPr/>
                    <a:lstStyle/>
                    <a:p>
                      <a:r>
                        <a:rPr lang="en-US" dirty="0" smtClean="0"/>
                        <a:t>Red</a:t>
                      </a:r>
                      <a:endParaRPr lang="en-US" dirty="0"/>
                    </a:p>
                  </a:txBody>
                  <a:tcPr/>
                </a:tc>
                <a:tc>
                  <a:txBody>
                    <a:bodyPr/>
                    <a:lstStyle/>
                    <a:p>
                      <a:r>
                        <a:rPr lang="en-US" dirty="0" smtClean="0"/>
                        <a:t>Smooth</a:t>
                      </a:r>
                      <a:endParaRPr lang="en-US" dirty="0"/>
                    </a:p>
                  </a:txBody>
                  <a:tcPr/>
                </a:tc>
              </a:tr>
              <a:tr h="370840">
                <a:tc>
                  <a:txBody>
                    <a:bodyPr/>
                    <a:lstStyle/>
                    <a:p>
                      <a:r>
                        <a:rPr lang="en-US" dirty="0" smtClean="0"/>
                        <a:t>A</a:t>
                      </a:r>
                      <a:endParaRPr lang="en-US" dirty="0"/>
                    </a:p>
                  </a:txBody>
                  <a:tcPr/>
                </a:tc>
                <a:tc>
                  <a:txBody>
                    <a:bodyPr/>
                    <a:lstStyle/>
                    <a:p>
                      <a:r>
                        <a:rPr lang="en-US" dirty="0" smtClean="0"/>
                        <a:t>Big</a:t>
                      </a:r>
                      <a:endParaRPr lang="en-US" dirty="0"/>
                    </a:p>
                  </a:txBody>
                  <a:tcPr/>
                </a:tc>
                <a:tc>
                  <a:txBody>
                    <a:bodyPr/>
                    <a:lstStyle/>
                    <a:p>
                      <a:r>
                        <a:rPr lang="en-US" dirty="0" smtClean="0"/>
                        <a:t>Red</a:t>
                      </a:r>
                      <a:endParaRPr lang="en-US" dirty="0"/>
                    </a:p>
                  </a:txBody>
                  <a:tcPr/>
                </a:tc>
                <a:tc>
                  <a:txBody>
                    <a:bodyPr/>
                    <a:lstStyle/>
                    <a:p>
                      <a:r>
                        <a:rPr lang="en-US" dirty="0" smtClean="0"/>
                        <a:t>Rough</a:t>
                      </a:r>
                      <a:endParaRPr lang="en-US" dirty="0"/>
                    </a:p>
                  </a:txBody>
                  <a:tcPr/>
                </a:tc>
              </a:tr>
              <a:tr h="370840">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Smooth</a:t>
                      </a:r>
                      <a:endParaRPr lang="en-US" dirty="0"/>
                    </a:p>
                  </a:txBody>
                  <a:tcPr/>
                </a:tc>
              </a:tr>
              <a:tr h="370840">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Smooth</a:t>
                      </a:r>
                      <a:endParaRPr lang="en-US" dirty="0"/>
                    </a:p>
                  </a:txBody>
                  <a:tcPr/>
                </a:tc>
              </a:tr>
            </a:tbl>
          </a:graphicData>
        </a:graphic>
      </p:graphicFrame>
    </p:spTree>
    <p:extLst>
      <p:ext uri="{BB962C8B-B14F-4D97-AF65-F5344CB8AC3E}">
        <p14:creationId xmlns:p14="http://schemas.microsoft.com/office/powerpoint/2010/main" val="3574000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 ID3 uses Entropy.</a:t>
            </a:r>
          </a:p>
          <a:p>
            <a:r>
              <a:rPr lang="en-US" dirty="0" smtClean="0"/>
              <a:t>The Entropy measures the  amount of uncertainty.</a:t>
            </a:r>
            <a:r>
              <a:rPr lang="en-US" sz="2800" dirty="0"/>
              <a:t> The </a:t>
            </a:r>
            <a:r>
              <a:rPr lang="en-US" sz="2800" i="1" dirty="0">
                <a:solidFill>
                  <a:srgbClr val="CC0000"/>
                </a:solidFill>
              </a:rPr>
              <a:t>expected amount of information</a:t>
            </a:r>
            <a:r>
              <a:rPr lang="en-US" sz="2800" dirty="0"/>
              <a:t> when observing the output of a random variable X</a:t>
            </a:r>
          </a:p>
          <a:p>
            <a:endParaRPr lang="en-US" dirty="0" smtClean="0"/>
          </a:p>
          <a:p>
            <a:endParaRPr lang="en-US" dirty="0" smtClean="0"/>
          </a:p>
          <a:p>
            <a:endParaRPr lang="en-US" dirty="0"/>
          </a:p>
          <a:p>
            <a:r>
              <a:rPr lang="en-US" dirty="0" smtClean="0"/>
              <a:t>If we are tossing a coin, frequency of heads is ,say p. The entropy measures the uncertainty in </a:t>
            </a:r>
          </a:p>
          <a:p>
            <a:r>
              <a:rPr lang="en-US" dirty="0" smtClean="0"/>
              <a:t>any actual outcome (toss).</a:t>
            </a:r>
          </a:p>
          <a:p>
            <a:r>
              <a:rPr lang="en-US" dirty="0"/>
              <a:t>Note, the uncertainty is zero if </a:t>
            </a:r>
            <a:r>
              <a:rPr lang="en-US" dirty="0" smtClean="0"/>
              <a:t>p=0                                                </a:t>
            </a:r>
            <a:r>
              <a:rPr lang="en-US" dirty="0"/>
              <a:t>or </a:t>
            </a:r>
            <a:r>
              <a:rPr lang="en-US" dirty="0" smtClean="0"/>
              <a:t>1and </a:t>
            </a:r>
            <a:r>
              <a:rPr lang="en-US" dirty="0"/>
              <a:t>maximal if we have p=0.5.</a:t>
            </a:r>
          </a:p>
          <a:p>
            <a:endParaRPr lang="en-US" dirty="0" smtClean="0"/>
          </a:p>
          <a:p>
            <a:endParaRPr lang="en-US" dirty="0"/>
          </a:p>
        </p:txBody>
      </p:sp>
      <p:pic>
        <p:nvPicPr>
          <p:cNvPr id="5" name="Picture 4" descr="200px-Binary_entropy_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37" y="3838575"/>
            <a:ext cx="3230563"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nvGraphicFramePr>
        <p:xfrm>
          <a:off x="1331913" y="2852738"/>
          <a:ext cx="6269037" cy="630237"/>
        </p:xfrm>
        <a:graphic>
          <a:graphicData uri="http://schemas.openxmlformats.org/presentationml/2006/ole">
            <mc:AlternateContent xmlns:mc="http://schemas.openxmlformats.org/markup-compatibility/2006">
              <mc:Choice xmlns:v="urn:schemas-microsoft-com:vml" Requires="v">
                <p:oleObj spid="_x0000_s4109" name="Equation" r:id="rId4" imgW="3416300" imgH="342900" progId="Equation.DSMT4">
                  <p:embed/>
                </p:oleObj>
              </mc:Choice>
              <mc:Fallback>
                <p:oleObj name="Equation" r:id="rId4" imgW="3416300" imgH="3429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852738"/>
                        <a:ext cx="626903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5204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class</a:t>
            </a:r>
            <a:endParaRPr lang="en-US" dirty="0"/>
          </a:p>
        </p:txBody>
      </p:sp>
      <p:sp>
        <p:nvSpPr>
          <p:cNvPr id="3" name="Content Placeholder 2"/>
          <p:cNvSpPr>
            <a:spLocks noGrp="1"/>
          </p:cNvSpPr>
          <p:nvPr>
            <p:ph sz="quarter" idx="1"/>
          </p:nvPr>
        </p:nvSpPr>
        <p:spPr/>
        <p:txBody>
          <a:bodyPr/>
          <a:lstStyle/>
          <a:p>
            <a:r>
              <a:rPr lang="en-US" dirty="0"/>
              <a:t>Linear basis function models</a:t>
            </a:r>
          </a:p>
          <a:p>
            <a:r>
              <a:rPr lang="en-US" dirty="0"/>
              <a:t>Bias-variance decomposition</a:t>
            </a:r>
          </a:p>
          <a:p>
            <a:endParaRPr lang="en-US" dirty="0"/>
          </a:p>
        </p:txBody>
      </p:sp>
    </p:spTree>
    <p:extLst>
      <p:ext uri="{BB962C8B-B14F-4D97-AF65-F5344CB8AC3E}">
        <p14:creationId xmlns:p14="http://schemas.microsoft.com/office/powerpoint/2010/main" val="1551263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lstStyle/>
          <a:p>
            <a:r>
              <a:rPr lang="en-US" dirty="0" smtClean="0"/>
              <a:t>Ex</a:t>
            </a:r>
            <a:endParaRPr lang="en-US" dirty="0"/>
          </a:p>
        </p:txBody>
      </p:sp>
      <p:pic>
        <p:nvPicPr>
          <p:cNvPr id="4" name="Picture 3"/>
          <p:cNvPicPr/>
          <p:nvPr/>
        </p:nvPicPr>
        <p:blipFill rotWithShape="1">
          <a:blip r:embed="rId2"/>
          <a:srcRect l="18590" t="19099" r="19711" b="7640"/>
          <a:stretch/>
        </p:blipFill>
        <p:spPr bwMode="auto">
          <a:xfrm>
            <a:off x="457200" y="1143000"/>
            <a:ext cx="8610600" cy="5486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6262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lstStyle/>
          <a:p>
            <a:r>
              <a:rPr lang="en-US" dirty="0" smtClean="0"/>
              <a:t>Ex</a:t>
            </a:r>
            <a:endParaRPr lang="en-US" dirty="0"/>
          </a:p>
        </p:txBody>
      </p:sp>
    </p:spTree>
    <p:extLst>
      <p:ext uri="{BB962C8B-B14F-4D97-AF65-F5344CB8AC3E}">
        <p14:creationId xmlns:p14="http://schemas.microsoft.com/office/powerpoint/2010/main" val="4248794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a:xfrm>
            <a:off x="457200" y="1295400"/>
            <a:ext cx="8229600" cy="5334000"/>
          </a:xfrm>
        </p:spPr>
        <p:txBody>
          <a:bodyPr>
            <a:normAutofit/>
          </a:bodyPr>
          <a:lstStyle/>
          <a:p>
            <a:r>
              <a:rPr lang="en-US" sz="2800" dirty="0" smtClean="0"/>
              <a:t>Use ID3 to form a Decision tree for the following data</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Select Color as the root node, as it has minimum entropy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326193231"/>
              </p:ext>
            </p:extLst>
          </p:nvPr>
        </p:nvGraphicFramePr>
        <p:xfrm>
          <a:off x="1905000" y="1828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Class</a:t>
                      </a:r>
                      <a:endParaRPr lang="en-US" dirty="0"/>
                    </a:p>
                  </a:txBody>
                  <a:tcPr/>
                </a:tc>
                <a:tc>
                  <a:txBody>
                    <a:bodyPr/>
                    <a:lstStyle/>
                    <a:p>
                      <a:r>
                        <a:rPr lang="en-US" dirty="0" smtClean="0"/>
                        <a:t>Surface</a:t>
                      </a:r>
                      <a:endParaRPr lang="en-US" dirty="0"/>
                    </a:p>
                  </a:txBody>
                  <a:tcPr/>
                </a:tc>
                <a:tc>
                  <a:txBody>
                    <a:bodyPr/>
                    <a:lstStyle/>
                    <a:p>
                      <a:r>
                        <a:rPr lang="en-US" dirty="0" smtClean="0"/>
                        <a:t>Color</a:t>
                      </a:r>
                      <a:endParaRPr lang="en-US" dirty="0"/>
                    </a:p>
                  </a:txBody>
                  <a:tcPr/>
                </a:tc>
                <a:tc>
                  <a:txBody>
                    <a:bodyPr/>
                    <a:lstStyle/>
                    <a:p>
                      <a:r>
                        <a:rPr lang="en-US" dirty="0" smtClean="0"/>
                        <a:t>Size</a:t>
                      </a:r>
                      <a:endParaRPr lang="en-US" dirty="0"/>
                    </a:p>
                  </a:txBody>
                  <a:tcPr/>
                </a:tc>
              </a:tr>
              <a:tr h="370840">
                <a:tc>
                  <a:txBody>
                    <a:bodyPr/>
                    <a:lstStyle/>
                    <a:p>
                      <a:r>
                        <a:rPr lang="en-US" dirty="0" smtClean="0"/>
                        <a:t>A</a:t>
                      </a:r>
                      <a:endParaRPr lang="en-US" dirty="0"/>
                    </a:p>
                  </a:txBody>
                  <a:tcPr/>
                </a:tc>
                <a:tc>
                  <a:txBody>
                    <a:bodyPr/>
                    <a:lstStyle/>
                    <a:p>
                      <a:r>
                        <a:rPr lang="en-US" dirty="0" smtClean="0"/>
                        <a:t>Smooth</a:t>
                      </a:r>
                      <a:endParaRPr lang="en-US" dirty="0"/>
                    </a:p>
                  </a:txBody>
                  <a:tcPr/>
                </a:tc>
                <a:tc>
                  <a:txBody>
                    <a:bodyPr/>
                    <a:lstStyle/>
                    <a:p>
                      <a:r>
                        <a:rPr lang="en-US" dirty="0" smtClean="0"/>
                        <a:t>Yellow</a:t>
                      </a:r>
                      <a:endParaRPr lang="en-US" dirty="0"/>
                    </a:p>
                  </a:txBody>
                  <a:tcPr/>
                </a:tc>
                <a:tc>
                  <a:txBody>
                    <a:bodyPr/>
                    <a:lstStyle/>
                    <a:p>
                      <a:r>
                        <a:rPr lang="en-US" dirty="0" smtClean="0"/>
                        <a:t>Small</a:t>
                      </a:r>
                      <a:endParaRPr lang="en-US" dirty="0"/>
                    </a:p>
                  </a:txBody>
                  <a:tcPr/>
                </a:tc>
              </a:tr>
              <a:tr h="370840">
                <a:tc>
                  <a:txBody>
                    <a:bodyPr/>
                    <a:lstStyle/>
                    <a:p>
                      <a:r>
                        <a:rPr lang="en-US" dirty="0" smtClean="0"/>
                        <a:t>A</a:t>
                      </a:r>
                      <a:endParaRPr lang="en-US" dirty="0"/>
                    </a:p>
                  </a:txBody>
                  <a:tcPr/>
                </a:tc>
                <a:tc>
                  <a:txBody>
                    <a:bodyPr/>
                    <a:lstStyle/>
                    <a:p>
                      <a:r>
                        <a:rPr lang="en-US" dirty="0" smtClean="0"/>
                        <a:t>Smooth</a:t>
                      </a:r>
                      <a:endParaRPr lang="en-US" dirty="0"/>
                    </a:p>
                  </a:txBody>
                  <a:tcPr/>
                </a:tc>
                <a:tc>
                  <a:txBody>
                    <a:bodyPr/>
                    <a:lstStyle/>
                    <a:p>
                      <a:r>
                        <a:rPr lang="en-US" dirty="0" smtClean="0"/>
                        <a:t>Red</a:t>
                      </a:r>
                      <a:endParaRPr lang="en-US" dirty="0"/>
                    </a:p>
                  </a:txBody>
                  <a:tcPr/>
                </a:tc>
                <a:tc>
                  <a:txBody>
                    <a:bodyPr/>
                    <a:lstStyle/>
                    <a:p>
                      <a:r>
                        <a:rPr lang="en-US" dirty="0" smtClean="0"/>
                        <a:t>Medium</a:t>
                      </a:r>
                      <a:endParaRPr lang="en-US" dirty="0"/>
                    </a:p>
                  </a:txBody>
                  <a:tcPr/>
                </a:tc>
              </a:tr>
              <a:tr h="370840">
                <a:tc>
                  <a:txBody>
                    <a:bodyPr/>
                    <a:lstStyle/>
                    <a:p>
                      <a:r>
                        <a:rPr lang="en-US" dirty="0" smtClean="0"/>
                        <a:t>A</a:t>
                      </a:r>
                      <a:endParaRPr lang="en-US" dirty="0"/>
                    </a:p>
                  </a:txBody>
                  <a:tcPr/>
                </a:tc>
                <a:tc>
                  <a:txBody>
                    <a:bodyPr/>
                    <a:lstStyle/>
                    <a:p>
                      <a:r>
                        <a:rPr lang="en-US" dirty="0" smtClean="0"/>
                        <a:t>Smooth</a:t>
                      </a:r>
                      <a:endParaRPr lang="en-US" dirty="0"/>
                    </a:p>
                  </a:txBody>
                  <a:tcPr/>
                </a:tc>
                <a:tc>
                  <a:txBody>
                    <a:bodyPr/>
                    <a:lstStyle/>
                    <a:p>
                      <a:r>
                        <a:rPr lang="en-US" dirty="0" smtClean="0"/>
                        <a:t>Red</a:t>
                      </a:r>
                      <a:endParaRPr lang="en-US" dirty="0"/>
                    </a:p>
                  </a:txBody>
                  <a:tcPr/>
                </a:tc>
                <a:tc>
                  <a:txBody>
                    <a:bodyPr/>
                    <a:lstStyle/>
                    <a:p>
                      <a:r>
                        <a:rPr lang="en-US" dirty="0" smtClean="0"/>
                        <a:t>Medium</a:t>
                      </a:r>
                      <a:endParaRPr lang="en-US" dirty="0"/>
                    </a:p>
                  </a:txBody>
                  <a:tcPr/>
                </a:tc>
              </a:tr>
              <a:tr h="370840">
                <a:tc>
                  <a:txBody>
                    <a:bodyPr/>
                    <a:lstStyle/>
                    <a:p>
                      <a:r>
                        <a:rPr lang="en-US" dirty="0" smtClean="0"/>
                        <a:t>A</a:t>
                      </a:r>
                      <a:endParaRPr lang="en-US" dirty="0"/>
                    </a:p>
                  </a:txBody>
                  <a:tcPr/>
                </a:tc>
                <a:tc>
                  <a:txBody>
                    <a:bodyPr/>
                    <a:lstStyle/>
                    <a:p>
                      <a:r>
                        <a:rPr lang="en-US" dirty="0" smtClean="0"/>
                        <a:t>Rough</a:t>
                      </a:r>
                      <a:endParaRPr lang="en-US" dirty="0"/>
                    </a:p>
                  </a:txBody>
                  <a:tcPr/>
                </a:tc>
                <a:tc>
                  <a:txBody>
                    <a:bodyPr/>
                    <a:lstStyle/>
                    <a:p>
                      <a:r>
                        <a:rPr lang="en-US" dirty="0" smtClean="0"/>
                        <a:t>Red</a:t>
                      </a:r>
                      <a:endParaRPr lang="en-US" dirty="0"/>
                    </a:p>
                  </a:txBody>
                  <a:tcPr/>
                </a:tc>
                <a:tc>
                  <a:txBody>
                    <a:bodyPr/>
                    <a:lstStyle/>
                    <a:p>
                      <a:r>
                        <a:rPr lang="en-US" dirty="0" smtClean="0"/>
                        <a:t>Big</a:t>
                      </a:r>
                      <a:endParaRPr lang="en-US" dirty="0"/>
                    </a:p>
                  </a:txBody>
                  <a:tcPr/>
                </a:tc>
              </a:tr>
              <a:tr h="370840">
                <a:tc>
                  <a:txBody>
                    <a:bodyPr/>
                    <a:lstStyle/>
                    <a:p>
                      <a:r>
                        <a:rPr lang="en-US" dirty="0" smtClean="0"/>
                        <a:t>B</a:t>
                      </a:r>
                      <a:endParaRPr lang="en-US" dirty="0"/>
                    </a:p>
                  </a:txBody>
                  <a:tcPr/>
                </a:tc>
                <a:tc>
                  <a:txBody>
                    <a:bodyPr/>
                    <a:lstStyle/>
                    <a:p>
                      <a:r>
                        <a:rPr lang="en-US" dirty="0" smtClean="0"/>
                        <a:t>Smooth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Medium</a:t>
                      </a:r>
                      <a:endParaRPr lang="en-US" dirty="0"/>
                    </a:p>
                  </a:txBody>
                  <a:tcPr/>
                </a:tc>
              </a:tr>
              <a:tr h="370840">
                <a:tc>
                  <a:txBody>
                    <a:bodyPr/>
                    <a:lstStyle/>
                    <a:p>
                      <a:r>
                        <a:rPr lang="en-US" dirty="0" smtClean="0"/>
                        <a:t>B</a:t>
                      </a:r>
                      <a:endParaRPr lang="en-US" dirty="0"/>
                    </a:p>
                  </a:txBody>
                  <a:tcPr/>
                </a:tc>
                <a:tc>
                  <a:txBody>
                    <a:bodyPr/>
                    <a:lstStyle/>
                    <a:p>
                      <a:r>
                        <a:rPr lang="en-US" dirty="0" smtClean="0"/>
                        <a:t>Smooth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Medium</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9403165"/>
              </p:ext>
            </p:extLst>
          </p:nvPr>
        </p:nvGraphicFramePr>
        <p:xfrm>
          <a:off x="3200400" y="5029200"/>
          <a:ext cx="3048000" cy="1483360"/>
        </p:xfrm>
        <a:graphic>
          <a:graphicData uri="http://schemas.openxmlformats.org/drawingml/2006/table">
            <a:tbl>
              <a:tblPr firstRow="1" bandRow="1">
                <a:tableStyleId>{5C22544A-7EE6-4342-B048-85BDC9FD1C3A}</a:tableStyleId>
              </a:tblPr>
              <a:tblGrid>
                <a:gridCol w="1524000"/>
                <a:gridCol w="1524000"/>
              </a:tblGrid>
              <a:tr h="370840">
                <a:tc>
                  <a:txBody>
                    <a:bodyPr/>
                    <a:lstStyle/>
                    <a:p>
                      <a:r>
                        <a:rPr lang="en-US" sz="1800" dirty="0" smtClean="0"/>
                        <a:t>Feature </a:t>
                      </a:r>
                      <a:endParaRPr lang="en-US" dirty="0"/>
                    </a:p>
                  </a:txBody>
                  <a:tcPr/>
                </a:tc>
                <a:tc>
                  <a:txBody>
                    <a:bodyPr/>
                    <a:lstStyle/>
                    <a:p>
                      <a:r>
                        <a:rPr lang="en-US" sz="1800" dirty="0" smtClean="0"/>
                        <a:t>Entropy</a:t>
                      </a:r>
                    </a:p>
                  </a:txBody>
                  <a:tcPr/>
                </a:tc>
              </a:tr>
              <a:tr h="370840">
                <a:tc>
                  <a:txBody>
                    <a:bodyPr/>
                    <a:lstStyle/>
                    <a:p>
                      <a:r>
                        <a:rPr lang="en-US" dirty="0" smtClean="0"/>
                        <a:t>Size</a:t>
                      </a:r>
                      <a:endParaRPr lang="en-US" dirty="0"/>
                    </a:p>
                  </a:txBody>
                  <a:tcPr/>
                </a:tc>
                <a:tc>
                  <a:txBody>
                    <a:bodyPr/>
                    <a:lstStyle/>
                    <a:p>
                      <a:r>
                        <a:rPr lang="en-US" dirty="0" smtClean="0"/>
                        <a:t>0.462</a:t>
                      </a:r>
                      <a:endParaRPr lang="en-US" dirty="0"/>
                    </a:p>
                  </a:txBody>
                  <a:tcPr/>
                </a:tc>
              </a:tr>
              <a:tr h="370840">
                <a:tc>
                  <a:txBody>
                    <a:bodyPr/>
                    <a:lstStyle/>
                    <a:p>
                      <a:r>
                        <a:rPr lang="en-US" dirty="0" smtClean="0"/>
                        <a:t>Color</a:t>
                      </a:r>
                      <a:endParaRPr lang="en-US" dirty="0"/>
                    </a:p>
                  </a:txBody>
                  <a:tcPr/>
                </a:tc>
                <a:tc>
                  <a:txBody>
                    <a:bodyPr/>
                    <a:lstStyle/>
                    <a:p>
                      <a:r>
                        <a:rPr lang="en-US" dirty="0" smtClean="0"/>
                        <a:t>0.318</a:t>
                      </a:r>
                      <a:endParaRPr lang="en-US" dirty="0"/>
                    </a:p>
                  </a:txBody>
                  <a:tcPr/>
                </a:tc>
              </a:tr>
              <a:tr h="370840">
                <a:tc>
                  <a:txBody>
                    <a:bodyPr/>
                    <a:lstStyle/>
                    <a:p>
                      <a:r>
                        <a:rPr lang="en-US" dirty="0" smtClean="0"/>
                        <a:t>Surface</a:t>
                      </a:r>
                      <a:endParaRPr lang="en-US" dirty="0"/>
                    </a:p>
                  </a:txBody>
                  <a:tcPr>
                    <a:noFill/>
                  </a:tcPr>
                </a:tc>
                <a:tc>
                  <a:txBody>
                    <a:bodyPr/>
                    <a:lstStyle/>
                    <a:p>
                      <a:r>
                        <a:rPr lang="en-US" dirty="0" smtClean="0"/>
                        <a:t>0.560</a:t>
                      </a:r>
                      <a:endParaRPr lang="en-US" dirty="0"/>
                    </a:p>
                  </a:txBody>
                  <a:tcPr>
                    <a:noFill/>
                  </a:tcPr>
                </a:tc>
              </a:tr>
            </a:tbl>
          </a:graphicData>
        </a:graphic>
      </p:graphicFrame>
    </p:spTree>
    <p:extLst>
      <p:ext uri="{BB962C8B-B14F-4D97-AF65-F5344CB8AC3E}">
        <p14:creationId xmlns:p14="http://schemas.microsoft.com/office/powerpoint/2010/main" val="940986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lstStyle/>
          <a:p>
            <a:r>
              <a:rPr lang="en-US" dirty="0" smtClean="0"/>
              <a:t>The tree is </a:t>
            </a:r>
            <a:endParaRPr lang="en-US" dirty="0"/>
          </a:p>
        </p:txBody>
      </p:sp>
      <p:graphicFrame>
        <p:nvGraphicFramePr>
          <p:cNvPr id="5" name="Diagram 4"/>
          <p:cNvGraphicFramePr/>
          <p:nvPr>
            <p:extLst>
              <p:ext uri="{D42A27DB-BD31-4B8C-83A1-F6EECF244321}">
                <p14:modId xmlns:p14="http://schemas.microsoft.com/office/powerpoint/2010/main" val="968019272"/>
              </p:ext>
            </p:extLst>
          </p:nvPr>
        </p:nvGraphicFramePr>
        <p:xfrm>
          <a:off x="4114800" y="2108200"/>
          <a:ext cx="48006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1355886"/>
              </p:ext>
            </p:extLst>
          </p:nvPr>
        </p:nvGraphicFramePr>
        <p:xfrm>
          <a:off x="228600" y="2057400"/>
          <a:ext cx="3657600" cy="2713240"/>
        </p:xfrm>
        <a:graphic>
          <a:graphicData uri="http://schemas.openxmlformats.org/drawingml/2006/table">
            <a:tbl>
              <a:tblPr firstRow="1" bandRow="1">
                <a:tableStyleId>{5C22544A-7EE6-4342-B048-85BDC9FD1C3A}</a:tableStyleId>
              </a:tblPr>
              <a:tblGrid>
                <a:gridCol w="914400"/>
                <a:gridCol w="914400"/>
                <a:gridCol w="914400"/>
                <a:gridCol w="914400"/>
              </a:tblGrid>
              <a:tr h="518680">
                <a:tc>
                  <a:txBody>
                    <a:bodyPr/>
                    <a:lstStyle/>
                    <a:p>
                      <a:r>
                        <a:rPr lang="en-US" dirty="0" smtClean="0"/>
                        <a:t>Class</a:t>
                      </a:r>
                      <a:endParaRPr lang="en-US" dirty="0"/>
                    </a:p>
                  </a:txBody>
                  <a:tcPr/>
                </a:tc>
                <a:tc>
                  <a:txBody>
                    <a:bodyPr/>
                    <a:lstStyle/>
                    <a:p>
                      <a:r>
                        <a:rPr lang="en-US" dirty="0" smtClean="0"/>
                        <a:t>Size</a:t>
                      </a:r>
                      <a:endParaRPr lang="en-US" dirty="0"/>
                    </a:p>
                  </a:txBody>
                  <a:tcPr/>
                </a:tc>
                <a:tc>
                  <a:txBody>
                    <a:bodyPr/>
                    <a:lstStyle/>
                    <a:p>
                      <a:r>
                        <a:rPr lang="en-US" dirty="0" smtClean="0"/>
                        <a:t>Color</a:t>
                      </a:r>
                      <a:endParaRPr lang="en-US" dirty="0"/>
                    </a:p>
                  </a:txBody>
                  <a:tcPr/>
                </a:tc>
                <a:tc>
                  <a:txBody>
                    <a:bodyPr/>
                    <a:lstStyle/>
                    <a:p>
                      <a:r>
                        <a:rPr lang="en-US" dirty="0" smtClean="0"/>
                        <a:t>Surface</a:t>
                      </a:r>
                      <a:endParaRPr lang="en-US" dirty="0"/>
                    </a:p>
                  </a:txBody>
                  <a:tcPr/>
                </a:tc>
              </a:tr>
              <a:tr h="296389">
                <a:tc>
                  <a:txBody>
                    <a:bodyPr/>
                    <a:lstStyle/>
                    <a:p>
                      <a:r>
                        <a:rPr lang="en-US" dirty="0" smtClean="0"/>
                        <a:t>A</a:t>
                      </a:r>
                      <a:endParaRPr lang="en-US" dirty="0"/>
                    </a:p>
                  </a:txBody>
                  <a:tcPr/>
                </a:tc>
                <a:tc>
                  <a:txBody>
                    <a:bodyPr/>
                    <a:lstStyle/>
                    <a:p>
                      <a:r>
                        <a:rPr lang="en-US" dirty="0" smtClean="0"/>
                        <a:t>Small</a:t>
                      </a:r>
                      <a:endParaRPr lang="en-US" dirty="0"/>
                    </a:p>
                  </a:txBody>
                  <a:tcPr/>
                </a:tc>
                <a:tc>
                  <a:txBody>
                    <a:bodyPr/>
                    <a:lstStyle/>
                    <a:p>
                      <a:r>
                        <a:rPr lang="en-US" dirty="0" smtClean="0"/>
                        <a:t>Yellow</a:t>
                      </a:r>
                      <a:endParaRPr lang="en-US" dirty="0"/>
                    </a:p>
                  </a:txBody>
                  <a:tcPr/>
                </a:tc>
                <a:tc>
                  <a:txBody>
                    <a:bodyPr/>
                    <a:lstStyle/>
                    <a:p>
                      <a:r>
                        <a:rPr lang="en-US" dirty="0" smtClean="0"/>
                        <a:t>Smooth</a:t>
                      </a:r>
                      <a:endParaRPr lang="en-US" dirty="0"/>
                    </a:p>
                  </a:txBody>
                  <a:tcPr/>
                </a:tc>
              </a:tr>
              <a:tr h="350786">
                <a:tc>
                  <a:txBody>
                    <a:bodyPr/>
                    <a:lstStyle/>
                    <a:p>
                      <a:r>
                        <a:rPr lang="en-US" dirty="0" smtClean="0"/>
                        <a:t>A</a:t>
                      </a:r>
                      <a:endParaRPr lang="en-US" dirty="0"/>
                    </a:p>
                  </a:txBody>
                  <a:tcPr/>
                </a:tc>
                <a:tc>
                  <a:txBody>
                    <a:bodyPr/>
                    <a:lstStyle/>
                    <a:p>
                      <a:r>
                        <a:rPr lang="en-US" dirty="0" smtClean="0"/>
                        <a:t>Medium</a:t>
                      </a:r>
                      <a:endParaRPr lang="en-US" dirty="0"/>
                    </a:p>
                  </a:txBody>
                  <a:tcPr/>
                </a:tc>
                <a:tc>
                  <a:txBody>
                    <a:bodyPr/>
                    <a:lstStyle/>
                    <a:p>
                      <a:r>
                        <a:rPr lang="en-US" dirty="0" smtClean="0"/>
                        <a:t>Red</a:t>
                      </a:r>
                      <a:endParaRPr lang="en-US" dirty="0"/>
                    </a:p>
                  </a:txBody>
                  <a:tcPr/>
                </a:tc>
                <a:tc>
                  <a:txBody>
                    <a:bodyPr/>
                    <a:lstStyle/>
                    <a:p>
                      <a:r>
                        <a:rPr lang="en-US" dirty="0" smtClean="0"/>
                        <a:t>Smooth</a:t>
                      </a:r>
                      <a:endParaRPr lang="en-US" dirty="0"/>
                    </a:p>
                  </a:txBody>
                  <a:tcPr/>
                </a:tc>
              </a:tr>
              <a:tr h="350786">
                <a:tc>
                  <a:txBody>
                    <a:bodyPr/>
                    <a:lstStyle/>
                    <a:p>
                      <a:r>
                        <a:rPr lang="en-US" dirty="0" smtClean="0"/>
                        <a:t>A</a:t>
                      </a:r>
                      <a:endParaRPr lang="en-US" dirty="0"/>
                    </a:p>
                  </a:txBody>
                  <a:tcPr/>
                </a:tc>
                <a:tc>
                  <a:txBody>
                    <a:bodyPr/>
                    <a:lstStyle/>
                    <a:p>
                      <a:r>
                        <a:rPr lang="en-US" dirty="0" smtClean="0"/>
                        <a:t>Medium</a:t>
                      </a:r>
                      <a:endParaRPr lang="en-US" dirty="0"/>
                    </a:p>
                  </a:txBody>
                  <a:tcPr/>
                </a:tc>
                <a:tc>
                  <a:txBody>
                    <a:bodyPr/>
                    <a:lstStyle/>
                    <a:p>
                      <a:r>
                        <a:rPr lang="en-US" dirty="0" smtClean="0"/>
                        <a:t>Red</a:t>
                      </a:r>
                      <a:endParaRPr lang="en-US" dirty="0"/>
                    </a:p>
                  </a:txBody>
                  <a:tcPr/>
                </a:tc>
                <a:tc>
                  <a:txBody>
                    <a:bodyPr/>
                    <a:lstStyle/>
                    <a:p>
                      <a:r>
                        <a:rPr lang="en-US" dirty="0" smtClean="0"/>
                        <a:t>Smooth</a:t>
                      </a:r>
                      <a:endParaRPr lang="en-US" dirty="0"/>
                    </a:p>
                  </a:txBody>
                  <a:tcPr/>
                </a:tc>
              </a:tr>
              <a:tr h="296389">
                <a:tc>
                  <a:txBody>
                    <a:bodyPr/>
                    <a:lstStyle/>
                    <a:p>
                      <a:r>
                        <a:rPr lang="en-US" dirty="0" smtClean="0"/>
                        <a:t>A</a:t>
                      </a:r>
                      <a:endParaRPr lang="en-US" dirty="0"/>
                    </a:p>
                  </a:txBody>
                  <a:tcPr/>
                </a:tc>
                <a:tc>
                  <a:txBody>
                    <a:bodyPr/>
                    <a:lstStyle/>
                    <a:p>
                      <a:r>
                        <a:rPr lang="en-US" dirty="0" smtClean="0"/>
                        <a:t>Big</a:t>
                      </a:r>
                      <a:endParaRPr lang="en-US" dirty="0"/>
                    </a:p>
                  </a:txBody>
                  <a:tcPr/>
                </a:tc>
                <a:tc>
                  <a:txBody>
                    <a:bodyPr/>
                    <a:lstStyle/>
                    <a:p>
                      <a:r>
                        <a:rPr lang="en-US" dirty="0" smtClean="0"/>
                        <a:t>Red</a:t>
                      </a:r>
                      <a:endParaRPr lang="en-US" dirty="0"/>
                    </a:p>
                  </a:txBody>
                  <a:tcPr/>
                </a:tc>
                <a:tc>
                  <a:txBody>
                    <a:bodyPr/>
                    <a:lstStyle/>
                    <a:p>
                      <a:r>
                        <a:rPr lang="en-US" dirty="0" smtClean="0"/>
                        <a:t>Rough</a:t>
                      </a:r>
                      <a:endParaRPr lang="en-US" dirty="0"/>
                    </a:p>
                  </a:txBody>
                  <a:tcPr/>
                </a:tc>
              </a:tr>
              <a:tr h="350786">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Smooth</a:t>
                      </a:r>
                      <a:endParaRPr lang="en-US" dirty="0"/>
                    </a:p>
                  </a:txBody>
                  <a:tcPr/>
                </a:tc>
              </a:tr>
              <a:tr h="350786">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Yellow</a:t>
                      </a:r>
                    </a:p>
                  </a:txBody>
                  <a:tcPr/>
                </a:tc>
                <a:tc>
                  <a:txBody>
                    <a:bodyPr/>
                    <a:lstStyle/>
                    <a:p>
                      <a:r>
                        <a:rPr lang="en-US" dirty="0" smtClean="0"/>
                        <a:t>Smooth</a:t>
                      </a:r>
                      <a:endParaRPr lang="en-US" dirty="0"/>
                    </a:p>
                  </a:txBody>
                  <a:tcPr/>
                </a:tc>
              </a:tr>
            </a:tbl>
          </a:graphicData>
        </a:graphic>
      </p:graphicFrame>
    </p:spTree>
    <p:extLst>
      <p:ext uri="{BB962C8B-B14F-4D97-AF65-F5344CB8AC3E}">
        <p14:creationId xmlns:p14="http://schemas.microsoft.com/office/powerpoint/2010/main" val="2574971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a:xfrm>
            <a:off x="457200" y="1600200"/>
            <a:ext cx="8229600" cy="5029200"/>
          </a:xfrm>
        </p:spPr>
        <p:txBody>
          <a:bodyPr/>
          <a:lstStyle/>
          <a:p>
            <a:r>
              <a:rPr lang="en-US" sz="2400" dirty="0" smtClean="0"/>
              <a:t>Now calculate Entropy for the remaining two features with the reduced matrix</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a:t>Select </a:t>
            </a:r>
            <a:r>
              <a:rPr lang="en-US" sz="2400" dirty="0" smtClean="0"/>
              <a:t>Size </a:t>
            </a:r>
            <a:r>
              <a:rPr lang="en-US" sz="2400" dirty="0"/>
              <a:t>as the root node, </a:t>
            </a:r>
            <a:endParaRPr lang="en-US" sz="2400" dirty="0" smtClean="0"/>
          </a:p>
          <a:p>
            <a:r>
              <a:rPr lang="en-US" sz="2400" dirty="0" smtClean="0"/>
              <a:t>as </a:t>
            </a:r>
            <a:r>
              <a:rPr lang="en-US" sz="2400" dirty="0"/>
              <a:t>it has minimum entropy</a:t>
            </a:r>
          </a:p>
          <a:p>
            <a:endParaRPr lang="en-US" sz="24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66460125"/>
              </p:ext>
            </p:extLst>
          </p:nvPr>
        </p:nvGraphicFramePr>
        <p:xfrm>
          <a:off x="2133600" y="2438400"/>
          <a:ext cx="5715000" cy="2442753"/>
        </p:xfrm>
        <a:graphic>
          <a:graphicData uri="http://schemas.openxmlformats.org/drawingml/2006/table">
            <a:tbl>
              <a:tblPr firstRow="1" bandRow="1">
                <a:tableStyleId>{5C22544A-7EE6-4342-B048-85BDC9FD1C3A}</a:tableStyleId>
              </a:tblPr>
              <a:tblGrid>
                <a:gridCol w="1428750"/>
                <a:gridCol w="1428750"/>
                <a:gridCol w="1428750"/>
                <a:gridCol w="1428750"/>
              </a:tblGrid>
              <a:tr h="326571">
                <a:tc>
                  <a:txBody>
                    <a:bodyPr/>
                    <a:lstStyle/>
                    <a:p>
                      <a:r>
                        <a:rPr lang="en-US" dirty="0" smtClean="0"/>
                        <a:t>Class</a:t>
                      </a:r>
                      <a:endParaRPr lang="en-US" dirty="0"/>
                    </a:p>
                  </a:txBody>
                  <a:tcPr/>
                </a:tc>
                <a:tc>
                  <a:txBody>
                    <a:bodyPr/>
                    <a:lstStyle/>
                    <a:p>
                      <a:r>
                        <a:rPr lang="en-US" dirty="0" smtClean="0"/>
                        <a:t>Size</a:t>
                      </a:r>
                      <a:endParaRPr lang="en-US" dirty="0"/>
                    </a:p>
                  </a:txBody>
                  <a:tcPr/>
                </a:tc>
                <a:tc>
                  <a:txBody>
                    <a:bodyPr/>
                    <a:lstStyle/>
                    <a:p>
                      <a:r>
                        <a:rPr lang="en-US" sz="1050" dirty="0" smtClean="0"/>
                        <a:t>Color</a:t>
                      </a:r>
                      <a:endParaRPr lang="en-US" sz="1050" dirty="0"/>
                    </a:p>
                  </a:txBody>
                  <a:tcPr/>
                </a:tc>
                <a:tc>
                  <a:txBody>
                    <a:bodyPr/>
                    <a:lstStyle/>
                    <a:p>
                      <a:r>
                        <a:rPr lang="en-US" dirty="0" smtClean="0"/>
                        <a:t>Surface</a:t>
                      </a:r>
                      <a:endParaRPr lang="en-US" dirty="0"/>
                    </a:p>
                  </a:txBody>
                  <a:tcPr/>
                </a:tc>
              </a:tr>
              <a:tr h="326571">
                <a:tc>
                  <a:txBody>
                    <a:bodyPr/>
                    <a:lstStyle/>
                    <a:p>
                      <a:r>
                        <a:rPr lang="en-US" dirty="0" smtClean="0"/>
                        <a:t>A</a:t>
                      </a:r>
                      <a:endParaRPr lang="en-US" dirty="0"/>
                    </a:p>
                  </a:txBody>
                  <a:tcPr/>
                </a:tc>
                <a:tc>
                  <a:txBody>
                    <a:bodyPr/>
                    <a:lstStyle/>
                    <a:p>
                      <a:r>
                        <a:rPr lang="en-US" dirty="0" smtClean="0"/>
                        <a:t>Small</a:t>
                      </a:r>
                      <a:endParaRPr lang="en-US" dirty="0"/>
                    </a:p>
                  </a:txBody>
                  <a:tcPr/>
                </a:tc>
                <a:tc>
                  <a:txBody>
                    <a:bodyPr/>
                    <a:lstStyle/>
                    <a:p>
                      <a:r>
                        <a:rPr lang="en-US" sz="1050" dirty="0" smtClean="0"/>
                        <a:t>Yellow</a:t>
                      </a:r>
                      <a:endParaRPr lang="en-US" sz="1050" dirty="0"/>
                    </a:p>
                  </a:txBody>
                  <a:tcPr/>
                </a:tc>
                <a:tc>
                  <a:txBody>
                    <a:bodyPr/>
                    <a:lstStyle/>
                    <a:p>
                      <a:r>
                        <a:rPr lang="en-US" dirty="0" smtClean="0"/>
                        <a:t>Smooth</a:t>
                      </a:r>
                      <a:endParaRPr lang="en-US" dirty="0"/>
                    </a:p>
                  </a:txBody>
                  <a:tcPr/>
                </a:tc>
              </a:tr>
              <a:tr h="326571">
                <a:tc>
                  <a:txBody>
                    <a:bodyPr/>
                    <a:lstStyle/>
                    <a:p>
                      <a:r>
                        <a:rPr lang="en-US" sz="1000" dirty="0" smtClean="0"/>
                        <a:t>A</a:t>
                      </a:r>
                      <a:endParaRPr lang="en-US" sz="1000" dirty="0"/>
                    </a:p>
                  </a:txBody>
                  <a:tcPr/>
                </a:tc>
                <a:tc>
                  <a:txBody>
                    <a:bodyPr/>
                    <a:lstStyle/>
                    <a:p>
                      <a:r>
                        <a:rPr lang="en-US" sz="1000" dirty="0" smtClean="0"/>
                        <a:t>Medium</a:t>
                      </a:r>
                      <a:endParaRPr lang="en-US" sz="1000" dirty="0"/>
                    </a:p>
                  </a:txBody>
                  <a:tcPr/>
                </a:tc>
                <a:tc>
                  <a:txBody>
                    <a:bodyPr/>
                    <a:lstStyle/>
                    <a:p>
                      <a:r>
                        <a:rPr lang="en-US" sz="500" dirty="0" smtClean="0"/>
                        <a:t>Red</a:t>
                      </a:r>
                      <a:endParaRPr lang="en-US" sz="500" dirty="0"/>
                    </a:p>
                  </a:txBody>
                  <a:tcPr/>
                </a:tc>
                <a:tc>
                  <a:txBody>
                    <a:bodyPr/>
                    <a:lstStyle/>
                    <a:p>
                      <a:r>
                        <a:rPr lang="en-US" sz="1000" dirty="0" smtClean="0"/>
                        <a:t>Smooth</a:t>
                      </a:r>
                      <a:endParaRPr lang="en-US" sz="1000" dirty="0"/>
                    </a:p>
                  </a:txBody>
                  <a:tcPr/>
                </a:tc>
              </a:tr>
              <a:tr h="326571">
                <a:tc>
                  <a:txBody>
                    <a:bodyPr/>
                    <a:lstStyle/>
                    <a:p>
                      <a:r>
                        <a:rPr lang="en-US" sz="1000" dirty="0" smtClean="0"/>
                        <a:t>A</a:t>
                      </a:r>
                      <a:endParaRPr lang="en-US" sz="1000" dirty="0"/>
                    </a:p>
                  </a:txBody>
                  <a:tcPr/>
                </a:tc>
                <a:tc>
                  <a:txBody>
                    <a:bodyPr/>
                    <a:lstStyle/>
                    <a:p>
                      <a:r>
                        <a:rPr lang="en-US" sz="1000" dirty="0" smtClean="0"/>
                        <a:t>Medium</a:t>
                      </a:r>
                      <a:endParaRPr lang="en-US" sz="1000" dirty="0"/>
                    </a:p>
                  </a:txBody>
                  <a:tcPr/>
                </a:tc>
                <a:tc>
                  <a:txBody>
                    <a:bodyPr/>
                    <a:lstStyle/>
                    <a:p>
                      <a:r>
                        <a:rPr lang="en-US" sz="500" dirty="0" smtClean="0"/>
                        <a:t>Red</a:t>
                      </a:r>
                      <a:endParaRPr lang="en-US" sz="500" dirty="0"/>
                    </a:p>
                  </a:txBody>
                  <a:tcPr/>
                </a:tc>
                <a:tc>
                  <a:txBody>
                    <a:bodyPr/>
                    <a:lstStyle/>
                    <a:p>
                      <a:r>
                        <a:rPr lang="en-US" sz="1000" dirty="0" smtClean="0"/>
                        <a:t>Smooth</a:t>
                      </a:r>
                      <a:endParaRPr lang="en-US" sz="1000" dirty="0"/>
                    </a:p>
                  </a:txBody>
                  <a:tcPr/>
                </a:tc>
              </a:tr>
              <a:tr h="326571">
                <a:tc>
                  <a:txBody>
                    <a:bodyPr/>
                    <a:lstStyle/>
                    <a:p>
                      <a:r>
                        <a:rPr lang="en-US" sz="1000" dirty="0" smtClean="0"/>
                        <a:t>A</a:t>
                      </a:r>
                      <a:endParaRPr lang="en-US" sz="1000" dirty="0"/>
                    </a:p>
                  </a:txBody>
                  <a:tcPr/>
                </a:tc>
                <a:tc>
                  <a:txBody>
                    <a:bodyPr/>
                    <a:lstStyle/>
                    <a:p>
                      <a:r>
                        <a:rPr lang="en-US" sz="1000" dirty="0" smtClean="0"/>
                        <a:t>Big</a:t>
                      </a:r>
                      <a:endParaRPr lang="en-US" sz="1000" dirty="0"/>
                    </a:p>
                  </a:txBody>
                  <a:tcPr/>
                </a:tc>
                <a:tc>
                  <a:txBody>
                    <a:bodyPr/>
                    <a:lstStyle/>
                    <a:p>
                      <a:r>
                        <a:rPr lang="en-US" sz="500" dirty="0" smtClean="0"/>
                        <a:t>Red</a:t>
                      </a:r>
                      <a:endParaRPr lang="en-US" sz="500" dirty="0"/>
                    </a:p>
                  </a:txBody>
                  <a:tcPr/>
                </a:tc>
                <a:tc>
                  <a:txBody>
                    <a:bodyPr/>
                    <a:lstStyle/>
                    <a:p>
                      <a:r>
                        <a:rPr lang="en-US" sz="1000" dirty="0" smtClean="0"/>
                        <a:t>Rough</a:t>
                      </a:r>
                      <a:endParaRPr lang="en-US" sz="1000" dirty="0"/>
                    </a:p>
                  </a:txBody>
                  <a:tcPr/>
                </a:tc>
              </a:tr>
              <a:tr h="326571">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Yellow</a:t>
                      </a:r>
                    </a:p>
                  </a:txBody>
                  <a:tcPr/>
                </a:tc>
                <a:tc>
                  <a:txBody>
                    <a:bodyPr/>
                    <a:lstStyle/>
                    <a:p>
                      <a:r>
                        <a:rPr lang="en-US" dirty="0" smtClean="0"/>
                        <a:t>Smooth</a:t>
                      </a:r>
                      <a:endParaRPr lang="en-US" dirty="0"/>
                    </a:p>
                  </a:txBody>
                  <a:tcPr/>
                </a:tc>
              </a:tr>
              <a:tr h="326571">
                <a:tc>
                  <a:txBody>
                    <a:bodyPr/>
                    <a:lstStyle/>
                    <a:p>
                      <a:r>
                        <a:rPr lang="en-US" dirty="0" smtClean="0"/>
                        <a:t>B</a:t>
                      </a:r>
                      <a:endParaRPr lang="en-US" dirty="0"/>
                    </a:p>
                  </a:txBody>
                  <a:tcPr/>
                </a:tc>
                <a:tc>
                  <a:txBody>
                    <a:bodyPr/>
                    <a:lstStyle/>
                    <a:p>
                      <a:r>
                        <a:rPr lang="en-US" dirty="0" smtClean="0"/>
                        <a:t>Medium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Yellow</a:t>
                      </a:r>
                    </a:p>
                  </a:txBody>
                  <a:tcPr/>
                </a:tc>
                <a:tc>
                  <a:txBody>
                    <a:bodyPr/>
                    <a:lstStyle/>
                    <a:p>
                      <a:r>
                        <a:rPr lang="en-US" dirty="0" smtClean="0"/>
                        <a:t>Smooth</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81947336"/>
              </p:ext>
            </p:extLst>
          </p:nvPr>
        </p:nvGraphicFramePr>
        <p:xfrm>
          <a:off x="4800600" y="5105400"/>
          <a:ext cx="2438400" cy="1463040"/>
        </p:xfrm>
        <a:graphic>
          <a:graphicData uri="http://schemas.openxmlformats.org/drawingml/2006/table">
            <a:tbl>
              <a:tblPr firstRow="1" bandRow="1">
                <a:tableStyleId>{5C22544A-7EE6-4342-B048-85BDC9FD1C3A}</a:tableStyleId>
              </a:tblPr>
              <a:tblGrid>
                <a:gridCol w="1219200"/>
                <a:gridCol w="1219200"/>
              </a:tblGrid>
              <a:tr h="226776">
                <a:tc>
                  <a:txBody>
                    <a:bodyPr/>
                    <a:lstStyle/>
                    <a:p>
                      <a:r>
                        <a:rPr lang="en-US" sz="1800" dirty="0" smtClean="0"/>
                        <a:t>Feature </a:t>
                      </a:r>
                      <a:endParaRPr lang="en-US" dirty="0"/>
                    </a:p>
                  </a:txBody>
                  <a:tcPr/>
                </a:tc>
                <a:tc>
                  <a:txBody>
                    <a:bodyPr/>
                    <a:lstStyle/>
                    <a:p>
                      <a:r>
                        <a:rPr lang="en-US" sz="1800" dirty="0" smtClean="0"/>
                        <a:t>Entropy</a:t>
                      </a:r>
                    </a:p>
                  </a:txBody>
                  <a:tcPr/>
                </a:tc>
              </a:tr>
              <a:tr h="226776">
                <a:tc>
                  <a:txBody>
                    <a:bodyPr/>
                    <a:lstStyle/>
                    <a:p>
                      <a:r>
                        <a:rPr lang="en-US" dirty="0" smtClean="0"/>
                        <a:t>Size</a:t>
                      </a:r>
                      <a:endParaRPr lang="en-US" dirty="0"/>
                    </a:p>
                  </a:txBody>
                  <a:tcPr>
                    <a:solidFill>
                      <a:srgbClr val="FFFF00"/>
                    </a:solidFill>
                  </a:tcPr>
                </a:tc>
                <a:tc>
                  <a:txBody>
                    <a:bodyPr/>
                    <a:lstStyle/>
                    <a:p>
                      <a:r>
                        <a:rPr lang="en-US" dirty="0" smtClean="0"/>
                        <a:t>0.0</a:t>
                      </a:r>
                      <a:endParaRPr lang="en-US" dirty="0"/>
                    </a:p>
                  </a:txBody>
                  <a:tcPr>
                    <a:solidFill>
                      <a:srgbClr val="FFFF00"/>
                    </a:solidFill>
                  </a:tcPr>
                </a:tc>
              </a:tr>
              <a:tr h="226776">
                <a:tc>
                  <a:txBody>
                    <a:bodyPr/>
                    <a:lstStyle/>
                    <a:p>
                      <a:r>
                        <a:rPr lang="en-US" dirty="0" smtClean="0"/>
                        <a:t>Color</a:t>
                      </a:r>
                      <a:endParaRPr lang="en-US" dirty="0"/>
                    </a:p>
                  </a:txBody>
                  <a:tcPr/>
                </a:tc>
                <a:tc>
                  <a:txBody>
                    <a:bodyPr/>
                    <a:lstStyle/>
                    <a:p>
                      <a:r>
                        <a:rPr lang="en-US" dirty="0" smtClean="0"/>
                        <a:t>0.636</a:t>
                      </a:r>
                      <a:endParaRPr lang="en-US" dirty="0"/>
                    </a:p>
                  </a:txBody>
                  <a:tcPr/>
                </a:tc>
              </a:tr>
              <a:tr h="226776">
                <a:tc>
                  <a:txBody>
                    <a:bodyPr/>
                    <a:lstStyle/>
                    <a:p>
                      <a:r>
                        <a:rPr lang="en-US" dirty="0" smtClean="0"/>
                        <a:t>Surface</a:t>
                      </a:r>
                      <a:endParaRPr lang="en-US" dirty="0"/>
                    </a:p>
                  </a:txBody>
                  <a:tcPr>
                    <a:solidFill>
                      <a:schemeClr val="accent1">
                        <a:lumMod val="20000"/>
                        <a:lumOff val="80000"/>
                      </a:schemeClr>
                    </a:solidFill>
                  </a:tcPr>
                </a:tc>
                <a:tc>
                  <a:txBody>
                    <a:bodyPr/>
                    <a:lstStyle/>
                    <a:p>
                      <a:r>
                        <a:rPr lang="en-US" dirty="0" smtClean="0"/>
                        <a:t>-</a:t>
                      </a:r>
                      <a:endParaRPr lang="en-US" dirty="0"/>
                    </a:p>
                  </a:txBody>
                  <a:tcPr>
                    <a:solidFill>
                      <a:schemeClr val="accent1">
                        <a:lumMod val="20000"/>
                        <a:lumOff val="80000"/>
                      </a:schemeClr>
                    </a:solidFill>
                  </a:tcPr>
                </a:tc>
              </a:tr>
            </a:tbl>
          </a:graphicData>
        </a:graphic>
      </p:graphicFrame>
      <p:sp>
        <p:nvSpPr>
          <p:cNvPr id="6" name="Rectangle 5"/>
          <p:cNvSpPr/>
          <p:nvPr/>
        </p:nvSpPr>
        <p:spPr>
          <a:xfrm>
            <a:off x="2438400" y="3276600"/>
            <a:ext cx="518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05400" y="2819400"/>
            <a:ext cx="685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736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ID3</a:t>
            </a:r>
            <a:endParaRPr lang="en-US" dirty="0"/>
          </a:p>
        </p:txBody>
      </p:sp>
      <p:sp>
        <p:nvSpPr>
          <p:cNvPr id="3" name="Content Placeholder 2"/>
          <p:cNvSpPr>
            <a:spLocks noGrp="1"/>
          </p:cNvSpPr>
          <p:nvPr>
            <p:ph sz="quarter" idx="1"/>
          </p:nvPr>
        </p:nvSpPr>
        <p:spPr/>
        <p:txBody>
          <a:bodyPr/>
          <a:lstStyle/>
          <a:p>
            <a:r>
              <a:rPr lang="en-US" dirty="0" smtClean="0"/>
              <a:t>The tree is </a:t>
            </a:r>
            <a:endParaRPr lang="en-US" dirty="0"/>
          </a:p>
        </p:txBody>
      </p:sp>
      <p:graphicFrame>
        <p:nvGraphicFramePr>
          <p:cNvPr id="4" name="Diagram 3"/>
          <p:cNvGraphicFramePr/>
          <p:nvPr>
            <p:extLst>
              <p:ext uri="{D42A27DB-BD31-4B8C-83A1-F6EECF244321}">
                <p14:modId xmlns:p14="http://schemas.microsoft.com/office/powerpoint/2010/main" val="1164862109"/>
              </p:ext>
            </p:extLst>
          </p:nvPr>
        </p:nvGraphicFramePr>
        <p:xfrm>
          <a:off x="2133600" y="2133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688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a:t>
            </a:r>
            <a:br>
              <a:rPr lang="en-US" dirty="0" smtClean="0"/>
            </a:br>
            <a:r>
              <a:rPr lang="en-US" dirty="0" smtClean="0"/>
              <a:t>R Studio</a:t>
            </a:r>
            <a:endParaRPr lang="en-US" dirty="0"/>
          </a:p>
        </p:txBody>
      </p:sp>
      <p:sp>
        <p:nvSpPr>
          <p:cNvPr id="3" name="Content Placeholder 2"/>
          <p:cNvSpPr>
            <a:spLocks noGrp="1"/>
          </p:cNvSpPr>
          <p:nvPr>
            <p:ph sz="quarter" idx="1"/>
          </p:nvPr>
        </p:nvSpPr>
        <p:spPr/>
        <p:txBody>
          <a:bodyPr/>
          <a:lstStyle/>
          <a:p>
            <a:r>
              <a:rPr lang="en-US" dirty="0"/>
              <a:t>D</a:t>
            </a:r>
            <a:r>
              <a:rPr lang="en-US" dirty="0" smtClean="0"/>
              <a:t>ata</a:t>
            </a:r>
            <a:endParaRPr lang="en-US" dirty="0"/>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3" t="66802" r="58622" b="18343"/>
          <a:stretch/>
        </p:blipFill>
        <p:spPr bwMode="auto">
          <a:xfrm>
            <a:off x="2133599" y="1524000"/>
            <a:ext cx="66781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654425"/>
            <a:ext cx="4346449"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4102159"/>
            <a:ext cx="4418013" cy="252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747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Tree-Example</a:t>
            </a:r>
            <a:endParaRPr lang="en-US" dirty="0"/>
          </a:p>
        </p:txBody>
      </p:sp>
      <p:sp>
        <p:nvSpPr>
          <p:cNvPr id="3" name="Content Placeholder 2"/>
          <p:cNvSpPr>
            <a:spLocks noGrp="1"/>
          </p:cNvSpPr>
          <p:nvPr>
            <p:ph sz="quarter" idx="1"/>
          </p:nvPr>
        </p:nvSpPr>
        <p:spPr/>
        <p:txBody>
          <a:bodyPr/>
          <a:lstStyle/>
          <a:p>
            <a:r>
              <a:rPr lang="en-US" sz="2800" dirty="0" smtClean="0"/>
              <a:t>Decide </a:t>
            </a:r>
            <a:r>
              <a:rPr lang="en-US" sz="2800" dirty="0"/>
              <a:t>whether to wait for a table at a restaurant, based on the following </a:t>
            </a:r>
            <a:r>
              <a:rPr lang="en-US" sz="2800" dirty="0">
                <a:solidFill>
                  <a:schemeClr val="accent2"/>
                </a:solidFill>
              </a:rPr>
              <a:t>attributes</a:t>
            </a:r>
            <a:r>
              <a:rPr lang="en-US" sz="2800" dirty="0" smtClean="0"/>
              <a:t>:</a:t>
            </a:r>
          </a:p>
          <a:p>
            <a:pPr marL="800100" lvl="1" indent="-342900">
              <a:lnSpc>
                <a:spcPct val="90000"/>
              </a:lnSpc>
              <a:buFontTx/>
              <a:buAutoNum type="arabicPeriod"/>
            </a:pPr>
            <a:r>
              <a:rPr lang="en-US" sz="2000" dirty="0">
                <a:solidFill>
                  <a:srgbClr val="FF0000"/>
                </a:solidFill>
              </a:rPr>
              <a:t>Alternate</a:t>
            </a:r>
            <a:r>
              <a:rPr lang="en-US" sz="2000" dirty="0"/>
              <a:t>: is there an alternative restaurant nearby?</a:t>
            </a:r>
          </a:p>
          <a:p>
            <a:pPr marL="800100" lvl="1" indent="-342900">
              <a:lnSpc>
                <a:spcPct val="90000"/>
              </a:lnSpc>
              <a:buFontTx/>
              <a:buAutoNum type="arabicPeriod"/>
            </a:pPr>
            <a:r>
              <a:rPr lang="en-US" sz="2000" dirty="0">
                <a:solidFill>
                  <a:srgbClr val="FF0000"/>
                </a:solidFill>
              </a:rPr>
              <a:t>Bar</a:t>
            </a:r>
            <a:r>
              <a:rPr lang="en-US" sz="2000" dirty="0"/>
              <a:t>: is there a comfortable bar area to wait in?</a:t>
            </a:r>
          </a:p>
          <a:p>
            <a:pPr marL="800100" lvl="1" indent="-342900">
              <a:lnSpc>
                <a:spcPct val="90000"/>
              </a:lnSpc>
              <a:buFontTx/>
              <a:buAutoNum type="arabicPeriod"/>
            </a:pPr>
            <a:r>
              <a:rPr lang="en-US" sz="2000" dirty="0">
                <a:solidFill>
                  <a:srgbClr val="FF0000"/>
                </a:solidFill>
              </a:rPr>
              <a:t>Fri/Sat</a:t>
            </a:r>
            <a:r>
              <a:rPr lang="en-US" sz="2000" dirty="0"/>
              <a:t>: is today Friday or Saturday?</a:t>
            </a:r>
          </a:p>
          <a:p>
            <a:pPr marL="800100" lvl="1" indent="-342900">
              <a:lnSpc>
                <a:spcPct val="90000"/>
              </a:lnSpc>
              <a:buFontTx/>
              <a:buAutoNum type="arabicPeriod"/>
            </a:pPr>
            <a:r>
              <a:rPr lang="en-US" sz="2000" dirty="0">
                <a:solidFill>
                  <a:srgbClr val="FF0000"/>
                </a:solidFill>
              </a:rPr>
              <a:t>Hungry</a:t>
            </a:r>
            <a:r>
              <a:rPr lang="en-US" sz="2000" dirty="0"/>
              <a:t>: are we hungry?</a:t>
            </a:r>
          </a:p>
          <a:p>
            <a:pPr marL="800100" lvl="1" indent="-342900">
              <a:lnSpc>
                <a:spcPct val="90000"/>
              </a:lnSpc>
              <a:buFontTx/>
              <a:buAutoNum type="arabicPeriod"/>
            </a:pPr>
            <a:r>
              <a:rPr lang="en-US" sz="2000" dirty="0">
                <a:solidFill>
                  <a:srgbClr val="FF0000"/>
                </a:solidFill>
              </a:rPr>
              <a:t>Patrons</a:t>
            </a:r>
            <a:r>
              <a:rPr lang="en-US" sz="2000" dirty="0"/>
              <a:t>: number of people in the restaurant (None, Some, Full)</a:t>
            </a:r>
          </a:p>
          <a:p>
            <a:pPr marL="800100" lvl="1" indent="-342900">
              <a:lnSpc>
                <a:spcPct val="90000"/>
              </a:lnSpc>
              <a:buFontTx/>
              <a:buAutoNum type="arabicPeriod"/>
            </a:pPr>
            <a:r>
              <a:rPr lang="en-US" sz="2000" dirty="0">
                <a:solidFill>
                  <a:srgbClr val="FF0000"/>
                </a:solidFill>
              </a:rPr>
              <a:t>Price</a:t>
            </a:r>
            <a:r>
              <a:rPr lang="en-US" sz="2000" dirty="0"/>
              <a:t>: price range ($, $$, $$$)</a:t>
            </a:r>
          </a:p>
          <a:p>
            <a:pPr marL="800100" lvl="1" indent="-342900">
              <a:lnSpc>
                <a:spcPct val="90000"/>
              </a:lnSpc>
              <a:buFontTx/>
              <a:buAutoNum type="arabicPeriod"/>
            </a:pPr>
            <a:r>
              <a:rPr lang="en-US" sz="2000" dirty="0">
                <a:solidFill>
                  <a:srgbClr val="FF0000"/>
                </a:solidFill>
              </a:rPr>
              <a:t>Raining</a:t>
            </a:r>
            <a:r>
              <a:rPr lang="en-US" sz="2000" dirty="0"/>
              <a:t>: is it raining outside?</a:t>
            </a:r>
          </a:p>
          <a:p>
            <a:pPr marL="800100" lvl="1" indent="-342900">
              <a:lnSpc>
                <a:spcPct val="90000"/>
              </a:lnSpc>
              <a:buFontTx/>
              <a:buAutoNum type="arabicPeriod"/>
            </a:pPr>
            <a:r>
              <a:rPr lang="en-US" sz="2000" dirty="0">
                <a:solidFill>
                  <a:srgbClr val="FF0000"/>
                </a:solidFill>
              </a:rPr>
              <a:t>Reservation</a:t>
            </a:r>
            <a:r>
              <a:rPr lang="en-US" sz="2000" dirty="0"/>
              <a:t>: have we made a reservation?</a:t>
            </a:r>
          </a:p>
          <a:p>
            <a:pPr marL="800100" lvl="1" indent="-342900">
              <a:lnSpc>
                <a:spcPct val="90000"/>
              </a:lnSpc>
              <a:buFontTx/>
              <a:buAutoNum type="arabicPeriod"/>
            </a:pPr>
            <a:r>
              <a:rPr lang="en-US" sz="2000" dirty="0">
                <a:solidFill>
                  <a:srgbClr val="FF0000"/>
                </a:solidFill>
              </a:rPr>
              <a:t>Type</a:t>
            </a:r>
            <a:r>
              <a:rPr lang="en-US" sz="2000" dirty="0"/>
              <a:t>: kind of restaurant (French, Italian, Thai, Burger)</a:t>
            </a:r>
          </a:p>
          <a:p>
            <a:pPr marL="800100" lvl="1" indent="-342900">
              <a:lnSpc>
                <a:spcPct val="90000"/>
              </a:lnSpc>
              <a:buFontTx/>
              <a:buAutoNum type="arabicPeriod"/>
            </a:pPr>
            <a:r>
              <a:rPr lang="en-US" sz="2000" dirty="0">
                <a:solidFill>
                  <a:srgbClr val="FF0000"/>
                </a:solidFill>
              </a:rPr>
              <a:t> </a:t>
            </a:r>
            <a:r>
              <a:rPr lang="en-US" sz="2000" dirty="0" err="1">
                <a:solidFill>
                  <a:srgbClr val="FF0000"/>
                </a:solidFill>
              </a:rPr>
              <a:t>WaitEstimate</a:t>
            </a:r>
            <a:r>
              <a:rPr lang="en-US" sz="2000" dirty="0"/>
              <a:t>: estimated waiting time (0-10, 10-30, 30-60, &gt;60)</a:t>
            </a:r>
          </a:p>
          <a:p>
            <a:endParaRPr lang="en-US" sz="2800" dirty="0"/>
          </a:p>
          <a:p>
            <a:endParaRPr lang="en-US" dirty="0"/>
          </a:p>
        </p:txBody>
      </p:sp>
    </p:spTree>
    <p:extLst>
      <p:ext uri="{BB962C8B-B14F-4D97-AF65-F5344CB8AC3E}">
        <p14:creationId xmlns:p14="http://schemas.microsoft.com/office/powerpoint/2010/main" val="336803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Tree-Example</a:t>
            </a:r>
            <a:endParaRPr lang="en-US" dirty="0"/>
          </a:p>
        </p:txBody>
      </p:sp>
      <p:sp>
        <p:nvSpPr>
          <p:cNvPr id="3" name="Content Placeholder 2"/>
          <p:cNvSpPr>
            <a:spLocks noGrp="1"/>
          </p:cNvSpPr>
          <p:nvPr>
            <p:ph sz="quarter" idx="1"/>
          </p:nvPr>
        </p:nvSpPr>
        <p:spPr/>
        <p:txBody>
          <a:bodyPr/>
          <a:lstStyle/>
          <a:p>
            <a:r>
              <a:rPr lang="en-US" sz="2400" dirty="0" smtClean="0"/>
              <a:t>In this case, the Decision (Class vector) variable is binary. I will/will not wait.</a:t>
            </a:r>
          </a:p>
          <a:p>
            <a:r>
              <a:rPr lang="en-US" sz="2000" dirty="0">
                <a:solidFill>
                  <a:schemeClr val="accent2"/>
                </a:solidFill>
              </a:rPr>
              <a:t>Classification</a:t>
            </a:r>
            <a:r>
              <a:rPr lang="en-US" sz="2000" dirty="0"/>
              <a:t> of examples is </a:t>
            </a:r>
            <a:r>
              <a:rPr lang="en-US" sz="2000" dirty="0">
                <a:solidFill>
                  <a:schemeClr val="accent2"/>
                </a:solidFill>
              </a:rPr>
              <a:t>positive</a:t>
            </a:r>
            <a:r>
              <a:rPr lang="en-US" sz="2000" dirty="0"/>
              <a:t> (T) or </a:t>
            </a:r>
            <a:r>
              <a:rPr lang="en-US" sz="2000" dirty="0">
                <a:solidFill>
                  <a:schemeClr val="accent2"/>
                </a:solidFill>
              </a:rPr>
              <a:t>negative</a:t>
            </a:r>
            <a:r>
              <a:rPr lang="en-US" sz="2000" dirty="0"/>
              <a:t> (F)</a:t>
            </a:r>
          </a:p>
          <a:p>
            <a:r>
              <a:rPr lang="en-US" sz="2000" dirty="0"/>
              <a:t>General form for data: a number N of  instances, each with attributes (x1,x2,x3,...</a:t>
            </a:r>
            <a:r>
              <a:rPr lang="en-US" sz="2000" dirty="0" err="1"/>
              <a:t>xd</a:t>
            </a:r>
            <a:r>
              <a:rPr lang="en-US" sz="2000" dirty="0"/>
              <a:t>) and target value y</a:t>
            </a:r>
          </a:p>
          <a:p>
            <a:endParaRPr lang="en-US" sz="2800"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53906" t="29167" r="9766" b="19792"/>
          <a:stretch>
            <a:fillRect/>
          </a:stretch>
        </p:blipFill>
        <p:spPr bwMode="auto">
          <a:xfrm>
            <a:off x="380999" y="990600"/>
            <a:ext cx="86784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616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Tree-Example</a:t>
            </a:r>
            <a:endParaRPr lang="en-US" dirty="0"/>
          </a:p>
        </p:txBody>
      </p:sp>
      <p:sp>
        <p:nvSpPr>
          <p:cNvPr id="3" name="Content Placeholder 2"/>
          <p:cNvSpPr>
            <a:spLocks noGrp="1"/>
          </p:cNvSpPr>
          <p:nvPr>
            <p:ph sz="quarter" idx="1"/>
          </p:nvPr>
        </p:nvSpPr>
        <p:spPr/>
        <p:txBody>
          <a:bodyPr/>
          <a:lstStyle/>
          <a:p>
            <a:r>
              <a:rPr lang="en-US" sz="2400" dirty="0" smtClean="0"/>
              <a:t>In this case, the Decision  Tree may be </a:t>
            </a:r>
            <a:endParaRPr lang="en-US" sz="2000" dirty="0"/>
          </a:p>
          <a:p>
            <a:endParaRPr lang="en-US" sz="2800" dirty="0"/>
          </a:p>
          <a:p>
            <a:endParaRPr lang="en-US" dirty="0"/>
          </a:p>
        </p:txBody>
      </p:sp>
      <p:pic>
        <p:nvPicPr>
          <p:cNvPr id="5" name="Picture 4" descr="restaurant-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97075"/>
            <a:ext cx="6781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525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sz="quarter" idx="1"/>
          </p:nvPr>
        </p:nvSpPr>
        <p:spPr/>
        <p:txBody>
          <a:bodyPr/>
          <a:lstStyle/>
          <a:p>
            <a:r>
              <a:rPr lang="en-US" dirty="0" smtClean="0"/>
              <a:t>Decision trees</a:t>
            </a:r>
          </a:p>
          <a:p>
            <a:r>
              <a:rPr lang="en-US" dirty="0" smtClean="0"/>
              <a:t>Random forest</a:t>
            </a:r>
            <a:endParaRPr lang="en-US" dirty="0"/>
          </a:p>
        </p:txBody>
      </p:sp>
    </p:spTree>
    <p:extLst>
      <p:ext uri="{BB962C8B-B14F-4D97-AF65-F5344CB8AC3E}">
        <p14:creationId xmlns:p14="http://schemas.microsoft.com/office/powerpoint/2010/main" val="2322251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12165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sz="quarter" idx="1"/>
          </p:nvPr>
        </p:nvSpPr>
        <p:spPr/>
        <p:txBody>
          <a:bodyPr/>
          <a:lstStyle/>
          <a:p>
            <a:r>
              <a:rPr lang="en-US" dirty="0" smtClean="0"/>
              <a:t>Issues with a Decision tree</a:t>
            </a:r>
          </a:p>
          <a:p>
            <a:pPr lvl="1"/>
            <a:r>
              <a:rPr lang="en-US" dirty="0" smtClean="0"/>
              <a:t>Easy to build but not flexible and efficient, Over-fitting</a:t>
            </a:r>
          </a:p>
          <a:p>
            <a:r>
              <a:rPr lang="en-US" dirty="0" smtClean="0"/>
              <a:t>Many trees, with a subset of features(RF)</a:t>
            </a:r>
          </a:p>
          <a:p>
            <a:r>
              <a:rPr lang="en-US" dirty="0" smtClean="0"/>
              <a:t>Aggregation of all trees.</a:t>
            </a:r>
          </a:p>
          <a:p>
            <a:r>
              <a:rPr lang="en-US" dirty="0" smtClean="0"/>
              <a:t>Bootstrapping, Bagging</a:t>
            </a:r>
            <a:endParaRPr lang="en-US" dirty="0"/>
          </a:p>
        </p:txBody>
      </p:sp>
    </p:spTree>
    <p:extLst>
      <p:ext uri="{BB962C8B-B14F-4D97-AF65-F5344CB8AC3E}">
        <p14:creationId xmlns:p14="http://schemas.microsoft.com/office/powerpoint/2010/main" val="454253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Random forest</a:t>
            </a:r>
            <a:r>
              <a:rPr lang="en-US" dirty="0"/>
              <a:t> </a:t>
            </a:r>
            <a:r>
              <a:rPr lang="en-US" dirty="0" smtClean="0"/>
              <a:t> </a:t>
            </a:r>
            <a:r>
              <a:rPr lang="en-US" dirty="0"/>
              <a:t>is an ensemble classifier that consists of many decision trees and outputs the class that is the mode of the class's output by individual trees</a:t>
            </a:r>
            <a:r>
              <a:rPr lang="en-US" dirty="0" smtClean="0"/>
              <a:t>.</a:t>
            </a:r>
          </a:p>
          <a:p>
            <a:r>
              <a:rPr lang="en-US" dirty="0" smtClean="0"/>
              <a:t>For a given dataset(with p feature vectors), create many datasets from it using random sampling with replacement(Bootstrapping) , create one Decision tree using each generated dataset with m(&lt;p) randomly selected feature vectors. Run a new case on each of the DT ‘s , then use mode of the classes(Classification) or average (Regression) to finalize.</a:t>
            </a:r>
          </a:p>
          <a:p>
            <a:r>
              <a:rPr lang="en-US" sz="2800" dirty="0"/>
              <a:t>For classification, the default value for </a:t>
            </a:r>
            <a:r>
              <a:rPr lang="en-US" sz="2800" i="1" dirty="0"/>
              <a:t>m</a:t>
            </a:r>
            <a:r>
              <a:rPr lang="en-US" sz="2800" dirty="0"/>
              <a:t> is  </a:t>
            </a:r>
            <a:r>
              <a:rPr lang="en-US" sz="2800" i="1" dirty="0"/>
              <a:t>√p</a:t>
            </a:r>
            <a:r>
              <a:rPr lang="en-US" sz="2800" dirty="0"/>
              <a:t> and the minimum node size is one. </a:t>
            </a:r>
          </a:p>
          <a:p>
            <a:r>
              <a:rPr lang="en-US" sz="2800" dirty="0"/>
              <a:t>For regression, the default value for m is </a:t>
            </a:r>
            <a:r>
              <a:rPr lang="en-US" sz="2800" i="1" dirty="0"/>
              <a:t>p/3</a:t>
            </a:r>
            <a:r>
              <a:rPr lang="en-US" sz="2800" dirty="0"/>
              <a:t> and the minimum node size is five. </a:t>
            </a:r>
          </a:p>
          <a:p>
            <a:endParaRPr lang="en-US" dirty="0"/>
          </a:p>
        </p:txBody>
      </p:sp>
    </p:spTree>
    <p:extLst>
      <p:ext uri="{BB962C8B-B14F-4D97-AF65-F5344CB8AC3E}">
        <p14:creationId xmlns:p14="http://schemas.microsoft.com/office/powerpoint/2010/main" val="3980261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General Idea</a:t>
            </a:r>
          </a:p>
        </p:txBody>
      </p:sp>
      <p:sp>
        <p:nvSpPr>
          <p:cNvPr id="16387" name="Flowchart: Magnetic Disk 2"/>
          <p:cNvSpPr>
            <a:spLocks noChangeArrowheads="1"/>
          </p:cNvSpPr>
          <p:nvPr/>
        </p:nvSpPr>
        <p:spPr bwMode="auto">
          <a:xfrm>
            <a:off x="3905250" y="868363"/>
            <a:ext cx="1844675" cy="1409700"/>
          </a:xfrm>
          <a:prstGeom prst="flowChartMagneticDisk">
            <a:avLst/>
          </a:prstGeom>
          <a:solidFill>
            <a:schemeClr val="accent1"/>
          </a:solidFill>
          <a:ln w="9525" algn="ctr">
            <a:solidFill>
              <a:schemeClr val="tx1"/>
            </a:solidFill>
            <a:round/>
            <a:headEnd/>
            <a:tailEnd/>
          </a:ln>
        </p:spPr>
        <p:txBody>
          <a:bodyPr lIns="0" tIns="0"/>
          <a:lstStyle/>
          <a:p>
            <a:pPr algn="ctr"/>
            <a:r>
              <a:rPr lang="en-US"/>
              <a:t>S</a:t>
            </a:r>
          </a:p>
        </p:txBody>
      </p:sp>
      <p:sp>
        <p:nvSpPr>
          <p:cNvPr id="16388" name="TextBox 3"/>
          <p:cNvSpPr txBox="1">
            <a:spLocks noChangeArrowheads="1"/>
          </p:cNvSpPr>
          <p:nvPr/>
        </p:nvSpPr>
        <p:spPr bwMode="auto">
          <a:xfrm>
            <a:off x="5873750" y="1177925"/>
            <a:ext cx="1301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50000"/>
              </a:spcBef>
              <a:spcAft>
                <a:spcPct val="0"/>
              </a:spcAft>
              <a:defRPr sz="2400">
                <a:solidFill>
                  <a:schemeClr val="tx1"/>
                </a:solidFill>
                <a:latin typeface="Comic Sans MS" pitchFamily="66" charset="0"/>
              </a:defRPr>
            </a:lvl6pPr>
            <a:lvl7pPr marL="2971800" indent="-228600" eaLnBrk="0" fontAlgn="base" hangingPunct="0">
              <a:spcBef>
                <a:spcPct val="50000"/>
              </a:spcBef>
              <a:spcAft>
                <a:spcPct val="0"/>
              </a:spcAft>
              <a:defRPr sz="2400">
                <a:solidFill>
                  <a:schemeClr val="tx1"/>
                </a:solidFill>
                <a:latin typeface="Comic Sans MS" pitchFamily="66" charset="0"/>
              </a:defRPr>
            </a:lvl7pPr>
            <a:lvl8pPr marL="3429000" indent="-228600" eaLnBrk="0" fontAlgn="base" hangingPunct="0">
              <a:spcBef>
                <a:spcPct val="50000"/>
              </a:spcBef>
              <a:spcAft>
                <a:spcPct val="0"/>
              </a:spcAft>
              <a:defRPr sz="2400">
                <a:solidFill>
                  <a:schemeClr val="tx1"/>
                </a:solidFill>
                <a:latin typeface="Comic Sans MS" pitchFamily="66" charset="0"/>
              </a:defRPr>
            </a:lvl8pPr>
            <a:lvl9pPr marL="3886200" indent="-228600" eaLnBrk="0" fontAlgn="base" hangingPunct="0">
              <a:spcBef>
                <a:spcPct val="50000"/>
              </a:spcBef>
              <a:spcAft>
                <a:spcPct val="0"/>
              </a:spcAft>
              <a:defRPr sz="2400">
                <a:solidFill>
                  <a:schemeClr val="tx1"/>
                </a:solidFill>
                <a:latin typeface="Comic Sans MS" pitchFamily="66" charset="0"/>
              </a:defRPr>
            </a:lvl9pPr>
          </a:lstStyle>
          <a:p>
            <a:pPr eaLnBrk="1" hangingPunct="1"/>
            <a:r>
              <a:rPr lang="en-US">
                <a:latin typeface="Times New Roman" pitchFamily="18" charset="0"/>
                <a:cs typeface="Times New Roman" pitchFamily="18" charset="0"/>
              </a:rPr>
              <a:t>Training Data</a:t>
            </a:r>
          </a:p>
        </p:txBody>
      </p:sp>
      <p:grpSp>
        <p:nvGrpSpPr>
          <p:cNvPr id="2" name="Group 25"/>
          <p:cNvGrpSpPr>
            <a:grpSpLocks/>
          </p:cNvGrpSpPr>
          <p:nvPr/>
        </p:nvGrpSpPr>
        <p:grpSpPr bwMode="auto">
          <a:xfrm>
            <a:off x="139700" y="2278063"/>
            <a:ext cx="7942263" cy="1262062"/>
            <a:chOff x="139700" y="2278063"/>
            <a:chExt cx="7942263" cy="1262062"/>
          </a:xfrm>
        </p:grpSpPr>
        <p:sp>
          <p:nvSpPr>
            <p:cNvPr id="16405" name="Flowchart: Magnetic Disk 4"/>
            <p:cNvSpPr>
              <a:spLocks noChangeArrowheads="1"/>
            </p:cNvSpPr>
            <p:nvPr/>
          </p:nvSpPr>
          <p:spPr bwMode="auto">
            <a:xfrm>
              <a:off x="2120900" y="2632075"/>
              <a:ext cx="1038225" cy="836613"/>
            </a:xfrm>
            <a:prstGeom prst="flowChartMagneticDisk">
              <a:avLst/>
            </a:prstGeom>
            <a:solidFill>
              <a:schemeClr val="accent1">
                <a:alpha val="43921"/>
              </a:schemeClr>
            </a:solidFill>
            <a:ln w="9525" algn="ctr">
              <a:solidFill>
                <a:schemeClr val="tx1"/>
              </a:solidFill>
              <a:round/>
              <a:headEnd/>
              <a:tailEnd/>
            </a:ln>
          </p:spPr>
          <p:txBody>
            <a:bodyPr lIns="0" tIns="0"/>
            <a:lstStyle/>
            <a:p>
              <a:pPr algn="ctr"/>
              <a:r>
                <a:rPr lang="en-US"/>
                <a:t>S</a:t>
              </a:r>
              <a:r>
                <a:rPr lang="en-US" sz="1800"/>
                <a:t>1</a:t>
              </a:r>
              <a:endParaRPr lang="en-US"/>
            </a:p>
          </p:txBody>
        </p:sp>
        <p:cxnSp>
          <p:nvCxnSpPr>
            <p:cNvPr id="16406" name="Straight Arrow Connector 10"/>
            <p:cNvCxnSpPr>
              <a:cxnSpLocks noChangeShapeType="1"/>
              <a:stCxn id="16387" idx="3"/>
              <a:endCxn id="16405" idx="1"/>
            </p:cNvCxnSpPr>
            <p:nvPr/>
          </p:nvCxnSpPr>
          <p:spPr bwMode="auto">
            <a:xfrm rot="5400000">
              <a:off x="3556795" y="1361281"/>
              <a:ext cx="354012" cy="21875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7" name="Straight Arrow Connector 12"/>
            <p:cNvCxnSpPr>
              <a:cxnSpLocks noChangeShapeType="1"/>
              <a:stCxn id="16387" idx="3"/>
            </p:cNvCxnSpPr>
            <p:nvPr/>
          </p:nvCxnSpPr>
          <p:spPr bwMode="auto">
            <a:xfrm rot="5400000">
              <a:off x="4417220" y="2221706"/>
              <a:ext cx="354012" cy="4667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8" name="Straight Arrow Connector 15"/>
            <p:cNvCxnSpPr>
              <a:cxnSpLocks noChangeShapeType="1"/>
              <a:stCxn id="16387" idx="3"/>
            </p:cNvCxnSpPr>
            <p:nvPr/>
          </p:nvCxnSpPr>
          <p:spPr bwMode="auto">
            <a:xfrm rot="16200000" flipH="1">
              <a:off x="6059488" y="1046163"/>
              <a:ext cx="320675" cy="27844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9" name="Flowchart: Magnetic Disk 18"/>
            <p:cNvSpPr>
              <a:spLocks noChangeArrowheads="1"/>
            </p:cNvSpPr>
            <p:nvPr/>
          </p:nvSpPr>
          <p:spPr bwMode="auto">
            <a:xfrm>
              <a:off x="3744913" y="2644775"/>
              <a:ext cx="1038225" cy="836613"/>
            </a:xfrm>
            <a:prstGeom prst="flowChartMagneticDisk">
              <a:avLst/>
            </a:prstGeom>
            <a:solidFill>
              <a:schemeClr val="accent1">
                <a:alpha val="43921"/>
              </a:schemeClr>
            </a:solidFill>
            <a:ln w="9525" algn="ctr">
              <a:solidFill>
                <a:schemeClr val="tx1"/>
              </a:solidFill>
              <a:round/>
              <a:headEnd/>
              <a:tailEnd/>
            </a:ln>
          </p:spPr>
          <p:txBody>
            <a:bodyPr lIns="0" tIns="0"/>
            <a:lstStyle/>
            <a:p>
              <a:pPr algn="ctr"/>
              <a:r>
                <a:rPr lang="en-US"/>
                <a:t>S</a:t>
              </a:r>
              <a:r>
                <a:rPr lang="en-US" sz="1800"/>
                <a:t>2</a:t>
              </a:r>
              <a:endParaRPr lang="en-US"/>
            </a:p>
          </p:txBody>
        </p:sp>
        <p:sp>
          <p:nvSpPr>
            <p:cNvPr id="16410" name="Flowchart: Magnetic Disk 19"/>
            <p:cNvSpPr>
              <a:spLocks noChangeArrowheads="1"/>
            </p:cNvSpPr>
            <p:nvPr/>
          </p:nvSpPr>
          <p:spPr bwMode="auto">
            <a:xfrm>
              <a:off x="7043738" y="2643188"/>
              <a:ext cx="1038225" cy="836612"/>
            </a:xfrm>
            <a:prstGeom prst="flowChartMagneticDisk">
              <a:avLst/>
            </a:prstGeom>
            <a:solidFill>
              <a:schemeClr val="accent1">
                <a:alpha val="43921"/>
              </a:schemeClr>
            </a:solidFill>
            <a:ln w="9525" algn="ctr">
              <a:solidFill>
                <a:schemeClr val="tx1"/>
              </a:solidFill>
              <a:round/>
              <a:headEnd/>
              <a:tailEnd/>
            </a:ln>
          </p:spPr>
          <p:txBody>
            <a:bodyPr lIns="0" tIns="0"/>
            <a:lstStyle/>
            <a:p>
              <a:pPr algn="ctr"/>
              <a:r>
                <a:rPr lang="en-US"/>
                <a:t>S</a:t>
              </a:r>
              <a:r>
                <a:rPr lang="en-US" sz="1800"/>
                <a:t>n</a:t>
              </a:r>
              <a:endParaRPr lang="en-US"/>
            </a:p>
          </p:txBody>
        </p:sp>
        <p:cxnSp>
          <p:nvCxnSpPr>
            <p:cNvPr id="16411" name="Straight Connector 22"/>
            <p:cNvCxnSpPr>
              <a:cxnSpLocks noChangeShapeType="1"/>
            </p:cNvCxnSpPr>
            <p:nvPr/>
          </p:nvCxnSpPr>
          <p:spPr bwMode="auto">
            <a:xfrm>
              <a:off x="5083175" y="3100388"/>
              <a:ext cx="1627188" cy="14287"/>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6412" name="TextBox 41"/>
            <p:cNvSpPr txBox="1">
              <a:spLocks noChangeArrowheads="1"/>
            </p:cNvSpPr>
            <p:nvPr/>
          </p:nvSpPr>
          <p:spPr bwMode="auto">
            <a:xfrm>
              <a:off x="139700" y="2709863"/>
              <a:ext cx="18907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50000"/>
                </a:spcBef>
                <a:spcAft>
                  <a:spcPct val="0"/>
                </a:spcAft>
                <a:defRPr sz="2400">
                  <a:solidFill>
                    <a:schemeClr val="tx1"/>
                  </a:solidFill>
                  <a:latin typeface="Comic Sans MS" pitchFamily="66" charset="0"/>
                </a:defRPr>
              </a:lvl6pPr>
              <a:lvl7pPr marL="2971800" indent="-228600" eaLnBrk="0" fontAlgn="base" hangingPunct="0">
                <a:spcBef>
                  <a:spcPct val="50000"/>
                </a:spcBef>
                <a:spcAft>
                  <a:spcPct val="0"/>
                </a:spcAft>
                <a:defRPr sz="2400">
                  <a:solidFill>
                    <a:schemeClr val="tx1"/>
                  </a:solidFill>
                  <a:latin typeface="Comic Sans MS" pitchFamily="66" charset="0"/>
                </a:defRPr>
              </a:lvl7pPr>
              <a:lvl8pPr marL="3429000" indent="-228600" eaLnBrk="0" fontAlgn="base" hangingPunct="0">
                <a:spcBef>
                  <a:spcPct val="50000"/>
                </a:spcBef>
                <a:spcAft>
                  <a:spcPct val="0"/>
                </a:spcAft>
                <a:defRPr sz="2400">
                  <a:solidFill>
                    <a:schemeClr val="tx1"/>
                  </a:solidFill>
                  <a:latin typeface="Comic Sans MS" pitchFamily="66" charset="0"/>
                </a:defRPr>
              </a:lvl8pPr>
              <a:lvl9pPr marL="3886200" indent="-228600" eaLnBrk="0" fontAlgn="base" hangingPunct="0">
                <a:spcBef>
                  <a:spcPct val="50000"/>
                </a:spcBef>
                <a:spcAft>
                  <a:spcPct val="0"/>
                </a:spcAft>
                <a:defRPr sz="2400">
                  <a:solidFill>
                    <a:schemeClr val="tx1"/>
                  </a:solidFill>
                  <a:latin typeface="Comic Sans MS" pitchFamily="66" charset="0"/>
                </a:defRPr>
              </a:lvl9pPr>
            </a:lstStyle>
            <a:p>
              <a:pPr eaLnBrk="1" hangingPunct="1"/>
              <a:r>
                <a:rPr lang="en-US">
                  <a:latin typeface="Times New Roman" pitchFamily="18" charset="0"/>
                  <a:cs typeface="Times New Roman" pitchFamily="18" charset="0"/>
                </a:rPr>
                <a:t>Multiple Data Sets</a:t>
              </a:r>
            </a:p>
          </p:txBody>
        </p:sp>
      </p:grpSp>
      <p:grpSp>
        <p:nvGrpSpPr>
          <p:cNvPr id="3" name="Group 26"/>
          <p:cNvGrpSpPr>
            <a:grpSpLocks/>
          </p:cNvGrpSpPr>
          <p:nvPr/>
        </p:nvGrpSpPr>
        <p:grpSpPr bwMode="auto">
          <a:xfrm>
            <a:off x="185738" y="3468688"/>
            <a:ext cx="7821612" cy="1433512"/>
            <a:chOff x="185738" y="3468688"/>
            <a:chExt cx="7821612" cy="1433512"/>
          </a:xfrm>
        </p:grpSpPr>
        <p:sp>
          <p:nvSpPr>
            <p:cNvPr id="16397" name="Oval 7"/>
            <p:cNvSpPr>
              <a:spLocks noChangeArrowheads="1"/>
            </p:cNvSpPr>
            <p:nvPr/>
          </p:nvSpPr>
          <p:spPr bwMode="auto">
            <a:xfrm>
              <a:off x="2216150" y="4076700"/>
              <a:ext cx="852488" cy="7270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a:lstStyle/>
            <a:p>
              <a:pPr algn="ctr"/>
              <a:r>
                <a:rPr lang="en-US"/>
                <a:t>C</a:t>
              </a:r>
              <a:r>
                <a:rPr lang="en-US" sz="1600"/>
                <a:t>1</a:t>
              </a:r>
              <a:endParaRPr lang="en-US"/>
            </a:p>
          </p:txBody>
        </p:sp>
        <p:sp>
          <p:nvSpPr>
            <p:cNvPr id="16398" name="Oval 8"/>
            <p:cNvSpPr>
              <a:spLocks noChangeArrowheads="1"/>
            </p:cNvSpPr>
            <p:nvPr/>
          </p:nvSpPr>
          <p:spPr bwMode="auto">
            <a:xfrm>
              <a:off x="3856038" y="4057650"/>
              <a:ext cx="852487" cy="7286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a:lstStyle/>
            <a:p>
              <a:pPr algn="ctr"/>
              <a:r>
                <a:rPr lang="en-US"/>
                <a:t>C</a:t>
              </a:r>
              <a:r>
                <a:rPr lang="en-US" sz="1600"/>
                <a:t>2</a:t>
              </a:r>
              <a:endParaRPr lang="en-US"/>
            </a:p>
          </p:txBody>
        </p:sp>
        <p:sp>
          <p:nvSpPr>
            <p:cNvPr id="16399" name="Oval 20"/>
            <p:cNvSpPr>
              <a:spLocks noChangeArrowheads="1"/>
            </p:cNvSpPr>
            <p:nvPr/>
          </p:nvSpPr>
          <p:spPr bwMode="auto">
            <a:xfrm>
              <a:off x="7154863" y="3994150"/>
              <a:ext cx="852487" cy="727075"/>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a:lstStyle/>
            <a:p>
              <a:pPr algn="ctr"/>
              <a:r>
                <a:rPr lang="en-US"/>
                <a:t>C</a:t>
              </a:r>
              <a:r>
                <a:rPr lang="en-US" sz="1600"/>
                <a:t>n</a:t>
              </a:r>
              <a:endParaRPr lang="en-US"/>
            </a:p>
          </p:txBody>
        </p:sp>
        <p:cxnSp>
          <p:nvCxnSpPr>
            <p:cNvPr id="16400" name="Straight Connector 23"/>
            <p:cNvCxnSpPr>
              <a:cxnSpLocks noChangeShapeType="1"/>
            </p:cNvCxnSpPr>
            <p:nvPr/>
          </p:nvCxnSpPr>
          <p:spPr bwMode="auto">
            <a:xfrm>
              <a:off x="5219700" y="4337050"/>
              <a:ext cx="1627188" cy="1587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6401" name="Straight Arrow Connector 26"/>
            <p:cNvCxnSpPr>
              <a:cxnSpLocks noChangeShapeType="1"/>
              <a:stCxn id="16405" idx="3"/>
              <a:endCxn id="16397" idx="0"/>
            </p:cNvCxnSpPr>
            <p:nvPr/>
          </p:nvCxnSpPr>
          <p:spPr bwMode="auto">
            <a:xfrm rot="16200000" flipH="1">
              <a:off x="2337595" y="3771106"/>
              <a:ext cx="608012"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2" name="Straight Arrow Connector 28"/>
            <p:cNvCxnSpPr>
              <a:cxnSpLocks noChangeShapeType="1"/>
              <a:stCxn id="16409" idx="3"/>
              <a:endCxn id="16398" idx="0"/>
            </p:cNvCxnSpPr>
            <p:nvPr/>
          </p:nvCxnSpPr>
          <p:spPr bwMode="auto">
            <a:xfrm rot="16200000" flipH="1">
              <a:off x="3985419" y="3759994"/>
              <a:ext cx="576262" cy="19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3" name="Straight Arrow Connector 30"/>
            <p:cNvCxnSpPr>
              <a:cxnSpLocks noChangeShapeType="1"/>
              <a:stCxn id="16410" idx="3"/>
              <a:endCxn id="16399" idx="0"/>
            </p:cNvCxnSpPr>
            <p:nvPr/>
          </p:nvCxnSpPr>
          <p:spPr bwMode="auto">
            <a:xfrm rot="16200000" flipH="1">
              <a:off x="7315200" y="3727450"/>
              <a:ext cx="514350" cy="190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4" name="TextBox 42"/>
            <p:cNvSpPr txBox="1">
              <a:spLocks noChangeArrowheads="1"/>
            </p:cNvSpPr>
            <p:nvPr/>
          </p:nvSpPr>
          <p:spPr bwMode="auto">
            <a:xfrm>
              <a:off x="185738" y="4070350"/>
              <a:ext cx="1890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50000"/>
                </a:spcBef>
                <a:spcAft>
                  <a:spcPct val="0"/>
                </a:spcAft>
                <a:defRPr sz="2400">
                  <a:solidFill>
                    <a:schemeClr val="tx1"/>
                  </a:solidFill>
                  <a:latin typeface="Comic Sans MS" pitchFamily="66" charset="0"/>
                </a:defRPr>
              </a:lvl6pPr>
              <a:lvl7pPr marL="2971800" indent="-228600" eaLnBrk="0" fontAlgn="base" hangingPunct="0">
                <a:spcBef>
                  <a:spcPct val="50000"/>
                </a:spcBef>
                <a:spcAft>
                  <a:spcPct val="0"/>
                </a:spcAft>
                <a:defRPr sz="2400">
                  <a:solidFill>
                    <a:schemeClr val="tx1"/>
                  </a:solidFill>
                  <a:latin typeface="Comic Sans MS" pitchFamily="66" charset="0"/>
                </a:defRPr>
              </a:lvl7pPr>
              <a:lvl8pPr marL="3429000" indent="-228600" eaLnBrk="0" fontAlgn="base" hangingPunct="0">
                <a:spcBef>
                  <a:spcPct val="50000"/>
                </a:spcBef>
                <a:spcAft>
                  <a:spcPct val="0"/>
                </a:spcAft>
                <a:defRPr sz="2400">
                  <a:solidFill>
                    <a:schemeClr val="tx1"/>
                  </a:solidFill>
                  <a:latin typeface="Comic Sans MS" pitchFamily="66" charset="0"/>
                </a:defRPr>
              </a:lvl8pPr>
              <a:lvl9pPr marL="3886200" indent="-228600" eaLnBrk="0" fontAlgn="base" hangingPunct="0">
                <a:spcBef>
                  <a:spcPct val="50000"/>
                </a:spcBef>
                <a:spcAft>
                  <a:spcPct val="0"/>
                </a:spcAft>
                <a:defRPr sz="2400">
                  <a:solidFill>
                    <a:schemeClr val="tx1"/>
                  </a:solidFill>
                  <a:latin typeface="Comic Sans MS" pitchFamily="66" charset="0"/>
                </a:defRPr>
              </a:lvl9pPr>
            </a:lstStyle>
            <a:p>
              <a:pPr eaLnBrk="1" hangingPunct="1"/>
              <a:r>
                <a:rPr lang="en-US">
                  <a:latin typeface="Times New Roman" pitchFamily="18" charset="0"/>
                  <a:cs typeface="Times New Roman" pitchFamily="18" charset="0"/>
                </a:rPr>
                <a:t>Multiple Classifiers</a:t>
              </a:r>
            </a:p>
          </p:txBody>
        </p:sp>
      </p:grpSp>
      <p:grpSp>
        <p:nvGrpSpPr>
          <p:cNvPr id="4" name="Group 27"/>
          <p:cNvGrpSpPr>
            <a:grpSpLocks/>
          </p:cNvGrpSpPr>
          <p:nvPr/>
        </p:nvGrpSpPr>
        <p:grpSpPr bwMode="auto">
          <a:xfrm>
            <a:off x="307975" y="4721225"/>
            <a:ext cx="7273925" cy="1663700"/>
            <a:chOff x="307975" y="4721225"/>
            <a:chExt cx="7273925" cy="1663700"/>
          </a:xfrm>
        </p:grpSpPr>
        <p:sp>
          <p:nvSpPr>
            <p:cNvPr id="16392" name="Oval 24"/>
            <p:cNvSpPr>
              <a:spLocks noChangeArrowheads="1"/>
            </p:cNvSpPr>
            <p:nvPr/>
          </p:nvSpPr>
          <p:spPr bwMode="auto">
            <a:xfrm>
              <a:off x="4443413" y="5449888"/>
              <a:ext cx="1166812" cy="93503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a:lstStyle/>
            <a:p>
              <a:pPr algn="ctr"/>
              <a:r>
                <a:rPr lang="en-US" sz="3200" b="1"/>
                <a:t>H</a:t>
              </a:r>
              <a:endParaRPr lang="en-US" sz="4400" b="1"/>
            </a:p>
          </p:txBody>
        </p:sp>
        <p:cxnSp>
          <p:nvCxnSpPr>
            <p:cNvPr id="16393" name="Straight Arrow Connector 32"/>
            <p:cNvCxnSpPr>
              <a:cxnSpLocks noChangeShapeType="1"/>
              <a:stCxn id="16397" idx="4"/>
              <a:endCxn id="16392" idx="1"/>
            </p:cNvCxnSpPr>
            <p:nvPr/>
          </p:nvCxnSpPr>
          <p:spPr bwMode="auto">
            <a:xfrm rot="16200000" flipH="1">
              <a:off x="3236913" y="4210050"/>
              <a:ext cx="782638" cy="19700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4" name="Straight Arrow Connector 34"/>
            <p:cNvCxnSpPr>
              <a:cxnSpLocks noChangeShapeType="1"/>
              <a:stCxn id="16398" idx="4"/>
              <a:endCxn id="16392" idx="0"/>
            </p:cNvCxnSpPr>
            <p:nvPr/>
          </p:nvCxnSpPr>
          <p:spPr bwMode="auto">
            <a:xfrm rot="16200000" flipH="1">
              <a:off x="4322762" y="4746626"/>
              <a:ext cx="663575" cy="742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5" name="Straight Arrow Connector 36"/>
            <p:cNvCxnSpPr>
              <a:cxnSpLocks noChangeShapeType="1"/>
              <a:stCxn id="16399" idx="4"/>
              <a:endCxn id="16392" idx="7"/>
            </p:cNvCxnSpPr>
            <p:nvPr/>
          </p:nvCxnSpPr>
          <p:spPr bwMode="auto">
            <a:xfrm rot="5400000">
              <a:off x="6077744" y="4082256"/>
              <a:ext cx="865188" cy="21431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396" name="TextBox 43"/>
            <p:cNvSpPr txBox="1">
              <a:spLocks noChangeArrowheads="1"/>
            </p:cNvSpPr>
            <p:nvPr/>
          </p:nvSpPr>
          <p:spPr bwMode="auto">
            <a:xfrm>
              <a:off x="307975" y="5448300"/>
              <a:ext cx="1890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50000"/>
                </a:spcBef>
                <a:spcAft>
                  <a:spcPct val="0"/>
                </a:spcAft>
                <a:defRPr sz="2400">
                  <a:solidFill>
                    <a:schemeClr val="tx1"/>
                  </a:solidFill>
                  <a:latin typeface="Comic Sans MS" pitchFamily="66" charset="0"/>
                </a:defRPr>
              </a:lvl6pPr>
              <a:lvl7pPr marL="2971800" indent="-228600" eaLnBrk="0" fontAlgn="base" hangingPunct="0">
                <a:spcBef>
                  <a:spcPct val="50000"/>
                </a:spcBef>
                <a:spcAft>
                  <a:spcPct val="0"/>
                </a:spcAft>
                <a:defRPr sz="2400">
                  <a:solidFill>
                    <a:schemeClr val="tx1"/>
                  </a:solidFill>
                  <a:latin typeface="Comic Sans MS" pitchFamily="66" charset="0"/>
                </a:defRPr>
              </a:lvl7pPr>
              <a:lvl8pPr marL="3429000" indent="-228600" eaLnBrk="0" fontAlgn="base" hangingPunct="0">
                <a:spcBef>
                  <a:spcPct val="50000"/>
                </a:spcBef>
                <a:spcAft>
                  <a:spcPct val="0"/>
                </a:spcAft>
                <a:defRPr sz="2400">
                  <a:solidFill>
                    <a:schemeClr val="tx1"/>
                  </a:solidFill>
                  <a:latin typeface="Comic Sans MS" pitchFamily="66" charset="0"/>
                </a:defRPr>
              </a:lvl8pPr>
              <a:lvl9pPr marL="3886200" indent="-228600" eaLnBrk="0" fontAlgn="base" hangingPunct="0">
                <a:spcBef>
                  <a:spcPct val="50000"/>
                </a:spcBef>
                <a:spcAft>
                  <a:spcPct val="0"/>
                </a:spcAft>
                <a:defRPr sz="2400">
                  <a:solidFill>
                    <a:schemeClr val="tx1"/>
                  </a:solidFill>
                  <a:latin typeface="Comic Sans MS" pitchFamily="66" charset="0"/>
                </a:defRPr>
              </a:lvl9pPr>
            </a:lstStyle>
            <a:p>
              <a:pPr eaLnBrk="1" hangingPunct="1"/>
              <a:r>
                <a:rPr lang="en-US">
                  <a:latin typeface="Times New Roman" pitchFamily="18" charset="0"/>
                  <a:cs typeface="Times New Roman" pitchFamily="18" charset="0"/>
                </a:rPr>
                <a:t>Combined Classifier</a:t>
              </a:r>
            </a:p>
          </p:txBody>
        </p:sp>
      </p:grpSp>
    </p:spTree>
    <p:extLst>
      <p:ext uri="{BB962C8B-B14F-4D97-AF65-F5344CB8AC3E}">
        <p14:creationId xmlns:p14="http://schemas.microsoft.com/office/powerpoint/2010/main" val="366842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sz="quarter" idx="1"/>
          </p:nvPr>
        </p:nvSpPr>
        <p:spPr/>
        <p:txBody>
          <a:bodyPr/>
          <a:lstStyle/>
          <a:p>
            <a:r>
              <a:rPr lang="en-US" dirty="0" smtClean="0"/>
              <a:t>We are creating a forest with many trees . Each DT may be simple model but together the ensemble is a better model as can be seen by the reduction in error.</a:t>
            </a:r>
          </a:p>
          <a:p>
            <a:r>
              <a:rPr lang="en-US" dirty="0" smtClean="0"/>
              <a:t>If for example we have 25 DT’s, each independent but with identical error of 0.35which is either the product of all the errors or a Binomial distributed value, will surely be very less than 0.35.</a:t>
            </a:r>
            <a:endParaRPr lang="en-US" dirty="0"/>
          </a:p>
        </p:txBody>
      </p:sp>
    </p:spTree>
    <p:extLst>
      <p:ext uri="{BB962C8B-B14F-4D97-AF65-F5344CB8AC3E}">
        <p14:creationId xmlns:p14="http://schemas.microsoft.com/office/powerpoint/2010/main" val="4117856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-Example</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Suppose we wish to classify the fruits</a:t>
            </a:r>
          </a:p>
          <a:p>
            <a:endParaRPr lang="en-US" dirty="0"/>
          </a:p>
          <a:p>
            <a:endParaRPr lang="en-US" dirty="0" smtClean="0"/>
          </a:p>
          <a:p>
            <a:endParaRPr lang="en-US" dirty="0"/>
          </a:p>
          <a:p>
            <a:endParaRPr lang="en-US" dirty="0" smtClean="0"/>
          </a:p>
          <a:p>
            <a:r>
              <a:rPr lang="en-US" dirty="0" smtClean="0"/>
              <a:t>The feature vectors are , </a:t>
            </a:r>
          </a:p>
          <a:p>
            <a:r>
              <a:rPr lang="en-US" dirty="0"/>
              <a:t> </a:t>
            </a:r>
            <a:r>
              <a:rPr lang="en-US" dirty="0" smtClean="0"/>
              <a:t>         Color, Diameter, Shape, Grows in summer….</a:t>
            </a:r>
          </a:p>
          <a:p>
            <a:r>
              <a:rPr lang="en-US" dirty="0" smtClean="0"/>
              <a:t>A Decision tree considers all four attributes at any branching stage.</a:t>
            </a:r>
          </a:p>
          <a:p>
            <a:r>
              <a:rPr lang="en-US" dirty="0" smtClean="0"/>
              <a:t>A Random forest grows many DT’s using lesser features, like m=2 here to build many trees.</a:t>
            </a:r>
            <a:endParaRPr lang="en-US" dirty="0"/>
          </a:p>
        </p:txBody>
      </p:sp>
      <p:pic>
        <p:nvPicPr>
          <p:cNvPr id="4" name="Picture 3"/>
          <p:cNvPicPr/>
          <p:nvPr/>
        </p:nvPicPr>
        <p:blipFill rotWithShape="1">
          <a:blip r:embed="rId2"/>
          <a:srcRect l="31377" t="38477" r="32591" b="14353"/>
          <a:stretch/>
        </p:blipFill>
        <p:spPr>
          <a:xfrm>
            <a:off x="3465093" y="2057400"/>
            <a:ext cx="2141621" cy="1576137"/>
          </a:xfrm>
          <a:prstGeom prst="rect">
            <a:avLst/>
          </a:prstGeom>
        </p:spPr>
      </p:pic>
    </p:spTree>
    <p:extLst>
      <p:ext uri="{BB962C8B-B14F-4D97-AF65-F5344CB8AC3E}">
        <p14:creationId xmlns:p14="http://schemas.microsoft.com/office/powerpoint/2010/main" val="11937681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-Example</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Random Forest</a:t>
            </a:r>
          </a:p>
          <a:p>
            <a:endParaRPr lang="en-US" dirty="0"/>
          </a:p>
          <a:p>
            <a:endParaRPr lang="en-US" dirty="0" smtClean="0"/>
          </a:p>
          <a:p>
            <a:endParaRPr lang="en-US" dirty="0"/>
          </a:p>
          <a:p>
            <a:endParaRPr lang="en-US" dirty="0" smtClean="0"/>
          </a:p>
        </p:txBody>
      </p:sp>
      <p:pic>
        <p:nvPicPr>
          <p:cNvPr id="4" name="Picture 3"/>
          <p:cNvPicPr/>
          <p:nvPr/>
        </p:nvPicPr>
        <p:blipFill rotWithShape="1">
          <a:blip r:embed="rId2"/>
          <a:srcRect l="31377" t="38477" r="32591" b="14353"/>
          <a:stretch/>
        </p:blipFill>
        <p:spPr>
          <a:xfrm>
            <a:off x="6858000" y="228600"/>
            <a:ext cx="2141621" cy="1576137"/>
          </a:xfrm>
          <a:prstGeom prst="rect">
            <a:avLst/>
          </a:prstGeom>
        </p:spPr>
      </p:pic>
      <p:pic>
        <p:nvPicPr>
          <p:cNvPr id="5" name="Picture 4"/>
          <p:cNvPicPr/>
          <p:nvPr/>
        </p:nvPicPr>
        <p:blipFill rotWithShape="1">
          <a:blip r:embed="rId3"/>
          <a:srcRect l="3036" t="15843" r="4049" b="12501"/>
          <a:stretch/>
        </p:blipFill>
        <p:spPr>
          <a:xfrm>
            <a:off x="381000" y="2209800"/>
            <a:ext cx="8458200" cy="4114800"/>
          </a:xfrm>
          <a:prstGeom prst="rect">
            <a:avLst/>
          </a:prstGeom>
        </p:spPr>
      </p:pic>
    </p:spTree>
    <p:extLst>
      <p:ext uri="{BB962C8B-B14F-4D97-AF65-F5344CB8AC3E}">
        <p14:creationId xmlns:p14="http://schemas.microsoft.com/office/powerpoint/2010/main" val="3295053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-Example</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Now for Implementation, what is the class of the fruit? </a:t>
            </a:r>
          </a:p>
          <a:p>
            <a:endParaRPr lang="en-US" dirty="0"/>
          </a:p>
          <a:p>
            <a:endParaRPr lang="en-US" dirty="0" smtClean="0"/>
          </a:p>
          <a:p>
            <a:endParaRPr lang="en-US" dirty="0"/>
          </a:p>
          <a:p>
            <a:endParaRPr lang="en-US" dirty="0" smtClean="0"/>
          </a:p>
        </p:txBody>
      </p:sp>
      <p:pic>
        <p:nvPicPr>
          <p:cNvPr id="4" name="Picture 3"/>
          <p:cNvPicPr/>
          <p:nvPr/>
        </p:nvPicPr>
        <p:blipFill rotWithShape="1">
          <a:blip r:embed="rId2"/>
          <a:srcRect l="31377" t="38477" r="32591" b="14353"/>
          <a:stretch/>
        </p:blipFill>
        <p:spPr>
          <a:xfrm>
            <a:off x="7162800" y="100263"/>
            <a:ext cx="1684421" cy="1271337"/>
          </a:xfrm>
          <a:prstGeom prst="rect">
            <a:avLst/>
          </a:prstGeom>
        </p:spPr>
      </p:pic>
      <p:pic>
        <p:nvPicPr>
          <p:cNvPr id="6146" name="Picture 2" descr="Now Lets try to classify this&#10;fruit&#10;How does a Random Forest work?&#10; "/>
          <p:cNvPicPr>
            <a:picLocks noChangeAspect="1" noChangeArrowheads="1"/>
          </p:cNvPicPr>
          <p:nvPr/>
        </p:nvPicPr>
        <p:blipFill rotWithShape="1">
          <a:blip r:embed="rId3">
            <a:extLst>
              <a:ext uri="{28A0092B-C50C-407E-A947-70E740481C1C}">
                <a14:useLocalDpi xmlns:a14="http://schemas.microsoft.com/office/drawing/2010/main" val="0"/>
              </a:ext>
            </a:extLst>
          </a:blip>
          <a:srcRect l="36628" t="42458" r="47730" b="28771"/>
          <a:stretch/>
        </p:blipFill>
        <p:spPr bwMode="auto">
          <a:xfrm>
            <a:off x="8005010" y="1371600"/>
            <a:ext cx="950495" cy="98383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ow does a Random Forest work?&#10;orangecherryorange&#10;Is diameter&gt;=3&#10;False True&#10;Is color Orange?&#10;False True&#10;Is color=red&#10;False..."/>
          <p:cNvPicPr>
            <a:picLocks noChangeAspect="1" noChangeArrowheads="1"/>
          </p:cNvPicPr>
          <p:nvPr/>
        </p:nvPicPr>
        <p:blipFill rotWithShape="1">
          <a:blip r:embed="rId4">
            <a:extLst>
              <a:ext uri="{28A0092B-C50C-407E-A947-70E740481C1C}">
                <a14:useLocalDpi xmlns:a14="http://schemas.microsoft.com/office/drawing/2010/main" val="0"/>
              </a:ext>
            </a:extLst>
          </a:blip>
          <a:srcRect l="4319" t="17417" r="6366" b="9835"/>
          <a:stretch/>
        </p:blipFill>
        <p:spPr bwMode="auto">
          <a:xfrm>
            <a:off x="228600" y="2362200"/>
            <a:ext cx="8711514" cy="399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878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Forest</a:t>
            </a:r>
            <a:br>
              <a:rPr lang="en-US" dirty="0" smtClean="0"/>
            </a:br>
            <a:r>
              <a:rPr lang="en-US" dirty="0" smtClean="0"/>
              <a:t>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The advantages of random forest are:</a:t>
            </a:r>
          </a:p>
          <a:p>
            <a:r>
              <a:rPr lang="en-US" dirty="0"/>
              <a:t>It is one of the most accurate learning algorithms available. For many data sets, it produces a highly accurate classifier.</a:t>
            </a:r>
          </a:p>
          <a:p>
            <a:r>
              <a:rPr lang="en-US" dirty="0"/>
              <a:t>It runs efficiently on large databases.</a:t>
            </a:r>
          </a:p>
          <a:p>
            <a:r>
              <a:rPr lang="en-US" dirty="0"/>
              <a:t>It can handle thousands of input variables without variable deletion.</a:t>
            </a:r>
          </a:p>
          <a:p>
            <a:r>
              <a:rPr lang="en-US" dirty="0"/>
              <a:t>It gives estimates of what variables are important in the classification.</a:t>
            </a:r>
          </a:p>
          <a:p>
            <a:r>
              <a:rPr lang="en-US" dirty="0"/>
              <a:t>It generates an internal unbiased estimate of the generalization error as the forest building progresses.</a:t>
            </a:r>
          </a:p>
          <a:p>
            <a:r>
              <a:rPr lang="en-US" dirty="0"/>
              <a:t>It has an effective method for estimating missing data and maintains accuracy when a large proportion of the data are missing.</a:t>
            </a:r>
          </a:p>
        </p:txBody>
      </p:sp>
    </p:spTree>
    <p:extLst>
      <p:ext uri="{BB962C8B-B14F-4D97-AF65-F5344CB8AC3E}">
        <p14:creationId xmlns:p14="http://schemas.microsoft.com/office/powerpoint/2010/main" val="112271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Forest</a:t>
            </a:r>
            <a:br>
              <a:rPr lang="en-US" dirty="0" smtClean="0"/>
            </a:br>
            <a:r>
              <a:rPr lang="en-US" dirty="0" smtClean="0"/>
              <a:t>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It has methods for balancing error in class population unbalanced data sets. </a:t>
            </a:r>
          </a:p>
          <a:p>
            <a:r>
              <a:rPr lang="en-US" dirty="0"/>
              <a:t>Generated forests can be saved for future use on other data. </a:t>
            </a:r>
          </a:p>
          <a:p>
            <a:r>
              <a:rPr lang="en-US" dirty="0"/>
              <a:t>Prototypes are computed that give information about the relation between the variables and the classification. </a:t>
            </a:r>
          </a:p>
          <a:p>
            <a:r>
              <a:rPr lang="en-US" dirty="0"/>
              <a:t>It computes proximities between pairs of cases that can be used in clustering, locating outliers, or (by scaling) give interesting views of the data. </a:t>
            </a:r>
          </a:p>
          <a:p>
            <a:r>
              <a:rPr lang="en-US" dirty="0"/>
              <a:t>The capabilities of the above can be extended to unlabeled data, leading to unsupervised clustering, data views and outlier detection. </a:t>
            </a:r>
          </a:p>
          <a:p>
            <a:r>
              <a:rPr lang="en-US" dirty="0"/>
              <a:t>It offers an experimental method for detecting variable interactions.</a:t>
            </a:r>
          </a:p>
        </p:txBody>
      </p:sp>
    </p:spTree>
    <p:extLst>
      <p:ext uri="{BB962C8B-B14F-4D97-AF65-F5344CB8AC3E}">
        <p14:creationId xmlns:p14="http://schemas.microsoft.com/office/powerpoint/2010/main" val="2829105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p:txBody>
          <a:bodyPr/>
          <a:lstStyle/>
          <a:p>
            <a:r>
              <a:rPr lang="en-US" dirty="0" smtClean="0"/>
              <a:t>What is a decision .</a:t>
            </a:r>
          </a:p>
          <a:p>
            <a:r>
              <a:rPr lang="en-US" dirty="0" smtClean="0"/>
              <a:t>How to build a DT.</a:t>
            </a:r>
          </a:p>
          <a:p>
            <a:r>
              <a:rPr lang="en-US" dirty="0" smtClean="0"/>
              <a:t>How to Implement a DT.</a:t>
            </a:r>
          </a:p>
          <a:p>
            <a:r>
              <a:rPr lang="en-US" dirty="0" smtClean="0"/>
              <a:t>How to Validate a DT.</a:t>
            </a:r>
          </a:p>
          <a:p>
            <a:endParaRPr lang="en-US" dirty="0"/>
          </a:p>
        </p:txBody>
      </p:sp>
    </p:spTree>
    <p:extLst>
      <p:ext uri="{BB962C8B-B14F-4D97-AF65-F5344CB8AC3E}">
        <p14:creationId xmlns:p14="http://schemas.microsoft.com/office/powerpoint/2010/main" val="36567350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Forest</a:t>
            </a:r>
            <a:br>
              <a:rPr lang="en-US" dirty="0" smtClean="0"/>
            </a:br>
            <a:r>
              <a:rPr lang="en-US" dirty="0" smtClean="0"/>
              <a:t>Disadvantages</a:t>
            </a:r>
            <a:endParaRPr lang="en-US" dirty="0"/>
          </a:p>
        </p:txBody>
      </p:sp>
      <p:sp>
        <p:nvSpPr>
          <p:cNvPr id="3" name="Content Placeholder 2"/>
          <p:cNvSpPr>
            <a:spLocks noGrp="1"/>
          </p:cNvSpPr>
          <p:nvPr>
            <p:ph sz="quarter" idx="1"/>
          </p:nvPr>
        </p:nvSpPr>
        <p:spPr/>
        <p:txBody>
          <a:bodyPr>
            <a:normAutofit/>
          </a:bodyPr>
          <a:lstStyle/>
          <a:p>
            <a:r>
              <a:rPr lang="en-US" dirty="0"/>
              <a:t>Random forests have been observed to </a:t>
            </a:r>
            <a:r>
              <a:rPr lang="en-US" dirty="0" err="1"/>
              <a:t>overfit</a:t>
            </a:r>
            <a:r>
              <a:rPr lang="en-US" dirty="0"/>
              <a:t> for some datasets with noisy classification/regression tasks.</a:t>
            </a:r>
            <a:endParaRPr lang="en-US" baseline="30000" dirty="0"/>
          </a:p>
          <a:p>
            <a:r>
              <a:rPr lang="en-US" dirty="0"/>
              <a:t>For data including categorical variables with different number of levels, random forests are biased in favor of those attributes with more levels. Therefore, the variable importance scores from random forest are not reliable for this type of data</a:t>
            </a:r>
            <a:r>
              <a:rPr lang="en-US" dirty="0" smtClean="0"/>
              <a:t>.</a:t>
            </a:r>
          </a:p>
          <a:p>
            <a:r>
              <a:rPr lang="en-US" dirty="0" smtClean="0"/>
              <a:t>Note: </a:t>
            </a:r>
            <a:r>
              <a:rPr lang="en-US" dirty="0"/>
              <a:t>For each tree grown, 33-36% of samples are not selected in bootstrap, called out of bootstrap (OOB) samples</a:t>
            </a:r>
          </a:p>
          <a:p>
            <a:endParaRPr lang="en-US" dirty="0"/>
          </a:p>
        </p:txBody>
      </p:sp>
    </p:spTree>
    <p:extLst>
      <p:ext uri="{BB962C8B-B14F-4D97-AF65-F5344CB8AC3E}">
        <p14:creationId xmlns:p14="http://schemas.microsoft.com/office/powerpoint/2010/main" val="37514445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r>
              <a:rPr lang="en-US" dirty="0" smtClean="0"/>
              <a:t>When we build a random forest for classification, the error and efficiency are measured based on the consolidated/ confusion matrix </a:t>
            </a:r>
          </a:p>
          <a:p>
            <a:endParaRPr lang="en-US" dirty="0"/>
          </a:p>
          <a:p>
            <a:endParaRPr lang="en-US" dirty="0" smtClean="0"/>
          </a:p>
          <a:p>
            <a:endParaRPr lang="en-US" dirty="0"/>
          </a:p>
          <a:p>
            <a:endParaRPr lang="en-US" dirty="0" smtClean="0"/>
          </a:p>
          <a:p>
            <a:pPr marL="274320" lvl="1" indent="-274320">
              <a:spcBef>
                <a:spcPts val="580"/>
              </a:spcBef>
              <a:buClr>
                <a:schemeClr val="accent1"/>
              </a:buClr>
            </a:pPr>
            <a:endParaRPr lang="en-US" dirty="0" smtClean="0"/>
          </a:p>
          <a:p>
            <a:pPr marL="274320" lvl="1" indent="-274320">
              <a:spcBef>
                <a:spcPts val="580"/>
              </a:spcBef>
              <a:buClr>
                <a:schemeClr val="accent1"/>
              </a:buClr>
            </a:pPr>
            <a:r>
              <a:rPr lang="en-US" dirty="0" smtClean="0"/>
              <a:t>Sensitivity[True positive recognition]=[a/</a:t>
            </a:r>
            <a:r>
              <a:rPr lang="en-US" dirty="0" err="1" smtClean="0"/>
              <a:t>a+b</a:t>
            </a:r>
            <a:r>
              <a:rPr lang="en-US" dirty="0" smtClean="0"/>
              <a:t>] ; </a:t>
            </a:r>
          </a:p>
          <a:p>
            <a:pPr marL="274320" lvl="1" indent="-274320">
              <a:spcBef>
                <a:spcPts val="580"/>
              </a:spcBef>
              <a:buClr>
                <a:schemeClr val="accent1"/>
              </a:buClr>
            </a:pPr>
            <a:r>
              <a:rPr lang="en-US" dirty="0" smtClean="0"/>
              <a:t> Specificity </a:t>
            </a:r>
            <a:r>
              <a:rPr lang="en-US" dirty="0"/>
              <a:t>[True </a:t>
            </a:r>
            <a:r>
              <a:rPr lang="en-US" dirty="0" smtClean="0"/>
              <a:t>negative </a:t>
            </a:r>
            <a:r>
              <a:rPr lang="en-US" dirty="0"/>
              <a:t>recognition]</a:t>
            </a:r>
            <a:r>
              <a:rPr lang="en-US" dirty="0" smtClean="0"/>
              <a:t>=[d/</a:t>
            </a:r>
            <a:r>
              <a:rPr lang="en-US" dirty="0" err="1" smtClean="0"/>
              <a:t>c+d</a:t>
            </a:r>
            <a:r>
              <a:rPr lang="en-US" dirty="0" smtClean="0"/>
              <a:t>]</a:t>
            </a:r>
          </a:p>
          <a:p>
            <a:pPr marL="274320" lvl="1" indent="-274320">
              <a:spcBef>
                <a:spcPts val="580"/>
              </a:spcBef>
              <a:buClr>
                <a:schemeClr val="accent1"/>
              </a:buClr>
            </a:pPr>
            <a:r>
              <a:rPr lang="en-US" dirty="0" smtClean="0"/>
              <a:t>Accuracy=[</a:t>
            </a:r>
            <a:r>
              <a:rPr lang="en-US" dirty="0" err="1" smtClean="0"/>
              <a:t>a+d</a:t>
            </a:r>
            <a:r>
              <a:rPr lang="en-US" dirty="0" smtClean="0"/>
              <a:t>]/n</a:t>
            </a:r>
          </a:p>
          <a:p>
            <a:r>
              <a:rPr lang="en-US" dirty="0" smtClean="0"/>
              <a:t>Error rate (</a:t>
            </a:r>
            <a:r>
              <a:rPr lang="en-US" dirty="0" err="1" smtClean="0"/>
              <a:t>c+b</a:t>
            </a:r>
            <a:r>
              <a:rPr lang="en-US" dirty="0" smtClean="0"/>
              <a:t>)/n</a:t>
            </a:r>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22" t="31842" r="29088" b="29392"/>
          <a:stretch/>
        </p:blipFill>
        <p:spPr bwMode="auto">
          <a:xfrm>
            <a:off x="3382066" y="2209800"/>
            <a:ext cx="5745892" cy="2446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table"/>
          <p:cNvPicPr>
            <a:picLocks noChangeAspect="1"/>
          </p:cNvPicPr>
          <p:nvPr/>
        </p:nvPicPr>
        <p:blipFill>
          <a:blip r:embed="rId3"/>
          <a:stretch>
            <a:fillRect/>
          </a:stretch>
        </p:blipFill>
        <p:spPr>
          <a:xfrm>
            <a:off x="1219200" y="2819400"/>
            <a:ext cx="1905000" cy="1466852"/>
          </a:xfrm>
          <a:prstGeom prst="rect">
            <a:avLst/>
          </a:prstGeom>
        </p:spPr>
      </p:pic>
    </p:spTree>
    <p:extLst>
      <p:ext uri="{BB962C8B-B14F-4D97-AF65-F5344CB8AC3E}">
        <p14:creationId xmlns:p14="http://schemas.microsoft.com/office/powerpoint/2010/main" val="1308958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normAutofit/>
          </a:bodyPr>
          <a:lstStyle/>
          <a:p>
            <a:r>
              <a:rPr lang="en-US" sz="2400" dirty="0" smtClean="0"/>
              <a:t>Nodes</a:t>
            </a:r>
          </a:p>
          <a:p>
            <a:r>
              <a:rPr lang="en-US" sz="2400" dirty="0" smtClean="0"/>
              <a:t>Root, Leaves, Decision nodes</a:t>
            </a:r>
          </a:p>
          <a:p>
            <a:r>
              <a:rPr lang="en-US" sz="2400" dirty="0" smtClean="0"/>
              <a:t>Entropy, Information Gain, </a:t>
            </a:r>
            <a:r>
              <a:rPr lang="en-US" sz="2400" dirty="0" err="1" smtClean="0"/>
              <a:t>Gini</a:t>
            </a:r>
            <a:r>
              <a:rPr lang="en-US" sz="2400" dirty="0" smtClean="0"/>
              <a:t> Index…</a:t>
            </a:r>
          </a:p>
          <a:p>
            <a:r>
              <a:rPr lang="en-US" sz="2400" dirty="0" smtClean="0"/>
              <a:t>Decision rules</a:t>
            </a:r>
          </a:p>
          <a:p>
            <a:r>
              <a:rPr lang="en-US" sz="2400" dirty="0" smtClean="0"/>
              <a:t>Classification, Regression</a:t>
            </a:r>
          </a:p>
          <a:p>
            <a:r>
              <a:rPr lang="en-US" sz="2400" dirty="0" smtClean="0"/>
              <a:t>Types </a:t>
            </a:r>
            <a:endParaRPr lang="en-US" sz="2400" dirty="0"/>
          </a:p>
        </p:txBody>
      </p:sp>
      <p:pic>
        <p:nvPicPr>
          <p:cNvPr id="4" name="Picture 2" descr="http://res.cloudinary.com/dyd911kmh/image/upload/f_auto,q_auto:best/v1528907338/classification-tree_ygva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3352800"/>
            <a:ext cx="4700709"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835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normAutofit/>
          </a:bodyPr>
          <a:lstStyle/>
          <a:p>
            <a:r>
              <a:rPr lang="en-US" dirty="0" smtClean="0"/>
              <a:t>Construction:</a:t>
            </a:r>
          </a:p>
          <a:p>
            <a:r>
              <a:rPr lang="en-US" dirty="0" smtClean="0"/>
              <a:t>Select a root node based on the measure used and split. Continue splitting with reduced data until no further split is needed(leaves are obtained).</a:t>
            </a:r>
          </a:p>
          <a:p>
            <a:r>
              <a:rPr lang="en-US" dirty="0" smtClean="0"/>
              <a:t>Implementation:</a:t>
            </a:r>
          </a:p>
          <a:p>
            <a:r>
              <a:rPr lang="en-US" dirty="0" smtClean="0"/>
              <a:t>Pass a new data from the root node, through a sequence of branches until it reaches a leaf node and classify or regress based on that leaf node.</a:t>
            </a:r>
          </a:p>
          <a:p>
            <a:endParaRPr lang="en-US" dirty="0"/>
          </a:p>
        </p:txBody>
      </p:sp>
    </p:spTree>
    <p:extLst>
      <p:ext uri="{BB962C8B-B14F-4D97-AF65-F5344CB8AC3E}">
        <p14:creationId xmlns:p14="http://schemas.microsoft.com/office/powerpoint/2010/main" val="299117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sz="quarter" idx="1"/>
          </p:nvPr>
        </p:nvSpPr>
        <p:spPr/>
        <p:txBody>
          <a:bodyPr>
            <a:normAutofit/>
          </a:bodyPr>
          <a:lstStyle/>
          <a:p>
            <a:r>
              <a:rPr lang="en-US" dirty="0" smtClean="0"/>
              <a:t>Root Node: Starting (or) Entry point to a data</a:t>
            </a:r>
          </a:p>
          <a:p>
            <a:r>
              <a:rPr lang="en-US" dirty="0" smtClean="0"/>
              <a:t>Inner nodes: Queries/Questions and data, resulting in  one  </a:t>
            </a:r>
          </a:p>
          <a:p>
            <a:r>
              <a:rPr lang="en-US" dirty="0"/>
              <a:t> </a:t>
            </a:r>
            <a:r>
              <a:rPr lang="en-US" dirty="0" smtClean="0"/>
              <a:t>                     child node for every value.</a:t>
            </a:r>
          </a:p>
          <a:p>
            <a:r>
              <a:rPr lang="en-US" dirty="0" smtClean="0"/>
              <a:t>Leaf node: Decision rule nodes.</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839" t="26132" r="17219" b="50136"/>
          <a:stretch/>
        </p:blipFill>
        <p:spPr bwMode="auto">
          <a:xfrm>
            <a:off x="76200" y="3886200"/>
            <a:ext cx="3659770" cy="212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2618" t="32972" r="19251" b="14855"/>
          <a:stretch/>
        </p:blipFill>
        <p:spPr bwMode="auto">
          <a:xfrm>
            <a:off x="3810000" y="3300407"/>
            <a:ext cx="5087255" cy="310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01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tgtEl>
                                          <p:spTgt spid="2051"/>
                                        </p:tgtEl>
                                      </p:cBhvr>
                                    </p:animEffect>
                                    <p:anim calcmode="lin" valueType="num">
                                      <p:cBhvr>
                                        <p:cTn id="15" dur="1000" fill="hold"/>
                                        <p:tgtEl>
                                          <p:spTgt spid="2051"/>
                                        </p:tgtEl>
                                        <p:attrNameLst>
                                          <p:attrName>ppt_x</p:attrName>
                                        </p:attrNameLst>
                                      </p:cBhvr>
                                      <p:tavLst>
                                        <p:tav tm="0">
                                          <p:val>
                                            <p:strVal val="#ppt_x"/>
                                          </p:val>
                                        </p:tav>
                                        <p:tav tm="100000">
                                          <p:val>
                                            <p:strVal val="#ppt_x"/>
                                          </p:val>
                                        </p:tav>
                                      </p:tavLst>
                                    </p:anim>
                                    <p:anim calcmode="lin" valueType="num">
                                      <p:cBhvr>
                                        <p:cTn id="16"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Applications</a:t>
            </a:r>
            <a:endParaRPr lang="en-US" dirty="0"/>
          </a:p>
        </p:txBody>
      </p:sp>
      <p:sp>
        <p:nvSpPr>
          <p:cNvPr id="3" name="Content Placeholder 2"/>
          <p:cNvSpPr>
            <a:spLocks noGrp="1"/>
          </p:cNvSpPr>
          <p:nvPr>
            <p:ph sz="quarter" idx="1"/>
          </p:nvPr>
        </p:nvSpPr>
        <p:spPr/>
        <p:txBody>
          <a:bodyPr/>
          <a:lstStyle/>
          <a:p>
            <a:r>
              <a:rPr lang="en-US" dirty="0" smtClean="0"/>
              <a:t>Discrete Mathematics</a:t>
            </a:r>
          </a:p>
          <a:p>
            <a:endParaRPr lang="en-US" dirty="0"/>
          </a:p>
          <a:p>
            <a:endParaRPr lang="en-US" dirty="0" smtClean="0"/>
          </a:p>
          <a:p>
            <a:endParaRPr lang="en-US" dirty="0"/>
          </a:p>
          <a:p>
            <a:endParaRPr lang="en-US" dirty="0" smtClean="0"/>
          </a:p>
          <a:p>
            <a:r>
              <a:rPr lang="en-US" dirty="0" smtClean="0"/>
              <a:t>Biology: Classification</a:t>
            </a:r>
            <a:endParaRPr lang="en-US" dirty="0"/>
          </a:p>
        </p:txBody>
      </p:sp>
      <p:pic>
        <p:nvPicPr>
          <p:cNvPr id="4" name="Picture 3" descr="xor-deci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7912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p:nvPr/>
        </p:nvPicPr>
        <p:blipFill rotWithShape="1">
          <a:blip r:embed="rId3"/>
          <a:srcRect l="30929" t="22235" r="31410" b="14196"/>
          <a:stretch/>
        </p:blipFill>
        <p:spPr bwMode="auto">
          <a:xfrm>
            <a:off x="2514600" y="4191000"/>
            <a:ext cx="2695575" cy="2590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6634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Tree</a:t>
            </a:r>
            <a:br>
              <a:rPr lang="en-US" dirty="0" smtClean="0"/>
            </a:br>
            <a:r>
              <a:rPr lang="en-US" dirty="0" smtClean="0"/>
              <a:t>Loan Application</a:t>
            </a:r>
            <a:endParaRPr lang="en-US" dirty="0"/>
          </a:p>
        </p:txBody>
      </p:sp>
      <p:sp>
        <p:nvSpPr>
          <p:cNvPr id="3" name="Content Placeholder 2"/>
          <p:cNvSpPr>
            <a:spLocks noGrp="1"/>
          </p:cNvSpPr>
          <p:nvPr>
            <p:ph sz="quarter" idx="1"/>
          </p:nvPr>
        </p:nvSpPr>
        <p:spPr/>
        <p:txBody>
          <a:bodyPr>
            <a:normAutofit/>
          </a:bodyPr>
          <a:lstStyle/>
          <a:p>
            <a:r>
              <a:rPr lang="en-US" sz="2400" dirty="0" smtClean="0"/>
              <a:t>Classify the following data .</a:t>
            </a:r>
          </a:p>
          <a:p>
            <a:r>
              <a:rPr lang="en-US" altLang="en-US" sz="2400" dirty="0">
                <a:solidFill>
                  <a:srgbClr val="FF0000"/>
                </a:solidFill>
              </a:rPr>
              <a:t>Data</a:t>
            </a:r>
            <a:r>
              <a:rPr lang="en-US" altLang="en-US" sz="2400" dirty="0"/>
              <a:t>: Loan application data</a:t>
            </a:r>
          </a:p>
          <a:p>
            <a:r>
              <a:rPr lang="en-US" altLang="en-US" sz="2400" dirty="0">
                <a:solidFill>
                  <a:srgbClr val="FF0000"/>
                </a:solidFill>
              </a:rPr>
              <a:t>Task</a:t>
            </a:r>
            <a:r>
              <a:rPr lang="en-US" altLang="en-US" sz="2400" dirty="0"/>
              <a:t>: Predict whether a loan should be approved or not.</a:t>
            </a:r>
          </a:p>
          <a:p>
            <a:r>
              <a:rPr lang="en-US" altLang="en-US" sz="2400" dirty="0">
                <a:solidFill>
                  <a:srgbClr val="FF0000"/>
                </a:solidFill>
              </a:rPr>
              <a:t>Performance measure</a:t>
            </a:r>
            <a:r>
              <a:rPr lang="en-US" altLang="en-US" sz="2400" dirty="0"/>
              <a:t>: accuracy.</a:t>
            </a:r>
          </a:p>
          <a:p>
            <a:endParaRPr lang="en-US" sz="2400"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81105" y="3272896"/>
            <a:ext cx="5505495" cy="3204104"/>
          </a:xfrm>
          <a:prstGeom prst="rect">
            <a:avLst/>
          </a:prstGeom>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48200" y="457200"/>
            <a:ext cx="4114801" cy="1854994"/>
          </a:xfrm>
          <a:prstGeom prst="rect">
            <a:avLst/>
          </a:prstGeom>
        </p:spPr>
      </p:pic>
    </p:spTree>
    <p:extLst>
      <p:ext uri="{BB962C8B-B14F-4D97-AF65-F5344CB8AC3E}">
        <p14:creationId xmlns:p14="http://schemas.microsoft.com/office/powerpoint/2010/main" val="320142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3301</TotalTime>
  <Words>1408</Words>
  <Application>Microsoft Office PowerPoint</Application>
  <PresentationFormat>On-screen Show (4:3)</PresentationFormat>
  <Paragraphs>341</Paragraphs>
  <Slides>41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Equity</vt:lpstr>
      <vt:lpstr>Equation</vt:lpstr>
      <vt:lpstr>Good morning</vt:lpstr>
      <vt:lpstr>Last class</vt:lpstr>
      <vt:lpstr>Today’s class</vt:lpstr>
      <vt:lpstr>Decision Trees</vt:lpstr>
      <vt:lpstr>Decision Tree</vt:lpstr>
      <vt:lpstr>Decision Tree</vt:lpstr>
      <vt:lpstr>Decision Tree</vt:lpstr>
      <vt:lpstr>Decision Tree Applications</vt:lpstr>
      <vt:lpstr>Decision Tree Loan Application</vt:lpstr>
      <vt:lpstr>Decision Tree-Research</vt:lpstr>
      <vt:lpstr>Decision tree-Example</vt:lpstr>
      <vt:lpstr> Decision tree-Example</vt:lpstr>
      <vt:lpstr> Decision tree-Regression</vt:lpstr>
      <vt:lpstr>Types of trees</vt:lpstr>
      <vt:lpstr>Decision trees</vt:lpstr>
      <vt:lpstr>Decision Trees Multivariate Split</vt:lpstr>
      <vt:lpstr>PowerPoint Presentation</vt:lpstr>
      <vt:lpstr>ID3</vt:lpstr>
      <vt:lpstr>ID3</vt:lpstr>
      <vt:lpstr>ID3</vt:lpstr>
      <vt:lpstr>ID3</vt:lpstr>
      <vt:lpstr>ID3</vt:lpstr>
      <vt:lpstr>ID3</vt:lpstr>
      <vt:lpstr>ID3</vt:lpstr>
      <vt:lpstr>ID3</vt:lpstr>
      <vt:lpstr>Decision tree R Studio</vt:lpstr>
      <vt:lpstr>Decision Tree-Example</vt:lpstr>
      <vt:lpstr>Decision Tree-Example</vt:lpstr>
      <vt:lpstr>Decision Tree-Example</vt:lpstr>
      <vt:lpstr>PowerPoint Presentation</vt:lpstr>
      <vt:lpstr>Random Forest</vt:lpstr>
      <vt:lpstr>Random Forest</vt:lpstr>
      <vt:lpstr>General Idea</vt:lpstr>
      <vt:lpstr>Random Forest</vt:lpstr>
      <vt:lpstr>Random Forest -Example</vt:lpstr>
      <vt:lpstr>Random Forest -Example</vt:lpstr>
      <vt:lpstr>Random Forest -Example</vt:lpstr>
      <vt:lpstr>Random Forest Advantages</vt:lpstr>
      <vt:lpstr>Random Forest Advantages</vt:lpstr>
      <vt:lpstr>Random Forest Disadvantages</vt:lpstr>
      <vt:lpstr>Random Forest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morning</dc:title>
  <dc:creator>Administrator</dc:creator>
  <cp:lastModifiedBy>Administrator</cp:lastModifiedBy>
  <cp:revision>26</cp:revision>
  <dcterms:created xsi:type="dcterms:W3CDTF">2006-08-16T00:00:00Z</dcterms:created>
  <dcterms:modified xsi:type="dcterms:W3CDTF">2019-12-08T12:39:41Z</dcterms:modified>
</cp:coreProperties>
</file>