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4095515"/>
            <a:ext cx="44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B.COM CORPORATE SECTARYSHIP </a:t>
            </a:r>
            <a:endParaRPr/>
          </a:p>
        </p:txBody>
      </p:sp>
      <p:sp>
        <p:nvSpPr>
          <p:cNvPr id="38" name="Google Shape;38;p1"/>
          <p:cNvSpPr txBox="1"/>
          <p:nvPr/>
        </p:nvSpPr>
        <p:spPr>
          <a:xfrm>
            <a:off x="4812323" y="4493127"/>
            <a:ext cx="685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Rounded"/>
                <a:ea typeface="Arial Rounded"/>
                <a:cs typeface="Arial Rounded"/>
                <a:sym typeface="Arial Rounded"/>
              </a:rPr>
              <a:t>AGURCHAND MANMULL JAIN COLLEGE </a:t>
            </a:r>
            <a:endParaRPr/>
          </a:p>
        </p:txBody>
      </p:sp>
      <p:sp>
        <p:nvSpPr>
          <p:cNvPr id="39" name="Google Shape;39;p1"/>
          <p:cNvSpPr txBox="1"/>
          <p:nvPr/>
        </p:nvSpPr>
        <p:spPr>
          <a:xfrm>
            <a:off x="4800602" y="3329115"/>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IN" sz="1800" b="1" dirty="0">
                <a:latin typeface="Calibri"/>
                <a:ea typeface="Calibri"/>
                <a:cs typeface="Calibri"/>
                <a:sym typeface="Calibri"/>
              </a:rPr>
              <a:t>SANTHOSH A G</a:t>
            </a:r>
            <a:endParaRPr sz="1800" b="1" dirty="0">
              <a:latin typeface="Calibri"/>
              <a:ea typeface="Calibri"/>
              <a:cs typeface="Calibri"/>
              <a:sym typeface="Calibri"/>
            </a:endParaRPr>
          </a:p>
        </p:txBody>
      </p:sp>
      <p:sp>
        <p:nvSpPr>
          <p:cNvPr id="40" name="Google Shape;40;p1"/>
          <p:cNvSpPr txBox="1"/>
          <p:nvPr/>
        </p:nvSpPr>
        <p:spPr>
          <a:xfrm>
            <a:off x="4800609" y="3631723"/>
            <a:ext cx="50487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1800" b="1" dirty="0">
                <a:latin typeface="Calibri"/>
                <a:ea typeface="Calibri"/>
                <a:cs typeface="Calibri"/>
                <a:sym typeface="Calibri"/>
              </a:rPr>
              <a:t>122201</a:t>
            </a:r>
            <a:r>
              <a:rPr lang="en-IN" sz="1800" b="1" dirty="0">
                <a:latin typeface="Calibri"/>
                <a:ea typeface="Calibri"/>
                <a:cs typeface="Calibri"/>
                <a:sym typeface="Calibri"/>
              </a:rPr>
              <a:t>364</a:t>
            </a:r>
            <a:endParaRPr sz="18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santhoshthelaugher123@gmail.com</cp:lastModifiedBy>
  <cp:revision>1</cp:revision>
  <dcterms:modified xsi:type="dcterms:W3CDTF">2024-09-18T10:41:00Z</dcterms:modified>
</cp:coreProperties>
</file>