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Implementation of an Unbeatable AI Game Bot for Tic-Tac-Toe using the Minimax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Santhosh KR | Register Number: 21172440030132</a:t>
            </a:r>
          </a:p>
          <a:p>
            <a:r>
              <a:t>Faculty In-charge: Bhavani M</a:t>
            </a:r>
          </a:p>
          <a:p>
            <a:r>
              <a:t>Rajalakshmi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Russell &amp; Norvig (2020). Artificial Intelligence: A Modern Approach.</a:t>
            </a:r>
          </a:p>
          <a:p>
            <a:r>
              <a:t>2. GeeksforGeeks (2023). Minimax Algorithm in Game Theory.</a:t>
            </a:r>
          </a:p>
          <a:p>
            <a:r>
              <a:t>3. DataCamp (2025). Implementing Minimax Algorithm in Python.</a:t>
            </a:r>
          </a:p>
          <a:p>
            <a:r>
              <a:t>4. Luger (2008). AI: Strategies for Complex Problem Solving.</a:t>
            </a:r>
          </a:p>
          <a:p>
            <a:r>
              <a:t>5. Coppin (2004). Artificial Intelligence Illuminated.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full source code and documentation here:</a:t>
            </a:r>
          </a:p>
          <a:p>
            <a:r>
              <a:t>https://github.com/santhosh-kr714/AI-mini-project/tree/main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focuses on creating systems capable of human-like tasks such as learning and decision-making.</a:t>
            </a:r>
          </a:p>
          <a:p>
            <a:r>
              <a:t>This project explores AI in game playing by designing an unbeatable Tic-Tac-Toe bot using the Minimax algorithm.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and implement a deterministic AI agent for the two-player, zero-sum game Tic-Tac-Toe.</a:t>
            </a:r>
          </a:p>
          <a:p>
            <a:r>
              <a:t>The AI must guarantee the best possible outcome (win or draw) under optimal play.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Python-based AI that plays Tic-Tac-Toe perfectly, ensuring it either wins or draws every match.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Tic-Tac-Toe is a perfect information, zero-sum game.</a:t>
            </a:r>
          </a:p>
          <a:p>
            <a:r>
              <a:t>The Minimax algorithm evaluates all possible moves to find the optimal one, maximizing AI’s chances of winning.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Rule-Based (Heuristic) Bot</a:t>
            </a:r>
          </a:p>
          <a:p>
            <a:r>
              <a:t>- Alpha-Beta Pruning</a:t>
            </a:r>
          </a:p>
          <a:p>
            <a:r>
              <a:t>- Reinforcement Learning</a:t>
            </a:r>
          </a:p>
          <a:p/>
          <a:p>
            <a:r>
              <a:t>Minimax was chosen for its ability to guarantee the optimal result for Tic-Tac-Toe.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Minimax algorithm explores all possible states recursively:</a:t>
            </a:r>
          </a:p>
          <a:p>
            <a:r>
              <a:t>AI (MAX) tries to maximize the score; Human (MIN) minimizes it.</a:t>
            </a:r>
          </a:p>
          <a:p/>
          <a:p>
            <a:r>
              <a:t>Scores:</a:t>
            </a:r>
          </a:p>
          <a:p>
            <a:r>
              <a:t>+10 → AI win</a:t>
            </a:r>
          </a:p>
          <a:p>
            <a:r>
              <a:t>-10 → Human win</a:t>
            </a:r>
          </a:p>
          <a:p>
            <a:r>
              <a:t>0 → Draw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functions implemented:</a:t>
            </a:r>
          </a:p>
          <a:p>
            <a:r>
              <a:t>- evaluate(): Assigns scores to terminal states</a:t>
            </a:r>
          </a:p>
          <a:p>
            <a:r>
              <a:t>- minimax(): Recursively determines best move</a:t>
            </a:r>
          </a:p>
          <a:p>
            <a:r>
              <a:t>- find_best_move(): Chooses move with the highest score</a:t>
            </a:r>
          </a:p>
          <a:p>
            <a:r>
              <a:t>The AI bot never loses a game.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Results:</a:t>
            </a:r>
          </a:p>
          <a:p>
            <a:r>
              <a:t>- The AI bot plays optimally and never loses.</a:t>
            </a:r>
          </a:p>
          <a:p/>
          <a:p>
            <a:r>
              <a:t>Future Enhancements:</a:t>
            </a:r>
          </a:p>
          <a:p>
            <a:r>
              <a:t>- Apply Alpha-Beta Pruning for better efficiency.</a:t>
            </a:r>
          </a:p>
          <a:p>
            <a:r>
              <a:t>- Add GUI for improved user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