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5" r:id="rId6"/>
    <p:sldId id="257" r:id="rId7"/>
    <p:sldId id="277" r:id="rId8"/>
    <p:sldId id="296" r:id="rId9"/>
    <p:sldId id="297" r:id="rId10"/>
    <p:sldId id="298" r:id="rId11"/>
    <p:sldId id="299" r:id="rId12"/>
    <p:sldId id="283" r:id="rId13"/>
    <p:sldId id="262" r:id="rId14"/>
    <p:sldId id="264" r:id="rId15"/>
    <p:sldId id="278" r:id="rId16"/>
    <p:sldId id="300" r:id="rId17"/>
    <p:sldId id="281" r:id="rId18"/>
    <p:sldId id="295" r:id="rId19"/>
    <p:sldId id="285" r:id="rId20"/>
    <p:sldId id="288" r:id="rId21"/>
    <p:sldId id="290" r:id="rId22"/>
    <p:sldId id="301" r:id="rId23"/>
    <p:sldId id="302" r:id="rId24"/>
    <p:sldId id="29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5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88E63-D463-4A62-BD6B-2427648B36D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570223-97DD-4A0E-B734-4260A4BA8741}">
      <dgm:prSet/>
      <dgm:spPr>
        <a:solidFill>
          <a:schemeClr val="bg1">
            <a:lumMod val="95000"/>
          </a:schemeClr>
        </a:solidFill>
        <a:ln w="25400">
          <a:solidFill>
            <a:schemeClr val="accent1"/>
          </a:solidFill>
        </a:ln>
      </dgm:spPr>
      <dgm:t>
        <a:bodyPr/>
        <a:lstStyle/>
        <a:p>
          <a:r>
            <a:rPr lang="en-US" u="sng" dirty="0">
              <a:solidFill>
                <a:schemeClr val="tx1"/>
              </a:solidFill>
            </a:rPr>
            <a:t>Front end: </a:t>
          </a:r>
          <a:r>
            <a:rPr lang="en-US" dirty="0">
              <a:solidFill>
                <a:schemeClr val="tx1"/>
              </a:solidFill>
            </a:rPr>
            <a:t>HTML</a:t>
          </a:r>
        </a:p>
      </dgm:t>
    </dgm:pt>
    <dgm:pt modelId="{A65A4AAC-2275-4EDE-B5B3-450EBF4C8D49}" type="parTrans" cxnId="{62E518C9-AEDE-4C2D-B0FC-BB18C471858E}">
      <dgm:prSet/>
      <dgm:spPr/>
      <dgm:t>
        <a:bodyPr/>
        <a:lstStyle/>
        <a:p>
          <a:endParaRPr lang="en-US" dirty="0"/>
        </a:p>
      </dgm:t>
    </dgm:pt>
    <dgm:pt modelId="{70D174E8-565D-4522-87EE-AE68B4F0BD0B}" type="sibTrans" cxnId="{62E518C9-AEDE-4C2D-B0FC-BB18C471858E}">
      <dgm:prSet phldrT="01" phldr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A2BF278C-D55E-4279-8688-5C458B40FD2A}">
      <dgm:prSet/>
      <dgm:spPr>
        <a:solidFill>
          <a:schemeClr val="bg1">
            <a:lumMod val="95000"/>
          </a:schemeClr>
        </a:solidFill>
        <a:ln w="25400">
          <a:solidFill>
            <a:schemeClr val="accent3"/>
          </a:solidFill>
        </a:ln>
      </dgm:spPr>
      <dgm:t>
        <a:bodyPr/>
        <a:lstStyle/>
        <a:p>
          <a:r>
            <a:rPr lang="en-US" u="sng" dirty="0">
              <a:solidFill>
                <a:schemeClr val="tx1"/>
              </a:solidFill>
            </a:rPr>
            <a:t>Back end: </a:t>
          </a:r>
          <a:r>
            <a:rPr lang="en-US" dirty="0">
              <a:solidFill>
                <a:schemeClr val="tx1"/>
              </a:solidFill>
            </a:rPr>
            <a:t>PHP</a:t>
          </a:r>
        </a:p>
      </dgm:t>
    </dgm:pt>
    <dgm:pt modelId="{2FC36560-8BD2-4BD2-9DC8-2A6432EF3AFB}" type="parTrans" cxnId="{0014B138-45FB-4DB6-B21D-94187F51E868}">
      <dgm:prSet/>
      <dgm:spPr/>
      <dgm:t>
        <a:bodyPr/>
        <a:lstStyle/>
        <a:p>
          <a:endParaRPr lang="en-US" dirty="0"/>
        </a:p>
      </dgm:t>
    </dgm:pt>
    <dgm:pt modelId="{60A94522-AD41-44E1-8F03-53506B69B410}" type="sibTrans" cxnId="{0014B138-45FB-4DB6-B21D-94187F51E868}">
      <dgm:prSet phldrT="02" phldr="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D851DA90-81BC-4740-8E03-07F451BC5A78}">
      <dgm:prSet/>
      <dgm:spPr>
        <a:solidFill>
          <a:schemeClr val="bg1">
            <a:lumMod val="95000"/>
          </a:schemeClr>
        </a:solidFill>
        <a:ln w="25400">
          <a:solidFill>
            <a:schemeClr val="accent5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Connecting php and html</a:t>
          </a:r>
        </a:p>
      </dgm:t>
    </dgm:pt>
    <dgm:pt modelId="{D7E4078D-93EB-427C-897D-FBF58FB30D35}" type="parTrans" cxnId="{EFB57CC7-B68C-4F6B-AD09-858FFEBD81FA}">
      <dgm:prSet/>
      <dgm:spPr/>
      <dgm:t>
        <a:bodyPr/>
        <a:lstStyle/>
        <a:p>
          <a:endParaRPr lang="en-US" dirty="0"/>
        </a:p>
      </dgm:t>
    </dgm:pt>
    <dgm:pt modelId="{70ED6DE1-1820-4B6A-8B95-9D146564E344}" type="sibTrans" cxnId="{EFB57CC7-B68C-4F6B-AD09-858FFEBD81FA}">
      <dgm:prSet phldrT="03" phldr="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5B720CB1-982E-452E-AC13-893FC213A62B}" type="pres">
      <dgm:prSet presAssocID="{6F088E63-D463-4A62-BD6B-2427648B36DE}" presName="Name0" presStyleCnt="0">
        <dgm:presLayoutVars>
          <dgm:animLvl val="lvl"/>
          <dgm:resizeHandles val="exact"/>
        </dgm:presLayoutVars>
      </dgm:prSet>
      <dgm:spPr/>
    </dgm:pt>
    <dgm:pt modelId="{F113B027-FC5F-43E9-8DEF-A37F8B9C828D}" type="pres">
      <dgm:prSet presAssocID="{C5570223-97DD-4A0E-B734-4260A4BA8741}" presName="compositeNode" presStyleCnt="0">
        <dgm:presLayoutVars>
          <dgm:bulletEnabled val="1"/>
        </dgm:presLayoutVars>
      </dgm:prSet>
      <dgm:spPr/>
    </dgm:pt>
    <dgm:pt modelId="{14852560-9294-411E-A8EA-76E9787C7EDD}" type="pres">
      <dgm:prSet presAssocID="{C5570223-97DD-4A0E-B734-4260A4BA8741}" presName="bgRect" presStyleLbl="alignNode1" presStyleIdx="0" presStyleCnt="3" custLinFactNeighborY="-98"/>
      <dgm:spPr/>
    </dgm:pt>
    <dgm:pt modelId="{4115FB15-D11B-4937-98FB-E1DFA3C867ED}" type="pres">
      <dgm:prSet presAssocID="{70D174E8-565D-4522-87EE-AE68B4F0BD0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9E2315E-8B53-48E2-B8AB-3657D19AF059}" type="pres">
      <dgm:prSet presAssocID="{C5570223-97DD-4A0E-B734-4260A4BA8741}" presName="nodeRect" presStyleLbl="alignNode1" presStyleIdx="0" presStyleCnt="3">
        <dgm:presLayoutVars>
          <dgm:bulletEnabled val="1"/>
        </dgm:presLayoutVars>
      </dgm:prSet>
      <dgm:spPr/>
    </dgm:pt>
    <dgm:pt modelId="{1CE5DFDD-AC09-42F6-82F7-C1A4F0448DC6}" type="pres">
      <dgm:prSet presAssocID="{70D174E8-565D-4522-87EE-AE68B4F0BD0B}" presName="sibTrans" presStyleCnt="0"/>
      <dgm:spPr/>
    </dgm:pt>
    <dgm:pt modelId="{05E94FD9-2908-46C7-82E1-9E95AD54AB49}" type="pres">
      <dgm:prSet presAssocID="{A2BF278C-D55E-4279-8688-5C458B40FD2A}" presName="compositeNode" presStyleCnt="0">
        <dgm:presLayoutVars>
          <dgm:bulletEnabled val="1"/>
        </dgm:presLayoutVars>
      </dgm:prSet>
      <dgm:spPr/>
    </dgm:pt>
    <dgm:pt modelId="{26DB1354-637C-4E09-9B9C-5B28D70EF621}" type="pres">
      <dgm:prSet presAssocID="{A2BF278C-D55E-4279-8688-5C458B40FD2A}" presName="bgRect" presStyleLbl="alignNode1" presStyleIdx="1" presStyleCnt="3"/>
      <dgm:spPr/>
    </dgm:pt>
    <dgm:pt modelId="{C909839B-B5B3-4727-9B00-1D6467BF744D}" type="pres">
      <dgm:prSet presAssocID="{60A94522-AD41-44E1-8F03-53506B69B41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8694EB7-8038-4B65-B2EB-CEFF80F8AA9E}" type="pres">
      <dgm:prSet presAssocID="{A2BF278C-D55E-4279-8688-5C458B40FD2A}" presName="nodeRect" presStyleLbl="alignNode1" presStyleIdx="1" presStyleCnt="3">
        <dgm:presLayoutVars>
          <dgm:bulletEnabled val="1"/>
        </dgm:presLayoutVars>
      </dgm:prSet>
      <dgm:spPr/>
    </dgm:pt>
    <dgm:pt modelId="{6D2F7D93-732E-4E67-BD82-C3F6005BE84C}" type="pres">
      <dgm:prSet presAssocID="{60A94522-AD41-44E1-8F03-53506B69B410}" presName="sibTrans" presStyleCnt="0"/>
      <dgm:spPr/>
    </dgm:pt>
    <dgm:pt modelId="{E95CD539-4D64-48B9-8536-39D63736337A}" type="pres">
      <dgm:prSet presAssocID="{D851DA90-81BC-4740-8E03-07F451BC5A78}" presName="compositeNode" presStyleCnt="0">
        <dgm:presLayoutVars>
          <dgm:bulletEnabled val="1"/>
        </dgm:presLayoutVars>
      </dgm:prSet>
      <dgm:spPr/>
    </dgm:pt>
    <dgm:pt modelId="{494C585E-5794-4E0D-9974-0538E48E1A6F}" type="pres">
      <dgm:prSet presAssocID="{D851DA90-81BC-4740-8E03-07F451BC5A78}" presName="bgRect" presStyleLbl="alignNode1" presStyleIdx="2" presStyleCnt="3"/>
      <dgm:spPr/>
    </dgm:pt>
    <dgm:pt modelId="{BAC68D42-CCA2-41BE-8259-6C10EEEE2B09}" type="pres">
      <dgm:prSet presAssocID="{70ED6DE1-1820-4B6A-8B95-9D146564E34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9666C4A-BCAC-4F3B-AC95-42217247097F}" type="pres">
      <dgm:prSet presAssocID="{D851DA90-81BC-4740-8E03-07F451BC5A78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3384D2F-9A2D-4844-9EF4-A1E0504237C6}" type="presOf" srcId="{70D174E8-565D-4522-87EE-AE68B4F0BD0B}" destId="{4115FB15-D11B-4937-98FB-E1DFA3C867ED}" srcOrd="0" destOrd="0" presId="urn:microsoft.com/office/officeart/2016/7/layout/LinearBlockProcessNumbered"/>
    <dgm:cxn modelId="{782B2A38-C09E-47BF-86CD-C8AAEB8E5A18}" type="presOf" srcId="{60A94522-AD41-44E1-8F03-53506B69B410}" destId="{C909839B-B5B3-4727-9B00-1D6467BF744D}" srcOrd="0" destOrd="0" presId="urn:microsoft.com/office/officeart/2016/7/layout/LinearBlockProcessNumbered"/>
    <dgm:cxn modelId="{0014B138-45FB-4DB6-B21D-94187F51E868}" srcId="{6F088E63-D463-4A62-BD6B-2427648B36DE}" destId="{A2BF278C-D55E-4279-8688-5C458B40FD2A}" srcOrd="1" destOrd="0" parTransId="{2FC36560-8BD2-4BD2-9DC8-2A6432EF3AFB}" sibTransId="{60A94522-AD41-44E1-8F03-53506B69B410}"/>
    <dgm:cxn modelId="{4E7F6899-1DD6-41B4-BDFC-055D81276C54}" type="presOf" srcId="{A2BF278C-D55E-4279-8688-5C458B40FD2A}" destId="{26DB1354-637C-4E09-9B9C-5B28D70EF621}" srcOrd="0" destOrd="0" presId="urn:microsoft.com/office/officeart/2016/7/layout/LinearBlockProcessNumbered"/>
    <dgm:cxn modelId="{AB23D39B-AD8F-4A09-95B7-ECEDF7583DFD}" type="presOf" srcId="{A2BF278C-D55E-4279-8688-5C458B40FD2A}" destId="{F8694EB7-8038-4B65-B2EB-CEFF80F8AA9E}" srcOrd="1" destOrd="0" presId="urn:microsoft.com/office/officeart/2016/7/layout/LinearBlockProcessNumbered"/>
    <dgm:cxn modelId="{06CC92A2-A7EF-4399-B162-96B263CE121D}" type="presOf" srcId="{D851DA90-81BC-4740-8E03-07F451BC5A78}" destId="{89666C4A-BCAC-4F3B-AC95-42217247097F}" srcOrd="1" destOrd="0" presId="urn:microsoft.com/office/officeart/2016/7/layout/LinearBlockProcessNumbered"/>
    <dgm:cxn modelId="{FB98D9AE-7EA4-4E0C-A440-8AB399B977CD}" type="presOf" srcId="{C5570223-97DD-4A0E-B734-4260A4BA8741}" destId="{E9E2315E-8B53-48E2-B8AB-3657D19AF059}" srcOrd="1" destOrd="0" presId="urn:microsoft.com/office/officeart/2016/7/layout/LinearBlockProcessNumbered"/>
    <dgm:cxn modelId="{C1273BBB-1FA4-4A7A-9519-519AF7473407}" type="presOf" srcId="{70ED6DE1-1820-4B6A-8B95-9D146564E344}" destId="{BAC68D42-CCA2-41BE-8259-6C10EEEE2B09}" srcOrd="0" destOrd="0" presId="urn:microsoft.com/office/officeart/2016/7/layout/LinearBlockProcessNumbered"/>
    <dgm:cxn modelId="{EFB57CC7-B68C-4F6B-AD09-858FFEBD81FA}" srcId="{6F088E63-D463-4A62-BD6B-2427648B36DE}" destId="{D851DA90-81BC-4740-8E03-07F451BC5A78}" srcOrd="2" destOrd="0" parTransId="{D7E4078D-93EB-427C-897D-FBF58FB30D35}" sibTransId="{70ED6DE1-1820-4B6A-8B95-9D146564E344}"/>
    <dgm:cxn modelId="{62E518C9-AEDE-4C2D-B0FC-BB18C471858E}" srcId="{6F088E63-D463-4A62-BD6B-2427648B36DE}" destId="{C5570223-97DD-4A0E-B734-4260A4BA8741}" srcOrd="0" destOrd="0" parTransId="{A65A4AAC-2275-4EDE-B5B3-450EBF4C8D49}" sibTransId="{70D174E8-565D-4522-87EE-AE68B4F0BD0B}"/>
    <dgm:cxn modelId="{0752A8CA-C20B-45A6-9D46-44B281A53EDC}" type="presOf" srcId="{6F088E63-D463-4A62-BD6B-2427648B36DE}" destId="{5B720CB1-982E-452E-AC13-893FC213A62B}" srcOrd="0" destOrd="0" presId="urn:microsoft.com/office/officeart/2016/7/layout/LinearBlockProcessNumbered"/>
    <dgm:cxn modelId="{99137FD0-2012-48D3-91A2-81F62568620E}" type="presOf" srcId="{C5570223-97DD-4A0E-B734-4260A4BA8741}" destId="{14852560-9294-411E-A8EA-76E9787C7EDD}" srcOrd="0" destOrd="0" presId="urn:microsoft.com/office/officeart/2016/7/layout/LinearBlockProcessNumbered"/>
    <dgm:cxn modelId="{628C89D2-016C-4A6B-A076-15E102DE9AAA}" type="presOf" srcId="{D851DA90-81BC-4740-8E03-07F451BC5A78}" destId="{494C585E-5794-4E0D-9974-0538E48E1A6F}" srcOrd="0" destOrd="0" presId="urn:microsoft.com/office/officeart/2016/7/layout/LinearBlockProcessNumbered"/>
    <dgm:cxn modelId="{FBB8E318-CAEC-449C-9982-8716EFDDCF63}" type="presParOf" srcId="{5B720CB1-982E-452E-AC13-893FC213A62B}" destId="{F113B027-FC5F-43E9-8DEF-A37F8B9C828D}" srcOrd="0" destOrd="0" presId="urn:microsoft.com/office/officeart/2016/7/layout/LinearBlockProcessNumbered"/>
    <dgm:cxn modelId="{9CE06980-5D93-4158-861C-FE265A8BA00A}" type="presParOf" srcId="{F113B027-FC5F-43E9-8DEF-A37F8B9C828D}" destId="{14852560-9294-411E-A8EA-76E9787C7EDD}" srcOrd="0" destOrd="0" presId="urn:microsoft.com/office/officeart/2016/7/layout/LinearBlockProcessNumbered"/>
    <dgm:cxn modelId="{FC3095A3-4661-43A2-8385-BDC241E9A521}" type="presParOf" srcId="{F113B027-FC5F-43E9-8DEF-A37F8B9C828D}" destId="{4115FB15-D11B-4937-98FB-E1DFA3C867ED}" srcOrd="1" destOrd="0" presId="urn:microsoft.com/office/officeart/2016/7/layout/LinearBlockProcessNumbered"/>
    <dgm:cxn modelId="{8763A641-A302-448B-A465-9CF52DF03935}" type="presParOf" srcId="{F113B027-FC5F-43E9-8DEF-A37F8B9C828D}" destId="{E9E2315E-8B53-48E2-B8AB-3657D19AF059}" srcOrd="2" destOrd="0" presId="urn:microsoft.com/office/officeart/2016/7/layout/LinearBlockProcessNumbered"/>
    <dgm:cxn modelId="{0661D090-3BD6-4233-8236-ACF005E35F56}" type="presParOf" srcId="{5B720CB1-982E-452E-AC13-893FC213A62B}" destId="{1CE5DFDD-AC09-42F6-82F7-C1A4F0448DC6}" srcOrd="1" destOrd="0" presId="urn:microsoft.com/office/officeart/2016/7/layout/LinearBlockProcessNumbered"/>
    <dgm:cxn modelId="{4FA20706-35BA-428C-8C78-396B34271860}" type="presParOf" srcId="{5B720CB1-982E-452E-AC13-893FC213A62B}" destId="{05E94FD9-2908-46C7-82E1-9E95AD54AB49}" srcOrd="2" destOrd="0" presId="urn:microsoft.com/office/officeart/2016/7/layout/LinearBlockProcessNumbered"/>
    <dgm:cxn modelId="{DDB1A529-C344-49E7-B2D9-3EF93DD76D51}" type="presParOf" srcId="{05E94FD9-2908-46C7-82E1-9E95AD54AB49}" destId="{26DB1354-637C-4E09-9B9C-5B28D70EF621}" srcOrd="0" destOrd="0" presId="urn:microsoft.com/office/officeart/2016/7/layout/LinearBlockProcessNumbered"/>
    <dgm:cxn modelId="{C8CBE9C2-B506-49A2-9DA0-8DF80F7CBC29}" type="presParOf" srcId="{05E94FD9-2908-46C7-82E1-9E95AD54AB49}" destId="{C909839B-B5B3-4727-9B00-1D6467BF744D}" srcOrd="1" destOrd="0" presId="urn:microsoft.com/office/officeart/2016/7/layout/LinearBlockProcessNumbered"/>
    <dgm:cxn modelId="{C935B9BC-704A-4B49-85D4-7B3388A75212}" type="presParOf" srcId="{05E94FD9-2908-46C7-82E1-9E95AD54AB49}" destId="{F8694EB7-8038-4B65-B2EB-CEFF80F8AA9E}" srcOrd="2" destOrd="0" presId="urn:microsoft.com/office/officeart/2016/7/layout/LinearBlockProcessNumbered"/>
    <dgm:cxn modelId="{5091668B-ED0A-4C02-9F0F-B0CEDF470239}" type="presParOf" srcId="{5B720CB1-982E-452E-AC13-893FC213A62B}" destId="{6D2F7D93-732E-4E67-BD82-C3F6005BE84C}" srcOrd="3" destOrd="0" presId="urn:microsoft.com/office/officeart/2016/7/layout/LinearBlockProcessNumbered"/>
    <dgm:cxn modelId="{1B442388-0FD7-4C7C-9563-4C83CC1EAB7B}" type="presParOf" srcId="{5B720CB1-982E-452E-AC13-893FC213A62B}" destId="{E95CD539-4D64-48B9-8536-39D63736337A}" srcOrd="4" destOrd="0" presId="urn:microsoft.com/office/officeart/2016/7/layout/LinearBlockProcessNumbered"/>
    <dgm:cxn modelId="{B41BE287-754D-426A-9294-F333FF269110}" type="presParOf" srcId="{E95CD539-4D64-48B9-8536-39D63736337A}" destId="{494C585E-5794-4E0D-9974-0538E48E1A6F}" srcOrd="0" destOrd="0" presId="urn:microsoft.com/office/officeart/2016/7/layout/LinearBlockProcessNumbered"/>
    <dgm:cxn modelId="{1785C5B2-76B8-4D7F-A1D1-E7070EF6436D}" type="presParOf" srcId="{E95CD539-4D64-48B9-8536-39D63736337A}" destId="{BAC68D42-CCA2-41BE-8259-6C10EEEE2B09}" srcOrd="1" destOrd="0" presId="urn:microsoft.com/office/officeart/2016/7/layout/LinearBlockProcessNumbered"/>
    <dgm:cxn modelId="{3B992719-D977-4CC3-86A8-6F42895A7FD5}" type="presParOf" srcId="{E95CD539-4D64-48B9-8536-39D63736337A}" destId="{89666C4A-BCAC-4F3B-AC95-42217247097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52560-9294-411E-A8EA-76E9787C7EDD}">
      <dsp:nvSpPr>
        <dsp:cNvPr id="0" name=""/>
        <dsp:cNvSpPr/>
      </dsp:nvSpPr>
      <dsp:spPr>
        <a:xfrm>
          <a:off x="499" y="1407621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 dirty="0">
              <a:solidFill>
                <a:schemeClr val="tx1"/>
              </a:solidFill>
            </a:rPr>
            <a:t>Front end: </a:t>
          </a:r>
          <a:r>
            <a:rPr lang="en-US" sz="2200" kern="1200" dirty="0">
              <a:solidFill>
                <a:schemeClr val="tx1"/>
              </a:solidFill>
            </a:rPr>
            <a:t>HTML</a:t>
          </a:r>
        </a:p>
      </dsp:txBody>
      <dsp:txXfrm>
        <a:off x="499" y="2378296"/>
        <a:ext cx="2022239" cy="1456012"/>
      </dsp:txXfrm>
    </dsp:sp>
    <dsp:sp modelId="{4115FB15-D11B-4937-98FB-E1DFA3C867ED}">
      <dsp:nvSpPr>
        <dsp:cNvPr id="0" name=""/>
        <dsp:cNvSpPr/>
      </dsp:nvSpPr>
      <dsp:spPr>
        <a:xfrm>
          <a:off x="499" y="1409999"/>
          <a:ext cx="2022239" cy="97067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01</a:t>
          </a:r>
          <a:endParaRPr lang="en-US" sz="4500" kern="1200" dirty="0"/>
        </a:p>
      </dsp:txBody>
      <dsp:txXfrm>
        <a:off x="499" y="1409999"/>
        <a:ext cx="2022239" cy="970674"/>
      </dsp:txXfrm>
    </dsp:sp>
    <dsp:sp modelId="{26DB1354-637C-4E09-9B9C-5B28D70EF621}">
      <dsp:nvSpPr>
        <dsp:cNvPr id="0" name=""/>
        <dsp:cNvSpPr/>
      </dsp:nvSpPr>
      <dsp:spPr>
        <a:xfrm>
          <a:off x="2184517" y="1409999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 dirty="0">
              <a:solidFill>
                <a:schemeClr val="tx1"/>
              </a:solidFill>
            </a:rPr>
            <a:t>Back end: </a:t>
          </a:r>
          <a:r>
            <a:rPr lang="en-US" sz="2200" kern="1200" dirty="0">
              <a:solidFill>
                <a:schemeClr val="tx1"/>
              </a:solidFill>
            </a:rPr>
            <a:t>PHP</a:t>
          </a:r>
        </a:p>
      </dsp:txBody>
      <dsp:txXfrm>
        <a:off x="2184517" y="2380674"/>
        <a:ext cx="2022239" cy="1456012"/>
      </dsp:txXfrm>
    </dsp:sp>
    <dsp:sp modelId="{C909839B-B5B3-4727-9B00-1D6467BF744D}">
      <dsp:nvSpPr>
        <dsp:cNvPr id="0" name=""/>
        <dsp:cNvSpPr/>
      </dsp:nvSpPr>
      <dsp:spPr>
        <a:xfrm>
          <a:off x="2184517" y="1409999"/>
          <a:ext cx="2022239" cy="9706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02</a:t>
          </a:r>
          <a:endParaRPr lang="en-US" sz="4500" kern="1200" dirty="0"/>
        </a:p>
      </dsp:txBody>
      <dsp:txXfrm>
        <a:off x="2184517" y="1409999"/>
        <a:ext cx="2022239" cy="970674"/>
      </dsp:txXfrm>
    </dsp:sp>
    <dsp:sp modelId="{494C585E-5794-4E0D-9974-0538E48E1A6F}">
      <dsp:nvSpPr>
        <dsp:cNvPr id="0" name=""/>
        <dsp:cNvSpPr/>
      </dsp:nvSpPr>
      <dsp:spPr>
        <a:xfrm>
          <a:off x="4368536" y="1409999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Connecting php and html</a:t>
          </a:r>
        </a:p>
      </dsp:txBody>
      <dsp:txXfrm>
        <a:off x="4368536" y="2380674"/>
        <a:ext cx="2022239" cy="1456012"/>
      </dsp:txXfrm>
    </dsp:sp>
    <dsp:sp modelId="{BAC68D42-CCA2-41BE-8259-6C10EEEE2B09}">
      <dsp:nvSpPr>
        <dsp:cNvPr id="0" name=""/>
        <dsp:cNvSpPr/>
      </dsp:nvSpPr>
      <dsp:spPr>
        <a:xfrm>
          <a:off x="4368536" y="1409999"/>
          <a:ext cx="2022239" cy="9706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03</a:t>
          </a:r>
          <a:endParaRPr lang="en-US" sz="4500" kern="1200" dirty="0"/>
        </a:p>
      </dsp:txBody>
      <dsp:txXfrm>
        <a:off x="4368536" y="1409999"/>
        <a:ext cx="2022239" cy="970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3/22/2021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3/22/2021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3/22/2021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3/22/2021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3/22/2021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3/22/2021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3/22/2021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3/22/2021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3/22/2021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3/22/2021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3/22/2021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3/22/2021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3/22/2021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3/22/2021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3/22/2021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3/22/2021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3/22/2021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789" y="1016657"/>
            <a:ext cx="8825658" cy="267764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DBMS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88419"/>
            <a:ext cx="8825658" cy="24768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DONE BY,</a:t>
            </a:r>
          </a:p>
          <a:p>
            <a:r>
              <a:rPr lang="en-US" dirty="0"/>
              <a:t>PRAVEEN RAJ S(19S025)</a:t>
            </a:r>
          </a:p>
          <a:p>
            <a:r>
              <a:rPr lang="en-US" dirty="0">
                <a:solidFill>
                  <a:schemeClr val="bg1"/>
                </a:solidFill>
              </a:rPr>
              <a:t>PREM KUMAR </a:t>
            </a:r>
            <a:r>
              <a:rPr lang="en-US" dirty="0" err="1">
                <a:solidFill>
                  <a:schemeClr val="bg1"/>
                </a:solidFill>
              </a:rPr>
              <a:t>jb</a:t>
            </a:r>
            <a:r>
              <a:rPr lang="en-US" dirty="0"/>
              <a:t>(19S026)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PREM NITIN p</a:t>
            </a:r>
            <a:r>
              <a:rPr lang="en-US" dirty="0"/>
              <a:t>(19S027)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/>
              <a:t>RAHUl</a:t>
            </a:r>
            <a:r>
              <a:rPr lang="en-US" dirty="0"/>
              <a:t> n(19S028)</a:t>
            </a:r>
          </a:p>
          <a:p>
            <a:r>
              <a:rPr lang="en-US" dirty="0">
                <a:solidFill>
                  <a:schemeClr val="bg1"/>
                </a:solidFill>
              </a:rPr>
              <a:t>SAI SURAJ m</a:t>
            </a:r>
            <a:r>
              <a:rPr lang="en-US" dirty="0"/>
              <a:t>(19S029)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SANTHOSH </a:t>
            </a:r>
            <a:r>
              <a:rPr lang="en-US" dirty="0" err="1"/>
              <a:t>kumar</a:t>
            </a:r>
            <a:r>
              <a:rPr lang="en-US" dirty="0"/>
              <a:t> s(19S030)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441-CEE7-4B03-83E6-D9CE5466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solidFill>
                  <a:schemeClr val="bg1"/>
                </a:solidFill>
              </a:rPr>
              <a:t>Line up </a:t>
            </a:r>
            <a:r>
              <a:rPr lang="en-US" dirty="0">
                <a:solidFill>
                  <a:schemeClr val="bg1"/>
                </a:solidFill>
              </a:rPr>
              <a:t>of </a:t>
            </a:r>
            <a:r>
              <a:rPr lang="en-US" sz="2300" dirty="0">
                <a:solidFill>
                  <a:schemeClr val="bg1"/>
                </a:solidFill>
              </a:rPr>
              <a:t>activities for the project</a:t>
            </a:r>
          </a:p>
        </p:txBody>
      </p:sp>
      <p:graphicFrame>
        <p:nvGraphicFramePr>
          <p:cNvPr id="5" name="Content Placeholder 2" descr="3 numbered bullets in a row&#10;">
            <a:extLst>
              <a:ext uri="{FF2B5EF4-FFF2-40B4-BE49-F238E27FC236}">
                <a16:creationId xmlns:a16="http://schemas.microsoft.com/office/drawing/2014/main" id="{98A38006-F5DD-4447-B2BD-295B48BD10E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29187800"/>
              </p:ext>
            </p:extLst>
          </p:nvPr>
        </p:nvGraphicFramePr>
        <p:xfrm>
          <a:off x="5313045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3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852560-9294-411E-A8EA-76E9787C7E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852560-9294-411E-A8EA-76E9787C7E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852560-9294-411E-A8EA-76E9787C7E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852560-9294-411E-A8EA-76E9787C7E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852560-9294-411E-A8EA-76E9787C7E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15FB15-D11B-4937-98FB-E1DFA3C867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15FB15-D11B-4937-98FB-E1DFA3C867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15FB15-D11B-4937-98FB-E1DFA3C867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15FB15-D11B-4937-98FB-E1DFA3C867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15FB15-D11B-4937-98FB-E1DFA3C867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DB1354-637C-4E09-9B9C-5B28D70EF6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DB1354-637C-4E09-9B9C-5B28D70EF6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DB1354-637C-4E09-9B9C-5B28D70EF6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DB1354-637C-4E09-9B9C-5B28D70EF6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DB1354-637C-4E09-9B9C-5B28D70EF6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09839B-B5B3-4727-9B00-1D6467BF7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09839B-B5B3-4727-9B00-1D6467BF7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09839B-B5B3-4727-9B00-1D6467BF7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09839B-B5B3-4727-9B00-1D6467BF7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09839B-B5B3-4727-9B00-1D6467BF7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4C585E-5794-4E0D-9974-0538E48E1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4C585E-5794-4E0D-9974-0538E48E1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4C585E-5794-4E0D-9974-0538E48E1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4C585E-5794-4E0D-9974-0538E48E1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4C585E-5794-4E0D-9974-0538E48E1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C68D42-CCA2-41BE-8259-6C10EEEE2B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C68D42-CCA2-41BE-8259-6C10EEEE2B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C68D42-CCA2-41BE-8259-6C10EEEE2B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C68D42-CCA2-41BE-8259-6C10EEEE2B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C68D42-CCA2-41BE-8259-6C10EEEE2B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95FDB2-AFE9-4654-B647-0B61FFE7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HTML IMPLEMENTATION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1F545D-EFC6-4292-A41D-186A85833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59E7-4ACA-354D-B7B9-2DF31F54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11</a:t>
            </a:fld>
            <a:endParaRPr lang="en-US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8ED0103D-B193-4A26-B3F8-C7BB8C77471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767" r="27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4952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3F93-F84F-465A-A88F-7C8B58FE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source code for donor and blood bank table inputs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42C994-2A53-47BD-B863-82971867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12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EA84E1-EFF3-4F95-9E05-FAEDBE370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15" t="10332" r="16335" b="2392"/>
          <a:stretch/>
        </p:blipFill>
        <p:spPr>
          <a:xfrm>
            <a:off x="4956048" y="574828"/>
            <a:ext cx="7235952" cy="5708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494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DB87-C29A-4DF8-8485-57CBF79B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C03AC-4079-4838-90F1-9A2DCDC3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13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133967-EF8E-41A8-ABDF-42EDC4FD91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11" t="10060" r="47136" b="45826"/>
          <a:stretch/>
        </p:blipFill>
        <p:spPr>
          <a:xfrm>
            <a:off x="6303146" y="1784412"/>
            <a:ext cx="3542190" cy="2885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562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C175-56DA-488F-B666-DB3FF652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source code for patient table inputs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58ADE-2061-4279-B41D-9C2AABDE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14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4714AA-A39E-4A8D-A9CB-B48C29CA0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83" t="9925" r="32864" b="10536"/>
          <a:stretch/>
        </p:blipFill>
        <p:spPr>
          <a:xfrm>
            <a:off x="5079204" y="827842"/>
            <a:ext cx="5273336" cy="5202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21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79B8-13A3-46CD-88A1-485239C0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Php implementation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ED26D1-E5E0-4949-A3A6-2D9DA5F3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15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CFEC3-2F34-4DEE-B06B-1E84A07B6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0981"/>
            <a:ext cx="4762500" cy="2571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2375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D6EC-C40F-433C-812C-A6496230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Php source code to insert patient table inputs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6EC956-131A-4F17-AD2A-854B86D7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16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DCE94A-1B3B-4FBE-97D5-B909E0B39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11" t="9517" r="43786" b="10400"/>
          <a:stretch/>
        </p:blipFill>
        <p:spPr>
          <a:xfrm>
            <a:off x="3959441" y="1411550"/>
            <a:ext cx="3950563" cy="5237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146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006E-08B2-4B20-A9C1-512445C2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Php source code to insert donor and blood bank table inputs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F9C5F2-9866-4B23-8FEB-412F18A8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986CE-C48E-4192-951D-7EDC536E9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19" t="11010" r="6359" b="2094"/>
          <a:stretch/>
        </p:blipFill>
        <p:spPr>
          <a:xfrm>
            <a:off x="1695633" y="1828800"/>
            <a:ext cx="8549197" cy="4911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65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3A8F-EF6C-47B1-A760-6EBEFB26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2236A-620C-49CC-A996-445135F2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18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73C44-63EB-4A51-9B22-9CEA1C883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19" t="10468" r="8212" b="2095"/>
          <a:stretch/>
        </p:blipFill>
        <p:spPr>
          <a:xfrm>
            <a:off x="1811200" y="896644"/>
            <a:ext cx="8323253" cy="5718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432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F5BD-14AD-439E-B27C-631173D8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000713-13F0-4050-AF64-BB5814BE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03E07-79A4-4E23-ACB6-41B4FC7763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AC99F-9F08-4CFE-9770-589D94E197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92" t="10061" r="37306" b="56006"/>
          <a:stretch/>
        </p:blipFill>
        <p:spPr>
          <a:xfrm>
            <a:off x="3152004" y="2698812"/>
            <a:ext cx="4767310" cy="2219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90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910-12C6-474C-AE9A-EBF2857C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588" y="2561166"/>
            <a:ext cx="3860260" cy="17356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Project Title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02255-8BD2-43EF-A167-C5C8FB49F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DD2B4-B372-0144-9E8A-188A2C9B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AED0E6-5D3D-4573-8D3E-DF222DFD7455}"/>
              </a:ext>
            </a:extLst>
          </p:cNvPr>
          <p:cNvSpPr txBox="1"/>
          <p:nvPr/>
        </p:nvSpPr>
        <p:spPr>
          <a:xfrm flipH="1" flipV="1">
            <a:off x="6365289" y="594804"/>
            <a:ext cx="519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  <a:endParaRPr lang="en-IN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E6314DB-5355-47A9-BAA4-C422AA8E4E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8512" r="18512"/>
          <a:stretch>
            <a:fillRect/>
          </a:stretch>
        </p:blipFill>
        <p:spPr>
          <a:xfrm>
            <a:off x="5976051" y="474737"/>
            <a:ext cx="5786862" cy="5908526"/>
          </a:xfrm>
        </p:spPr>
      </p:pic>
    </p:spTree>
    <p:extLst>
      <p:ext uri="{BB962C8B-B14F-4D97-AF65-F5344CB8AC3E}">
        <p14:creationId xmlns:p14="http://schemas.microsoft.com/office/powerpoint/2010/main" val="316243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6C57-3B02-4947-BE6E-78141C8C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D0BB30-5D54-4F04-ABA2-2421C540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50771-7AA1-4A73-A200-F499B5691E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5F2112-C120-4936-9BA3-184DECDDA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00" t="10875" r="44224" b="9450"/>
          <a:stretch/>
        </p:blipFill>
        <p:spPr>
          <a:xfrm>
            <a:off x="3666478" y="1646808"/>
            <a:ext cx="3959441" cy="5211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177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4F39-5029-4E41-A16C-977C606C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D82E4-1C3B-47FA-86B6-0C4C652A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21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828329-C788-492F-880C-1279AD543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2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480DAD-30FE-4C86-9C81-495661668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system in which data of Patient, data of donor, data of blood bank would be saved and will be interrelation with each other DATA OF PATIENT – Patient Name, Patient Id, Patient Blood Group, Patent Disease –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Name,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Group,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Medical report,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Address,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Contact number DATA OF BLOOD BANK – Blood Bank Name, Blood Bank Address, Blood bank Donors name, Blood Bank Contact Number, Blood Bank Address Try to implement such scenario in a database, create a schema for it, an ER diagram for it and try to write SQL Queries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709B-5125-4EF0-9D6F-5B502559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BLOOD_CAMP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C856F4-DC95-48E9-B13F-AD940F13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5BC084-882D-42ED-AB3A-3F1B9D88A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078" b="4834"/>
          <a:stretch/>
        </p:blipFill>
        <p:spPr>
          <a:xfrm>
            <a:off x="5086904" y="185383"/>
            <a:ext cx="6818050" cy="6224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875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7FBA-F9C5-469E-B1CD-06A7FE7C5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1BAA3-AA53-46D4-B225-CDBC8B33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DF952-903C-4C40-86FA-F68352971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714" b="4563"/>
          <a:stretch/>
        </p:blipFill>
        <p:spPr>
          <a:xfrm>
            <a:off x="5406501" y="362936"/>
            <a:ext cx="5033639" cy="6242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746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ACA0-F35F-4AFF-B839-7505DC90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DBA25B-2A63-48C9-BAA4-73252CCB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171DB-6A13-4F00-B310-B60768063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893" b="4427"/>
          <a:stretch/>
        </p:blipFill>
        <p:spPr>
          <a:xfrm>
            <a:off x="4998128" y="380692"/>
            <a:ext cx="7084381" cy="6250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79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EB85-FBE1-4242-8991-DCA0DD64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6C4C7A-AD22-469B-85A8-FA50BED8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2576C-6D48-4768-8B30-D6F3C98AF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592" b="4427"/>
          <a:stretch/>
        </p:blipFill>
        <p:spPr>
          <a:xfrm>
            <a:off x="5734974" y="140995"/>
            <a:ext cx="4438835" cy="6250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92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DEAD-AE5E-4BBC-A272-5620BDE02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7A093F-A6F5-4AA8-95D2-F7C98D1F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BDA18-A02F-46C5-86EA-4424326F8F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592" b="4563"/>
          <a:stretch/>
        </p:blipFill>
        <p:spPr>
          <a:xfrm>
            <a:off x="5805996" y="295729"/>
            <a:ext cx="4438835" cy="6242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75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9E7B-93D8-48B0-8082-DBBBB64E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36702"/>
            <a:ext cx="8761413" cy="706964"/>
          </a:xfrm>
        </p:spPr>
        <p:txBody>
          <a:bodyPr/>
          <a:lstStyle/>
          <a:p>
            <a:r>
              <a:rPr lang="en-GB" dirty="0"/>
              <a:t>ER DIAGRAM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92C41E-686C-44F7-A760-58AF61ED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9FBAA-1F60-45B4-B8C9-2115556D5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6386"/>
            <a:ext cx="121920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1076</TotalTime>
  <Words>248</Words>
  <Application>Microsoft Office PowerPoint</Application>
  <PresentationFormat>Widescreen</PresentationFormat>
  <Paragraphs>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 Boardroom</vt:lpstr>
      <vt:lpstr>DBMS MINI PROJECT</vt:lpstr>
      <vt:lpstr>Project Title</vt:lpstr>
      <vt:lpstr>PROJECT DESCRIPTION</vt:lpstr>
      <vt:lpstr>DATABASE BLOOD_CAMP</vt:lpstr>
      <vt:lpstr>PowerPoint Presentation</vt:lpstr>
      <vt:lpstr>PowerPoint Presentation</vt:lpstr>
      <vt:lpstr>PowerPoint Presentation</vt:lpstr>
      <vt:lpstr>PowerPoint Presentation</vt:lpstr>
      <vt:lpstr>ER DIAGRAM</vt:lpstr>
      <vt:lpstr>Line up of activities for the project</vt:lpstr>
      <vt:lpstr>HTML IMPLEMENTATION</vt:lpstr>
      <vt:lpstr>HTML source code for donor and blood bank table inputs</vt:lpstr>
      <vt:lpstr>PowerPoint Presentation</vt:lpstr>
      <vt:lpstr>HTML source code for patient table inputs</vt:lpstr>
      <vt:lpstr>Php implementation</vt:lpstr>
      <vt:lpstr>Php source code to insert patient table inputs</vt:lpstr>
      <vt:lpstr>Php source code to insert donor and blood bank table inputs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MINI PROJECT</dc:title>
  <dc:creator>smpraveen1802@gmail.com</dc:creator>
  <cp:lastModifiedBy>smpraveen1802@gmail.com</cp:lastModifiedBy>
  <cp:revision>59</cp:revision>
  <dcterms:created xsi:type="dcterms:W3CDTF">2021-03-10T04:31:59Z</dcterms:created>
  <dcterms:modified xsi:type="dcterms:W3CDTF">2021-03-22T05:04:49Z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