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38"/>
  </p:notesMasterIdLst>
  <p:sldIdLst>
    <p:sldId id="546" r:id="rId3"/>
    <p:sldId id="256" r:id="rId4"/>
    <p:sldId id="416" r:id="rId5"/>
    <p:sldId id="295" r:id="rId6"/>
    <p:sldId id="417" r:id="rId7"/>
    <p:sldId id="418" r:id="rId8"/>
    <p:sldId id="419" r:id="rId9"/>
    <p:sldId id="420" r:id="rId10"/>
    <p:sldId id="357" r:id="rId11"/>
    <p:sldId id="422" r:id="rId12"/>
    <p:sldId id="423" r:id="rId13"/>
    <p:sldId id="421" r:id="rId14"/>
    <p:sldId id="424" r:id="rId15"/>
    <p:sldId id="375" r:id="rId16"/>
    <p:sldId id="425" r:id="rId17"/>
    <p:sldId id="426" r:id="rId18"/>
    <p:sldId id="427" r:id="rId19"/>
    <p:sldId id="431" r:id="rId20"/>
    <p:sldId id="435" r:id="rId21"/>
    <p:sldId id="436" r:id="rId22"/>
    <p:sldId id="437" r:id="rId23"/>
    <p:sldId id="432" r:id="rId24"/>
    <p:sldId id="439" r:id="rId25"/>
    <p:sldId id="441" r:id="rId26"/>
    <p:sldId id="442" r:id="rId27"/>
    <p:sldId id="444" r:id="rId28"/>
    <p:sldId id="443" r:id="rId29"/>
    <p:sldId id="440" r:id="rId30"/>
    <p:sldId id="449" r:id="rId31"/>
    <p:sldId id="447" r:id="rId32"/>
    <p:sldId id="450" r:id="rId33"/>
    <p:sldId id="445" r:id="rId34"/>
    <p:sldId id="448" r:id="rId35"/>
    <p:sldId id="446" r:id="rId36"/>
    <p:sldId id="438" r:id="rId37"/>
    <p:sldId id="451" r:id="rId38"/>
    <p:sldId id="452" r:id="rId39"/>
    <p:sldId id="453" r:id="rId40"/>
    <p:sldId id="454" r:id="rId41"/>
    <p:sldId id="455" r:id="rId42"/>
    <p:sldId id="456" r:id="rId43"/>
    <p:sldId id="457" r:id="rId44"/>
    <p:sldId id="458" r:id="rId45"/>
    <p:sldId id="459" r:id="rId46"/>
    <p:sldId id="460" r:id="rId47"/>
    <p:sldId id="462" r:id="rId48"/>
    <p:sldId id="465" r:id="rId49"/>
    <p:sldId id="466" r:id="rId50"/>
    <p:sldId id="467" r:id="rId51"/>
    <p:sldId id="468" r:id="rId52"/>
    <p:sldId id="469" r:id="rId53"/>
    <p:sldId id="470" r:id="rId54"/>
    <p:sldId id="471" r:id="rId55"/>
    <p:sldId id="472" r:id="rId56"/>
    <p:sldId id="463" r:id="rId57"/>
    <p:sldId id="473" r:id="rId58"/>
    <p:sldId id="474" r:id="rId59"/>
    <p:sldId id="475" r:id="rId60"/>
    <p:sldId id="476" r:id="rId61"/>
    <p:sldId id="477" r:id="rId62"/>
    <p:sldId id="464" r:id="rId63"/>
    <p:sldId id="481" r:id="rId64"/>
    <p:sldId id="478" r:id="rId65"/>
    <p:sldId id="479" r:id="rId66"/>
    <p:sldId id="482" r:id="rId67"/>
    <p:sldId id="480" r:id="rId68"/>
    <p:sldId id="483" r:id="rId69"/>
    <p:sldId id="484" r:id="rId70"/>
    <p:sldId id="461" r:id="rId71"/>
    <p:sldId id="485" r:id="rId72"/>
    <p:sldId id="486" r:id="rId73"/>
    <p:sldId id="487" r:id="rId74"/>
    <p:sldId id="488" r:id="rId75"/>
    <p:sldId id="489" r:id="rId76"/>
    <p:sldId id="494" r:id="rId77"/>
    <p:sldId id="495" r:id="rId78"/>
    <p:sldId id="498" r:id="rId79"/>
    <p:sldId id="496" r:id="rId80"/>
    <p:sldId id="497" r:id="rId81"/>
    <p:sldId id="499" r:id="rId82"/>
    <p:sldId id="500" r:id="rId83"/>
    <p:sldId id="501" r:id="rId84"/>
    <p:sldId id="490" r:id="rId85"/>
    <p:sldId id="503" r:id="rId86"/>
    <p:sldId id="502" r:id="rId87"/>
    <p:sldId id="504" r:id="rId88"/>
    <p:sldId id="505" r:id="rId89"/>
    <p:sldId id="506" r:id="rId90"/>
    <p:sldId id="507" r:id="rId91"/>
    <p:sldId id="508" r:id="rId92"/>
    <p:sldId id="491" r:id="rId93"/>
    <p:sldId id="509" r:id="rId94"/>
    <p:sldId id="510" r:id="rId95"/>
    <p:sldId id="511" r:id="rId96"/>
    <p:sldId id="492" r:id="rId97"/>
    <p:sldId id="512" r:id="rId98"/>
    <p:sldId id="513" r:id="rId99"/>
    <p:sldId id="514" r:id="rId100"/>
    <p:sldId id="493" r:id="rId101"/>
    <p:sldId id="515" r:id="rId102"/>
    <p:sldId id="434" r:id="rId103"/>
    <p:sldId id="529" r:id="rId104"/>
    <p:sldId id="535" r:id="rId105"/>
    <p:sldId id="534" r:id="rId106"/>
    <p:sldId id="536" r:id="rId107"/>
    <p:sldId id="530" r:id="rId108"/>
    <p:sldId id="537" r:id="rId109"/>
    <p:sldId id="538" r:id="rId110"/>
    <p:sldId id="531" r:id="rId111"/>
    <p:sldId id="539" r:id="rId112"/>
    <p:sldId id="540" r:id="rId113"/>
    <p:sldId id="532" r:id="rId114"/>
    <p:sldId id="541" r:id="rId115"/>
    <p:sldId id="542" r:id="rId116"/>
    <p:sldId id="533" r:id="rId117"/>
    <p:sldId id="543" r:id="rId118"/>
    <p:sldId id="544" r:id="rId119"/>
    <p:sldId id="429" r:id="rId120"/>
    <p:sldId id="517" r:id="rId121"/>
    <p:sldId id="519" r:id="rId122"/>
    <p:sldId id="518" r:id="rId123"/>
    <p:sldId id="428" r:id="rId124"/>
    <p:sldId id="516" r:id="rId125"/>
    <p:sldId id="430" r:id="rId126"/>
    <p:sldId id="520" r:id="rId127"/>
    <p:sldId id="521" r:id="rId128"/>
    <p:sldId id="526" r:id="rId129"/>
    <p:sldId id="527" r:id="rId130"/>
    <p:sldId id="525" r:id="rId131"/>
    <p:sldId id="522" r:id="rId132"/>
    <p:sldId id="523" r:id="rId133"/>
    <p:sldId id="524" r:id="rId134"/>
    <p:sldId id="545" r:id="rId135"/>
    <p:sldId id="358" r:id="rId136"/>
    <p:sldId id="547" r:id="rId1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546"/>
            <p14:sldId id="256"/>
            <p14:sldId id="416"/>
            <p14:sldId id="295"/>
            <p14:sldId id="417"/>
            <p14:sldId id="418"/>
            <p14:sldId id="419"/>
            <p14:sldId id="420"/>
            <p14:sldId id="357"/>
            <p14:sldId id="422"/>
            <p14:sldId id="423"/>
            <p14:sldId id="421"/>
            <p14:sldId id="424"/>
            <p14:sldId id="375"/>
            <p14:sldId id="425"/>
            <p14:sldId id="426"/>
            <p14:sldId id="427"/>
            <p14:sldId id="431"/>
            <p14:sldId id="435"/>
            <p14:sldId id="436"/>
            <p14:sldId id="437"/>
            <p14:sldId id="432"/>
            <p14:sldId id="439"/>
            <p14:sldId id="441"/>
            <p14:sldId id="442"/>
            <p14:sldId id="444"/>
            <p14:sldId id="443"/>
            <p14:sldId id="440"/>
            <p14:sldId id="449"/>
            <p14:sldId id="447"/>
            <p14:sldId id="450"/>
            <p14:sldId id="445"/>
            <p14:sldId id="448"/>
            <p14:sldId id="446"/>
            <p14:sldId id="438"/>
            <p14:sldId id="451"/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2"/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  <p14:sldId id="463"/>
            <p14:sldId id="473"/>
            <p14:sldId id="474"/>
            <p14:sldId id="475"/>
            <p14:sldId id="476"/>
            <p14:sldId id="477"/>
            <p14:sldId id="464"/>
            <p14:sldId id="481"/>
            <p14:sldId id="478"/>
            <p14:sldId id="479"/>
            <p14:sldId id="482"/>
            <p14:sldId id="480"/>
            <p14:sldId id="483"/>
            <p14:sldId id="484"/>
            <p14:sldId id="461"/>
            <p14:sldId id="485"/>
            <p14:sldId id="486"/>
            <p14:sldId id="487"/>
            <p14:sldId id="488"/>
            <p14:sldId id="489"/>
            <p14:sldId id="494"/>
            <p14:sldId id="495"/>
            <p14:sldId id="498"/>
            <p14:sldId id="496"/>
            <p14:sldId id="497"/>
            <p14:sldId id="499"/>
            <p14:sldId id="500"/>
            <p14:sldId id="501"/>
            <p14:sldId id="490"/>
            <p14:sldId id="503"/>
            <p14:sldId id="502"/>
            <p14:sldId id="504"/>
            <p14:sldId id="505"/>
            <p14:sldId id="506"/>
            <p14:sldId id="507"/>
            <p14:sldId id="508"/>
            <p14:sldId id="491"/>
            <p14:sldId id="509"/>
            <p14:sldId id="510"/>
            <p14:sldId id="511"/>
            <p14:sldId id="492"/>
            <p14:sldId id="512"/>
            <p14:sldId id="513"/>
            <p14:sldId id="514"/>
            <p14:sldId id="493"/>
            <p14:sldId id="515"/>
            <p14:sldId id="434"/>
            <p14:sldId id="529"/>
            <p14:sldId id="535"/>
            <p14:sldId id="534"/>
            <p14:sldId id="536"/>
            <p14:sldId id="530"/>
            <p14:sldId id="537"/>
            <p14:sldId id="538"/>
            <p14:sldId id="531"/>
            <p14:sldId id="539"/>
            <p14:sldId id="540"/>
            <p14:sldId id="532"/>
            <p14:sldId id="541"/>
            <p14:sldId id="542"/>
            <p14:sldId id="533"/>
            <p14:sldId id="543"/>
            <p14:sldId id="544"/>
            <p14:sldId id="429"/>
            <p14:sldId id="517"/>
            <p14:sldId id="519"/>
            <p14:sldId id="518"/>
            <p14:sldId id="428"/>
            <p14:sldId id="516"/>
            <p14:sldId id="430"/>
            <p14:sldId id="520"/>
            <p14:sldId id="521"/>
            <p14:sldId id="526"/>
            <p14:sldId id="527"/>
            <p14:sldId id="525"/>
            <p14:sldId id="522"/>
            <p14:sldId id="523"/>
            <p14:sldId id="524"/>
            <p14:sldId id="545"/>
            <p14:sldId id="358"/>
            <p14:sldId id="5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1372"/>
    <a:srgbClr val="00CCFF"/>
    <a:srgbClr val="3399FF"/>
    <a:srgbClr val="66CCFF"/>
    <a:srgbClr val="0066FF"/>
    <a:srgbClr val="0000FF"/>
    <a:srgbClr val="3333FF"/>
    <a:srgbClr val="3366FF"/>
    <a:srgbClr val="6699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06" autoAdjust="0"/>
    <p:restoredTop sz="94280" autoAdjust="0"/>
  </p:normalViewPr>
  <p:slideViewPr>
    <p:cSldViewPr snapToGrid="0">
      <p:cViewPr varScale="1">
        <p:scale>
          <a:sx n="116" d="100"/>
          <a:sy n="116" d="100"/>
        </p:scale>
        <p:origin x="420" y="102"/>
      </p:cViewPr>
      <p:guideLst>
        <p:guide orient="horz" pos="220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4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notesMaster" Target="notesMasters/notesMaster1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slide" Target="slides/slide132.xml"/><Relationship Id="rId139" Type="http://schemas.openxmlformats.org/officeDocument/2006/relationships/commentAuthors" Target="commentAuthors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4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theme" Target="theme/theme1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6" Type="http://schemas.openxmlformats.org/officeDocument/2006/relationships/slide" Target="slides/slide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t>2019/6/19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251471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135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21253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CN" sz="5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CN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2019/6/19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2019/6/19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2019/6/19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1200"/>
              </a:spcAft>
              <a:buNone/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1200"/>
              </a:spcAft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2019/6/19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CN" sz="4800">
                <a:solidFill>
                  <a:srgbClr val="D247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2019/6/19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2019/6/19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2019/6/19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2019/6/19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2019/6/19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2019/6/19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2019/6/19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6/19/2019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zh-CN"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338" y="80495"/>
            <a:ext cx="5725324" cy="669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36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>
            <a:spLocks/>
          </p:cNvSpPr>
          <p:nvPr/>
        </p:nvSpPr>
        <p:spPr>
          <a:xfrm>
            <a:off x="1604387" y="1516117"/>
            <a:ext cx="8983227" cy="38257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/>
            <a:r>
              <a:rPr lang="en-US" altLang="zh-CN" sz="2400" dirty="0" err="1">
                <a:solidFill>
                  <a:srgbClr val="FF0000"/>
                </a:solidFill>
              </a:rPr>
              <a:t>MassTransit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zh-CN" altLang="en-US" sz="2400" dirty="0">
                <a:solidFill>
                  <a:schemeClr val="bg1"/>
                </a:solidFill>
              </a:rPr>
              <a:t>是一款使用 </a:t>
            </a:r>
            <a:r>
              <a:rPr lang="en-US" altLang="zh-CN" sz="2400" dirty="0">
                <a:solidFill>
                  <a:schemeClr val="bg1"/>
                </a:solidFill>
              </a:rPr>
              <a:t>.NET </a:t>
            </a:r>
            <a:r>
              <a:rPr lang="zh-CN" altLang="en-US" sz="2400" dirty="0">
                <a:solidFill>
                  <a:schemeClr val="bg1"/>
                </a:solidFill>
              </a:rPr>
              <a:t>构建的开源、免费、轻量的分布式应用程序</a:t>
            </a:r>
            <a:r>
              <a:rPr lang="zh-CN" altLang="en-US" sz="2400" dirty="0">
                <a:solidFill>
                  <a:srgbClr val="FF0000"/>
                </a:solidFill>
              </a:rPr>
              <a:t>消息通信</a:t>
            </a:r>
            <a:r>
              <a:rPr lang="zh-CN" altLang="en-US" sz="2400" dirty="0">
                <a:solidFill>
                  <a:schemeClr val="bg1"/>
                </a:solidFill>
              </a:rPr>
              <a:t>组件。</a:t>
            </a:r>
          </a:p>
          <a:p>
            <a:pPr algn="ctr"/>
            <a:endParaRPr lang="zh-CN" altLang="en-US" sz="2400" dirty="0">
              <a:solidFill>
                <a:schemeClr val="bg1"/>
              </a:solidFill>
            </a:endParaRPr>
          </a:p>
          <a:p>
            <a:pPr algn="ctr"/>
            <a:r>
              <a:rPr lang="en-US" altLang="zh-CN" sz="2400" dirty="0" err="1">
                <a:solidFill>
                  <a:schemeClr val="bg1"/>
                </a:solidFill>
              </a:rPr>
              <a:t>MassTransit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zh-CN" altLang="en-US" sz="2400" dirty="0">
                <a:solidFill>
                  <a:schemeClr val="bg1"/>
                </a:solidFill>
              </a:rPr>
              <a:t>提供了大量消息通信协议和对开发者友好的基于</a:t>
            </a:r>
            <a:r>
              <a:rPr lang="zh-CN" altLang="en-US" sz="2400" dirty="0">
                <a:solidFill>
                  <a:srgbClr val="FF0000"/>
                </a:solidFill>
              </a:rPr>
              <a:t>消息会话</a:t>
            </a:r>
            <a:r>
              <a:rPr lang="zh-CN" altLang="en-US" sz="2400" dirty="0">
                <a:solidFill>
                  <a:schemeClr val="bg1"/>
                </a:solidFill>
              </a:rPr>
              <a:t>模式的</a:t>
            </a:r>
            <a:r>
              <a:rPr lang="zh-CN" altLang="en-US" sz="2400" dirty="0">
                <a:solidFill>
                  <a:srgbClr val="FF0000"/>
                </a:solidFill>
              </a:rPr>
              <a:t>异步</a:t>
            </a:r>
            <a:r>
              <a:rPr lang="zh-CN" altLang="en-US" sz="2400" dirty="0">
                <a:solidFill>
                  <a:schemeClr val="bg1"/>
                </a:solidFill>
              </a:rPr>
              <a:t>消息连接服务；基于消息的通信是一个以可靠的、可衡量的方式集成的面向服务的技术架构。</a:t>
            </a:r>
          </a:p>
        </p:txBody>
      </p:sp>
    </p:spTree>
    <p:extLst>
      <p:ext uri="{BB962C8B-B14F-4D97-AF65-F5344CB8AC3E}">
        <p14:creationId xmlns:p14="http://schemas.microsoft.com/office/powerpoint/2010/main" val="202870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669256" y="1455757"/>
            <a:ext cx="8853487" cy="553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en-US" altLang="zh-CN" sz="2800" dirty="0" err="1" smtClean="0">
                <a:solidFill>
                  <a:srgbClr val="FF0000"/>
                </a:solidFill>
              </a:rPr>
              <a:t>MassTransit</a:t>
            </a:r>
            <a:r>
              <a:rPr lang="zh-CN" altLang="en-US" sz="2800" dirty="0" smtClean="0">
                <a:solidFill>
                  <a:schemeClr val="bg1"/>
                </a:solidFill>
              </a:rPr>
              <a:t>集成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669256" y="2803436"/>
            <a:ext cx="8853487" cy="54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schemeClr val="bg1"/>
                </a:solidFill>
              </a:rPr>
              <a:t>Application Insights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1669256" y="3421608"/>
            <a:ext cx="8853487" cy="54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schemeClr val="bg1"/>
                </a:solidFill>
              </a:rPr>
              <a:t>Diagnostic Source</a:t>
            </a:r>
            <a:endParaRPr lang="en-US" altLang="zh-CN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96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标题 1"/>
          <p:cNvSpPr txBox="1">
            <a:spLocks/>
          </p:cNvSpPr>
          <p:nvPr/>
        </p:nvSpPr>
        <p:spPr>
          <a:xfrm>
            <a:off x="1257300" y="2824956"/>
            <a:ext cx="9677400" cy="1208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DEMO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双括号 2"/>
          <p:cNvSpPr/>
          <p:nvPr/>
        </p:nvSpPr>
        <p:spPr>
          <a:xfrm>
            <a:off x="4011706" y="2965077"/>
            <a:ext cx="4168588" cy="927847"/>
          </a:xfrm>
          <a:prstGeom prst="bracketPair">
            <a:avLst/>
          </a:prstGeom>
          <a:ln w="28575">
            <a:solidFill>
              <a:srgbClr val="0079D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24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669256" y="1818568"/>
            <a:ext cx="8853487" cy="553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en-US" altLang="zh-CN" sz="2800" dirty="0" err="1">
                <a:solidFill>
                  <a:srgbClr val="FF0000"/>
                </a:solidFill>
              </a:rPr>
              <a:t>MassTransit</a:t>
            </a:r>
            <a:r>
              <a:rPr lang="en-US" altLang="zh-CN" sz="2800" dirty="0">
                <a:solidFill>
                  <a:schemeClr val="bg1"/>
                </a:solidFill>
              </a:rPr>
              <a:t>-Samples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669257" y="3152418"/>
            <a:ext cx="8853487" cy="553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en-US" altLang="zh-CN" sz="2000" dirty="0">
                <a:solidFill>
                  <a:schemeClr val="bg1"/>
                </a:solidFill>
              </a:rPr>
              <a:t>https://github.com/ZhongruiGroup/MassTransit-Samples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31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669257" y="3152418"/>
            <a:ext cx="8853487" cy="553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en-US" altLang="zh-CN" sz="2800" dirty="0" smtClean="0">
                <a:solidFill>
                  <a:schemeClr val="bg1"/>
                </a:solidFill>
              </a:rPr>
              <a:t>Send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38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000" y="1862334"/>
            <a:ext cx="4800000" cy="3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59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hoto-symbol-to-share-with-right-arrow_38997"/>
          <p:cNvSpPr>
            <a:spLocks noChangeAspect="1"/>
          </p:cNvSpPr>
          <p:nvPr/>
        </p:nvSpPr>
        <p:spPr bwMode="auto">
          <a:xfrm>
            <a:off x="2234227" y="3245025"/>
            <a:ext cx="609685" cy="510825"/>
          </a:xfrm>
          <a:custGeom>
            <a:avLst/>
            <a:gdLst>
              <a:gd name="connsiteX0" fmla="*/ 50665 w 588338"/>
              <a:gd name="connsiteY0" fmla="*/ 69442 h 492940"/>
              <a:gd name="connsiteX1" fmla="*/ 268225 w 588338"/>
              <a:gd name="connsiteY1" fmla="*/ 69442 h 492940"/>
              <a:gd name="connsiteX2" fmla="*/ 263258 w 588338"/>
              <a:gd name="connsiteY2" fmla="*/ 71426 h 492940"/>
              <a:gd name="connsiteX3" fmla="*/ 262265 w 588338"/>
              <a:gd name="connsiteY3" fmla="*/ 72418 h 492940"/>
              <a:gd name="connsiteX4" fmla="*/ 250344 w 588338"/>
              <a:gd name="connsiteY4" fmla="*/ 78368 h 492940"/>
              <a:gd name="connsiteX5" fmla="*/ 223521 w 588338"/>
              <a:gd name="connsiteY5" fmla="*/ 92253 h 492940"/>
              <a:gd name="connsiteX6" fmla="*/ 213587 w 588338"/>
              <a:gd name="connsiteY6" fmla="*/ 98204 h 492940"/>
              <a:gd name="connsiteX7" fmla="*/ 187758 w 588338"/>
              <a:gd name="connsiteY7" fmla="*/ 117048 h 492940"/>
              <a:gd name="connsiteX8" fmla="*/ 50665 w 588338"/>
              <a:gd name="connsiteY8" fmla="*/ 117048 h 492940"/>
              <a:gd name="connsiteX9" fmla="*/ 47685 w 588338"/>
              <a:gd name="connsiteY9" fmla="*/ 120024 h 492940"/>
              <a:gd name="connsiteX10" fmla="*/ 47685 w 588338"/>
              <a:gd name="connsiteY10" fmla="*/ 442358 h 492940"/>
              <a:gd name="connsiteX11" fmla="*/ 50665 w 588338"/>
              <a:gd name="connsiteY11" fmla="*/ 445334 h 492940"/>
              <a:gd name="connsiteX12" fmla="*/ 479825 w 588338"/>
              <a:gd name="connsiteY12" fmla="*/ 445334 h 492940"/>
              <a:gd name="connsiteX13" fmla="*/ 483799 w 588338"/>
              <a:gd name="connsiteY13" fmla="*/ 442358 h 492940"/>
              <a:gd name="connsiteX14" fmla="*/ 483799 w 588338"/>
              <a:gd name="connsiteY14" fmla="*/ 170606 h 492940"/>
              <a:gd name="connsiteX15" fmla="*/ 531483 w 588338"/>
              <a:gd name="connsiteY15" fmla="*/ 148786 h 492940"/>
              <a:gd name="connsiteX16" fmla="*/ 531483 w 588338"/>
              <a:gd name="connsiteY16" fmla="*/ 442358 h 492940"/>
              <a:gd name="connsiteX17" fmla="*/ 479825 w 588338"/>
              <a:gd name="connsiteY17" fmla="*/ 492940 h 492940"/>
              <a:gd name="connsiteX18" fmla="*/ 50665 w 588338"/>
              <a:gd name="connsiteY18" fmla="*/ 492940 h 492940"/>
              <a:gd name="connsiteX19" fmla="*/ 0 w 588338"/>
              <a:gd name="connsiteY19" fmla="*/ 442358 h 492940"/>
              <a:gd name="connsiteX20" fmla="*/ 0 w 588338"/>
              <a:gd name="connsiteY20" fmla="*/ 120024 h 492940"/>
              <a:gd name="connsiteX21" fmla="*/ 50665 w 588338"/>
              <a:gd name="connsiteY21" fmla="*/ 69442 h 492940"/>
              <a:gd name="connsiteX22" fmla="*/ 399379 w 588338"/>
              <a:gd name="connsiteY22" fmla="*/ 0 h 492940"/>
              <a:gd name="connsiteX23" fmla="*/ 404346 w 588338"/>
              <a:gd name="connsiteY23" fmla="*/ 992 h 492940"/>
              <a:gd name="connsiteX24" fmla="*/ 582185 w 588338"/>
              <a:gd name="connsiteY24" fmla="*/ 85305 h 492940"/>
              <a:gd name="connsiteX25" fmla="*/ 588146 w 588338"/>
              <a:gd name="connsiteY25" fmla="*/ 95225 h 492940"/>
              <a:gd name="connsiteX26" fmla="*/ 582185 w 588338"/>
              <a:gd name="connsiteY26" fmla="*/ 104152 h 492940"/>
              <a:gd name="connsiteX27" fmla="*/ 402359 w 588338"/>
              <a:gd name="connsiteY27" fmla="*/ 186482 h 492940"/>
              <a:gd name="connsiteX28" fmla="*/ 398385 w 588338"/>
              <a:gd name="connsiteY28" fmla="*/ 187474 h 492940"/>
              <a:gd name="connsiteX29" fmla="*/ 395405 w 588338"/>
              <a:gd name="connsiteY29" fmla="*/ 187474 h 492940"/>
              <a:gd name="connsiteX30" fmla="*/ 391431 w 588338"/>
              <a:gd name="connsiteY30" fmla="*/ 184498 h 492940"/>
              <a:gd name="connsiteX31" fmla="*/ 388450 w 588338"/>
              <a:gd name="connsiteY31" fmla="*/ 172595 h 492940"/>
              <a:gd name="connsiteX32" fmla="*/ 408320 w 588338"/>
              <a:gd name="connsiteY32" fmla="*/ 130934 h 492940"/>
              <a:gd name="connsiteX33" fmla="*/ 407327 w 588338"/>
              <a:gd name="connsiteY33" fmla="*/ 130934 h 492940"/>
              <a:gd name="connsiteX34" fmla="*/ 383483 w 588338"/>
              <a:gd name="connsiteY34" fmla="*/ 128950 h 492940"/>
              <a:gd name="connsiteX35" fmla="*/ 359638 w 588338"/>
              <a:gd name="connsiteY35" fmla="*/ 127958 h 492940"/>
              <a:gd name="connsiteX36" fmla="*/ 353677 w 588338"/>
              <a:gd name="connsiteY36" fmla="*/ 127958 h 492940"/>
              <a:gd name="connsiteX37" fmla="*/ 321885 w 588338"/>
              <a:gd name="connsiteY37" fmla="*/ 129942 h 492940"/>
              <a:gd name="connsiteX38" fmla="*/ 287112 w 588338"/>
              <a:gd name="connsiteY38" fmla="*/ 135894 h 492940"/>
              <a:gd name="connsiteX39" fmla="*/ 252339 w 588338"/>
              <a:gd name="connsiteY39" fmla="*/ 145813 h 492940"/>
              <a:gd name="connsiteX40" fmla="*/ 218560 w 588338"/>
              <a:gd name="connsiteY40" fmla="*/ 160692 h 492940"/>
              <a:gd name="connsiteX41" fmla="*/ 201670 w 588338"/>
              <a:gd name="connsiteY41" fmla="*/ 168627 h 492940"/>
              <a:gd name="connsiteX42" fmla="*/ 186768 w 588338"/>
              <a:gd name="connsiteY42" fmla="*/ 178546 h 492940"/>
              <a:gd name="connsiteX43" fmla="*/ 172859 w 588338"/>
              <a:gd name="connsiteY43" fmla="*/ 188465 h 492940"/>
              <a:gd name="connsiteX44" fmla="*/ 158949 w 588338"/>
              <a:gd name="connsiteY44" fmla="*/ 198385 h 492940"/>
              <a:gd name="connsiteX45" fmla="*/ 136099 w 588338"/>
              <a:gd name="connsiteY45" fmla="*/ 219215 h 492940"/>
              <a:gd name="connsiteX46" fmla="*/ 118215 w 588338"/>
              <a:gd name="connsiteY46" fmla="*/ 238062 h 492940"/>
              <a:gd name="connsiteX47" fmla="*/ 106293 w 588338"/>
              <a:gd name="connsiteY47" fmla="*/ 254924 h 492940"/>
              <a:gd name="connsiteX48" fmla="*/ 96358 w 588338"/>
              <a:gd name="connsiteY48" fmla="*/ 269803 h 492940"/>
              <a:gd name="connsiteX49" fmla="*/ 102319 w 588338"/>
              <a:gd name="connsiteY49" fmla="*/ 252940 h 492940"/>
              <a:gd name="connsiteX50" fmla="*/ 112254 w 588338"/>
              <a:gd name="connsiteY50" fmla="*/ 234094 h 492940"/>
              <a:gd name="connsiteX51" fmla="*/ 126164 w 588338"/>
              <a:gd name="connsiteY51" fmla="*/ 211280 h 492940"/>
              <a:gd name="connsiteX52" fmla="*/ 145040 w 588338"/>
              <a:gd name="connsiteY52" fmla="*/ 184498 h 492940"/>
              <a:gd name="connsiteX53" fmla="*/ 156962 w 588338"/>
              <a:gd name="connsiteY53" fmla="*/ 171603 h 492940"/>
              <a:gd name="connsiteX54" fmla="*/ 169878 w 588338"/>
              <a:gd name="connsiteY54" fmla="*/ 157716 h 492940"/>
              <a:gd name="connsiteX55" fmla="*/ 183787 w 588338"/>
              <a:gd name="connsiteY55" fmla="*/ 143829 h 492940"/>
              <a:gd name="connsiteX56" fmla="*/ 199683 w 588338"/>
              <a:gd name="connsiteY56" fmla="*/ 131926 h 492940"/>
              <a:gd name="connsiteX57" fmla="*/ 233463 w 588338"/>
              <a:gd name="connsiteY57" fmla="*/ 108120 h 492940"/>
              <a:gd name="connsiteX58" fmla="*/ 271216 w 588338"/>
              <a:gd name="connsiteY58" fmla="*/ 89273 h 492940"/>
              <a:gd name="connsiteX59" fmla="*/ 308969 w 588338"/>
              <a:gd name="connsiteY59" fmla="*/ 74394 h 492940"/>
              <a:gd name="connsiteX60" fmla="*/ 345729 w 588338"/>
              <a:gd name="connsiteY60" fmla="*/ 64475 h 492940"/>
              <a:gd name="connsiteX61" fmla="*/ 379509 w 588338"/>
              <a:gd name="connsiteY61" fmla="*/ 58523 h 492940"/>
              <a:gd name="connsiteX62" fmla="*/ 408320 w 588338"/>
              <a:gd name="connsiteY62" fmla="*/ 55548 h 492940"/>
              <a:gd name="connsiteX63" fmla="*/ 408320 w 588338"/>
              <a:gd name="connsiteY63" fmla="*/ 54556 h 492940"/>
              <a:gd name="connsiteX64" fmla="*/ 390437 w 588338"/>
              <a:gd name="connsiteY64" fmla="*/ 13887 h 492940"/>
              <a:gd name="connsiteX65" fmla="*/ 392424 w 588338"/>
              <a:gd name="connsiteY65" fmla="*/ 2976 h 492940"/>
              <a:gd name="connsiteX66" fmla="*/ 399379 w 588338"/>
              <a:gd name="connsiteY66" fmla="*/ 0 h 492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588338" h="492940">
                <a:moveTo>
                  <a:pt x="50665" y="69442"/>
                </a:moveTo>
                <a:lnTo>
                  <a:pt x="268225" y="69442"/>
                </a:lnTo>
                <a:cubicBezTo>
                  <a:pt x="267232" y="69442"/>
                  <a:pt x="265245" y="70434"/>
                  <a:pt x="263258" y="71426"/>
                </a:cubicBezTo>
                <a:cubicBezTo>
                  <a:pt x="263258" y="71426"/>
                  <a:pt x="262265" y="71426"/>
                  <a:pt x="262265" y="72418"/>
                </a:cubicBezTo>
                <a:cubicBezTo>
                  <a:pt x="258291" y="74401"/>
                  <a:pt x="254317" y="76385"/>
                  <a:pt x="250344" y="78368"/>
                </a:cubicBezTo>
                <a:cubicBezTo>
                  <a:pt x="241403" y="82336"/>
                  <a:pt x="232462" y="86303"/>
                  <a:pt x="223521" y="92253"/>
                </a:cubicBezTo>
                <a:cubicBezTo>
                  <a:pt x="220541" y="94237"/>
                  <a:pt x="216567" y="96221"/>
                  <a:pt x="213587" y="98204"/>
                </a:cubicBezTo>
                <a:cubicBezTo>
                  <a:pt x="205639" y="104155"/>
                  <a:pt x="195705" y="110106"/>
                  <a:pt x="187758" y="117048"/>
                </a:cubicBezTo>
                <a:lnTo>
                  <a:pt x="50665" y="117048"/>
                </a:lnTo>
                <a:cubicBezTo>
                  <a:pt x="49672" y="117048"/>
                  <a:pt x="47685" y="118040"/>
                  <a:pt x="47685" y="120024"/>
                </a:cubicBezTo>
                <a:lnTo>
                  <a:pt x="47685" y="442358"/>
                </a:lnTo>
                <a:cubicBezTo>
                  <a:pt x="47685" y="443350"/>
                  <a:pt x="49672" y="445334"/>
                  <a:pt x="50665" y="445334"/>
                </a:cubicBezTo>
                <a:lnTo>
                  <a:pt x="479825" y="445334"/>
                </a:lnTo>
                <a:cubicBezTo>
                  <a:pt x="481812" y="445334"/>
                  <a:pt x="483799" y="443350"/>
                  <a:pt x="483799" y="442358"/>
                </a:cubicBezTo>
                <a:lnTo>
                  <a:pt x="483799" y="170606"/>
                </a:lnTo>
                <a:lnTo>
                  <a:pt x="531483" y="148786"/>
                </a:lnTo>
                <a:lnTo>
                  <a:pt x="531483" y="442358"/>
                </a:lnTo>
                <a:cubicBezTo>
                  <a:pt x="531483" y="470129"/>
                  <a:pt x="508634" y="492940"/>
                  <a:pt x="479825" y="492940"/>
                </a:cubicBezTo>
                <a:lnTo>
                  <a:pt x="50665" y="492940"/>
                </a:lnTo>
                <a:cubicBezTo>
                  <a:pt x="22849" y="492940"/>
                  <a:pt x="0" y="470129"/>
                  <a:pt x="0" y="442358"/>
                </a:cubicBezTo>
                <a:lnTo>
                  <a:pt x="0" y="120024"/>
                </a:lnTo>
                <a:cubicBezTo>
                  <a:pt x="0" y="92253"/>
                  <a:pt x="22849" y="69442"/>
                  <a:pt x="50665" y="69442"/>
                </a:cubicBezTo>
                <a:close/>
                <a:moveTo>
                  <a:pt x="399379" y="0"/>
                </a:moveTo>
                <a:cubicBezTo>
                  <a:pt x="401366" y="0"/>
                  <a:pt x="402359" y="0"/>
                  <a:pt x="404346" y="992"/>
                </a:cubicBezTo>
                <a:lnTo>
                  <a:pt x="582185" y="85305"/>
                </a:lnTo>
                <a:cubicBezTo>
                  <a:pt x="586159" y="87289"/>
                  <a:pt x="589139" y="90265"/>
                  <a:pt x="588146" y="95225"/>
                </a:cubicBezTo>
                <a:cubicBezTo>
                  <a:pt x="588146" y="99192"/>
                  <a:pt x="586159" y="102168"/>
                  <a:pt x="582185" y="104152"/>
                </a:cubicBezTo>
                <a:lnTo>
                  <a:pt x="402359" y="186482"/>
                </a:lnTo>
                <a:cubicBezTo>
                  <a:pt x="401366" y="187474"/>
                  <a:pt x="399379" y="187474"/>
                  <a:pt x="398385" y="187474"/>
                </a:cubicBezTo>
                <a:cubicBezTo>
                  <a:pt x="397392" y="187474"/>
                  <a:pt x="396398" y="187474"/>
                  <a:pt x="395405" y="187474"/>
                </a:cubicBezTo>
                <a:cubicBezTo>
                  <a:pt x="393418" y="186482"/>
                  <a:pt x="392424" y="185490"/>
                  <a:pt x="391431" y="184498"/>
                </a:cubicBezTo>
                <a:cubicBezTo>
                  <a:pt x="387457" y="181522"/>
                  <a:pt x="387457" y="176562"/>
                  <a:pt x="388450" y="172595"/>
                </a:cubicBezTo>
                <a:lnTo>
                  <a:pt x="408320" y="130934"/>
                </a:lnTo>
                <a:cubicBezTo>
                  <a:pt x="408320" y="130934"/>
                  <a:pt x="408320" y="130934"/>
                  <a:pt x="407327" y="130934"/>
                </a:cubicBezTo>
                <a:cubicBezTo>
                  <a:pt x="400372" y="128950"/>
                  <a:pt x="392424" y="128950"/>
                  <a:pt x="383483" y="128950"/>
                </a:cubicBezTo>
                <a:cubicBezTo>
                  <a:pt x="375535" y="128950"/>
                  <a:pt x="367586" y="127958"/>
                  <a:pt x="359638" y="127958"/>
                </a:cubicBezTo>
                <a:cubicBezTo>
                  <a:pt x="357651" y="127958"/>
                  <a:pt x="355664" y="127958"/>
                  <a:pt x="353677" y="127958"/>
                </a:cubicBezTo>
                <a:cubicBezTo>
                  <a:pt x="343742" y="127958"/>
                  <a:pt x="332814" y="128950"/>
                  <a:pt x="321885" y="129942"/>
                </a:cubicBezTo>
                <a:cubicBezTo>
                  <a:pt x="309963" y="131926"/>
                  <a:pt x="299034" y="133910"/>
                  <a:pt x="287112" y="135894"/>
                </a:cubicBezTo>
                <a:cubicBezTo>
                  <a:pt x="275190" y="138869"/>
                  <a:pt x="263268" y="141845"/>
                  <a:pt x="252339" y="145813"/>
                </a:cubicBezTo>
                <a:cubicBezTo>
                  <a:pt x="240417" y="150772"/>
                  <a:pt x="228495" y="153748"/>
                  <a:pt x="218560" y="160692"/>
                </a:cubicBezTo>
                <a:cubicBezTo>
                  <a:pt x="212599" y="162675"/>
                  <a:pt x="207631" y="165651"/>
                  <a:pt x="201670" y="168627"/>
                </a:cubicBezTo>
                <a:cubicBezTo>
                  <a:pt x="196703" y="171603"/>
                  <a:pt x="191735" y="174579"/>
                  <a:pt x="186768" y="178546"/>
                </a:cubicBezTo>
                <a:cubicBezTo>
                  <a:pt x="181800" y="181522"/>
                  <a:pt x="176833" y="184498"/>
                  <a:pt x="172859" y="188465"/>
                </a:cubicBezTo>
                <a:cubicBezTo>
                  <a:pt x="167891" y="191441"/>
                  <a:pt x="163917" y="194417"/>
                  <a:pt x="158949" y="198385"/>
                </a:cubicBezTo>
                <a:cubicBezTo>
                  <a:pt x="151001" y="205328"/>
                  <a:pt x="143053" y="212272"/>
                  <a:pt x="136099" y="219215"/>
                </a:cubicBezTo>
                <a:cubicBezTo>
                  <a:pt x="129144" y="226159"/>
                  <a:pt x="123183" y="232110"/>
                  <a:pt x="118215" y="238062"/>
                </a:cubicBezTo>
                <a:cubicBezTo>
                  <a:pt x="113248" y="244013"/>
                  <a:pt x="109274" y="249965"/>
                  <a:pt x="106293" y="254924"/>
                </a:cubicBezTo>
                <a:cubicBezTo>
                  <a:pt x="99339" y="263852"/>
                  <a:pt x="96358" y="269803"/>
                  <a:pt x="96358" y="269803"/>
                </a:cubicBezTo>
                <a:cubicBezTo>
                  <a:pt x="96358" y="269803"/>
                  <a:pt x="98345" y="262860"/>
                  <a:pt x="102319" y="252940"/>
                </a:cubicBezTo>
                <a:cubicBezTo>
                  <a:pt x="105300" y="246989"/>
                  <a:pt x="108280" y="241037"/>
                  <a:pt x="112254" y="234094"/>
                </a:cubicBezTo>
                <a:cubicBezTo>
                  <a:pt x="116228" y="227150"/>
                  <a:pt x="120202" y="219215"/>
                  <a:pt x="126164" y="211280"/>
                </a:cubicBezTo>
                <a:cubicBezTo>
                  <a:pt x="131131" y="202352"/>
                  <a:pt x="138086" y="193425"/>
                  <a:pt x="145040" y="184498"/>
                </a:cubicBezTo>
                <a:cubicBezTo>
                  <a:pt x="149014" y="180530"/>
                  <a:pt x="152988" y="175570"/>
                  <a:pt x="156962" y="171603"/>
                </a:cubicBezTo>
                <a:cubicBezTo>
                  <a:pt x="160936" y="166643"/>
                  <a:pt x="165904" y="161684"/>
                  <a:pt x="169878" y="157716"/>
                </a:cubicBezTo>
                <a:cubicBezTo>
                  <a:pt x="174846" y="153748"/>
                  <a:pt x="179813" y="148789"/>
                  <a:pt x="183787" y="143829"/>
                </a:cubicBezTo>
                <a:cubicBezTo>
                  <a:pt x="189748" y="139861"/>
                  <a:pt x="194716" y="135894"/>
                  <a:pt x="199683" y="131926"/>
                </a:cubicBezTo>
                <a:cubicBezTo>
                  <a:pt x="210612" y="122999"/>
                  <a:pt x="222534" y="116055"/>
                  <a:pt x="233463" y="108120"/>
                </a:cubicBezTo>
                <a:cubicBezTo>
                  <a:pt x="245385" y="101176"/>
                  <a:pt x="258300" y="95225"/>
                  <a:pt x="271216" y="89273"/>
                </a:cubicBezTo>
                <a:cubicBezTo>
                  <a:pt x="283138" y="83322"/>
                  <a:pt x="296054" y="79354"/>
                  <a:pt x="308969" y="74394"/>
                </a:cubicBezTo>
                <a:cubicBezTo>
                  <a:pt x="321885" y="70427"/>
                  <a:pt x="333807" y="67451"/>
                  <a:pt x="345729" y="64475"/>
                </a:cubicBezTo>
                <a:cubicBezTo>
                  <a:pt x="357651" y="61499"/>
                  <a:pt x="368580" y="60507"/>
                  <a:pt x="379509" y="58523"/>
                </a:cubicBezTo>
                <a:cubicBezTo>
                  <a:pt x="389444" y="56539"/>
                  <a:pt x="399379" y="55548"/>
                  <a:pt x="408320" y="55548"/>
                </a:cubicBezTo>
                <a:cubicBezTo>
                  <a:pt x="408320" y="54556"/>
                  <a:pt x="408320" y="54556"/>
                  <a:pt x="408320" y="54556"/>
                </a:cubicBezTo>
                <a:lnTo>
                  <a:pt x="390437" y="13887"/>
                </a:lnTo>
                <a:cubicBezTo>
                  <a:pt x="388450" y="9919"/>
                  <a:pt x="389444" y="5951"/>
                  <a:pt x="392424" y="2976"/>
                </a:cubicBezTo>
                <a:cubicBezTo>
                  <a:pt x="394411" y="992"/>
                  <a:pt x="397392" y="0"/>
                  <a:pt x="399379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</p:sp>
      <p:grpSp>
        <p:nvGrpSpPr>
          <p:cNvPr id="11" name="组合 10"/>
          <p:cNvGrpSpPr/>
          <p:nvPr/>
        </p:nvGrpSpPr>
        <p:grpSpPr>
          <a:xfrm>
            <a:off x="7995078" y="1705083"/>
            <a:ext cx="2275676" cy="608764"/>
            <a:chOff x="7995078" y="1705083"/>
            <a:chExt cx="2275676" cy="608764"/>
          </a:xfrm>
        </p:grpSpPr>
        <p:sp>
          <p:nvSpPr>
            <p:cNvPr id="9" name="settings_329215"/>
            <p:cNvSpPr>
              <a:spLocks noChangeAspect="1"/>
            </p:cNvSpPr>
            <p:nvPr/>
          </p:nvSpPr>
          <p:spPr bwMode="auto">
            <a:xfrm>
              <a:off x="7995078" y="1705083"/>
              <a:ext cx="609685" cy="608764"/>
            </a:xfrm>
            <a:custGeom>
              <a:avLst/>
              <a:gdLst>
                <a:gd name="connsiteX0" fmla="*/ 353455 w 607639"/>
                <a:gd name="connsiteY0" fmla="*/ 246584 h 606722"/>
                <a:gd name="connsiteX1" fmla="*/ 367472 w 607639"/>
                <a:gd name="connsiteY1" fmla="*/ 252385 h 606722"/>
                <a:gd name="connsiteX2" fmla="*/ 367472 w 607639"/>
                <a:gd name="connsiteY2" fmla="*/ 280385 h 606722"/>
                <a:gd name="connsiteX3" fmla="*/ 296095 w 607639"/>
                <a:gd name="connsiteY3" fmla="*/ 351587 h 606722"/>
                <a:gd name="connsiteX4" fmla="*/ 268061 w 607639"/>
                <a:gd name="connsiteY4" fmla="*/ 351587 h 606722"/>
                <a:gd name="connsiteX5" fmla="*/ 240115 w 607639"/>
                <a:gd name="connsiteY5" fmla="*/ 323675 h 606722"/>
                <a:gd name="connsiteX6" fmla="*/ 240115 w 607639"/>
                <a:gd name="connsiteY6" fmla="*/ 295674 h 606722"/>
                <a:gd name="connsiteX7" fmla="*/ 268150 w 607639"/>
                <a:gd name="connsiteY7" fmla="*/ 295674 h 606722"/>
                <a:gd name="connsiteX8" fmla="*/ 282123 w 607639"/>
                <a:gd name="connsiteY8" fmla="*/ 309630 h 606722"/>
                <a:gd name="connsiteX9" fmla="*/ 339438 w 607639"/>
                <a:gd name="connsiteY9" fmla="*/ 252385 h 606722"/>
                <a:gd name="connsiteX10" fmla="*/ 353455 w 607639"/>
                <a:gd name="connsiteY10" fmla="*/ 246584 h 606722"/>
                <a:gd name="connsiteX11" fmla="*/ 303775 w 607639"/>
                <a:gd name="connsiteY11" fmla="*/ 183994 h 606722"/>
                <a:gd name="connsiteX12" fmla="*/ 185599 w 607639"/>
                <a:gd name="connsiteY12" fmla="*/ 302012 h 606722"/>
                <a:gd name="connsiteX13" fmla="*/ 303775 w 607639"/>
                <a:gd name="connsiteY13" fmla="*/ 420118 h 606722"/>
                <a:gd name="connsiteX14" fmla="*/ 422040 w 607639"/>
                <a:gd name="connsiteY14" fmla="*/ 302012 h 606722"/>
                <a:gd name="connsiteX15" fmla="*/ 303775 w 607639"/>
                <a:gd name="connsiteY15" fmla="*/ 183994 h 606722"/>
                <a:gd name="connsiteX16" fmla="*/ 303775 w 607639"/>
                <a:gd name="connsiteY16" fmla="*/ 144448 h 606722"/>
                <a:gd name="connsiteX17" fmla="*/ 461639 w 607639"/>
                <a:gd name="connsiteY17" fmla="*/ 302012 h 606722"/>
                <a:gd name="connsiteX18" fmla="*/ 303775 w 607639"/>
                <a:gd name="connsiteY18" fmla="*/ 459664 h 606722"/>
                <a:gd name="connsiteX19" fmla="*/ 146000 w 607639"/>
                <a:gd name="connsiteY19" fmla="*/ 302012 h 606722"/>
                <a:gd name="connsiteX20" fmla="*/ 303775 w 607639"/>
                <a:gd name="connsiteY20" fmla="*/ 144448 h 606722"/>
                <a:gd name="connsiteX21" fmla="*/ 290157 w 607639"/>
                <a:gd name="connsiteY21" fmla="*/ 39548 h 606722"/>
                <a:gd name="connsiteX22" fmla="*/ 279833 w 607639"/>
                <a:gd name="connsiteY22" fmla="*/ 91448 h 606722"/>
                <a:gd name="connsiteX23" fmla="*/ 264346 w 607639"/>
                <a:gd name="connsiteY23" fmla="*/ 107001 h 606722"/>
                <a:gd name="connsiteX24" fmla="*/ 192963 w 607639"/>
                <a:gd name="connsiteY24" fmla="*/ 136683 h 606722"/>
                <a:gd name="connsiteX25" fmla="*/ 170890 w 607639"/>
                <a:gd name="connsiteY25" fmla="*/ 136683 h 606722"/>
                <a:gd name="connsiteX26" fmla="*/ 126654 w 607639"/>
                <a:gd name="connsiteY26" fmla="*/ 107178 h 606722"/>
                <a:gd name="connsiteX27" fmla="*/ 107340 w 607639"/>
                <a:gd name="connsiteY27" fmla="*/ 126463 h 606722"/>
                <a:gd name="connsiteX28" fmla="*/ 137157 w 607639"/>
                <a:gd name="connsiteY28" fmla="*/ 170988 h 606722"/>
                <a:gd name="connsiteX29" fmla="*/ 137246 w 607639"/>
                <a:gd name="connsiteY29" fmla="*/ 192850 h 606722"/>
                <a:gd name="connsiteX30" fmla="*/ 108319 w 607639"/>
                <a:gd name="connsiteY30" fmla="*/ 263591 h 606722"/>
                <a:gd name="connsiteX31" fmla="*/ 92743 w 607639"/>
                <a:gd name="connsiteY31" fmla="*/ 279233 h 606722"/>
                <a:gd name="connsiteX32" fmla="*/ 39607 w 607639"/>
                <a:gd name="connsiteY32" fmla="*/ 289719 h 606722"/>
                <a:gd name="connsiteX33" fmla="*/ 39607 w 607639"/>
                <a:gd name="connsiteY33" fmla="*/ 317003 h 606722"/>
                <a:gd name="connsiteX34" fmla="*/ 93277 w 607639"/>
                <a:gd name="connsiteY34" fmla="*/ 327578 h 606722"/>
                <a:gd name="connsiteX35" fmla="*/ 108764 w 607639"/>
                <a:gd name="connsiteY35" fmla="*/ 342953 h 606722"/>
                <a:gd name="connsiteX36" fmla="*/ 138047 w 607639"/>
                <a:gd name="connsiteY36" fmla="*/ 412450 h 606722"/>
                <a:gd name="connsiteX37" fmla="*/ 138047 w 607639"/>
                <a:gd name="connsiteY37" fmla="*/ 434401 h 606722"/>
                <a:gd name="connsiteX38" fmla="*/ 107340 w 607639"/>
                <a:gd name="connsiteY38" fmla="*/ 480259 h 606722"/>
                <a:gd name="connsiteX39" fmla="*/ 126654 w 607639"/>
                <a:gd name="connsiteY39" fmla="*/ 499544 h 606722"/>
                <a:gd name="connsiteX40" fmla="*/ 172848 w 607639"/>
                <a:gd name="connsiteY40" fmla="*/ 468617 h 606722"/>
                <a:gd name="connsiteX41" fmla="*/ 194743 w 607639"/>
                <a:gd name="connsiteY41" fmla="*/ 468528 h 606722"/>
                <a:gd name="connsiteX42" fmla="*/ 263812 w 607639"/>
                <a:gd name="connsiteY42" fmla="*/ 496966 h 606722"/>
                <a:gd name="connsiteX43" fmla="*/ 279299 w 607639"/>
                <a:gd name="connsiteY43" fmla="*/ 512519 h 606722"/>
                <a:gd name="connsiteX44" fmla="*/ 290157 w 607639"/>
                <a:gd name="connsiteY44" fmla="*/ 567086 h 606722"/>
                <a:gd name="connsiteX45" fmla="*/ 317482 w 607639"/>
                <a:gd name="connsiteY45" fmla="*/ 567086 h 606722"/>
                <a:gd name="connsiteX46" fmla="*/ 328341 w 607639"/>
                <a:gd name="connsiteY46" fmla="*/ 512519 h 606722"/>
                <a:gd name="connsiteX47" fmla="*/ 343828 w 607639"/>
                <a:gd name="connsiteY47" fmla="*/ 496966 h 606722"/>
                <a:gd name="connsiteX48" fmla="*/ 412807 w 607639"/>
                <a:gd name="connsiteY48" fmla="*/ 468528 h 606722"/>
                <a:gd name="connsiteX49" fmla="*/ 434702 w 607639"/>
                <a:gd name="connsiteY49" fmla="*/ 468617 h 606722"/>
                <a:gd name="connsiteX50" fmla="*/ 480985 w 607639"/>
                <a:gd name="connsiteY50" fmla="*/ 499544 h 606722"/>
                <a:gd name="connsiteX51" fmla="*/ 500299 w 607639"/>
                <a:gd name="connsiteY51" fmla="*/ 480259 h 606722"/>
                <a:gd name="connsiteX52" fmla="*/ 469592 w 607639"/>
                <a:gd name="connsiteY52" fmla="*/ 434401 h 606722"/>
                <a:gd name="connsiteX53" fmla="*/ 469592 w 607639"/>
                <a:gd name="connsiteY53" fmla="*/ 412450 h 606722"/>
                <a:gd name="connsiteX54" fmla="*/ 498786 w 607639"/>
                <a:gd name="connsiteY54" fmla="*/ 342953 h 606722"/>
                <a:gd name="connsiteX55" fmla="*/ 514362 w 607639"/>
                <a:gd name="connsiteY55" fmla="*/ 327578 h 606722"/>
                <a:gd name="connsiteX56" fmla="*/ 567943 w 607639"/>
                <a:gd name="connsiteY56" fmla="*/ 317003 h 606722"/>
                <a:gd name="connsiteX57" fmla="*/ 567943 w 607639"/>
                <a:gd name="connsiteY57" fmla="*/ 289719 h 606722"/>
                <a:gd name="connsiteX58" fmla="*/ 514896 w 607639"/>
                <a:gd name="connsiteY58" fmla="*/ 279233 h 606722"/>
                <a:gd name="connsiteX59" fmla="*/ 499320 w 607639"/>
                <a:gd name="connsiteY59" fmla="*/ 263591 h 606722"/>
                <a:gd name="connsiteX60" fmla="*/ 470393 w 607639"/>
                <a:gd name="connsiteY60" fmla="*/ 192850 h 606722"/>
                <a:gd name="connsiteX61" fmla="*/ 470482 w 607639"/>
                <a:gd name="connsiteY61" fmla="*/ 170988 h 606722"/>
                <a:gd name="connsiteX62" fmla="*/ 500299 w 607639"/>
                <a:gd name="connsiteY62" fmla="*/ 126463 h 606722"/>
                <a:gd name="connsiteX63" fmla="*/ 480985 w 607639"/>
                <a:gd name="connsiteY63" fmla="*/ 107178 h 606722"/>
                <a:gd name="connsiteX64" fmla="*/ 436749 w 607639"/>
                <a:gd name="connsiteY64" fmla="*/ 136683 h 606722"/>
                <a:gd name="connsiteX65" fmla="*/ 414676 w 607639"/>
                <a:gd name="connsiteY65" fmla="*/ 136683 h 606722"/>
                <a:gd name="connsiteX66" fmla="*/ 343294 w 607639"/>
                <a:gd name="connsiteY66" fmla="*/ 107001 h 606722"/>
                <a:gd name="connsiteX67" fmla="*/ 327807 w 607639"/>
                <a:gd name="connsiteY67" fmla="*/ 91448 h 606722"/>
                <a:gd name="connsiteX68" fmla="*/ 317482 w 607639"/>
                <a:gd name="connsiteY68" fmla="*/ 39548 h 606722"/>
                <a:gd name="connsiteX69" fmla="*/ 273869 w 607639"/>
                <a:gd name="connsiteY69" fmla="*/ 0 h 606722"/>
                <a:gd name="connsiteX70" fmla="*/ 333770 w 607639"/>
                <a:gd name="connsiteY70" fmla="*/ 0 h 606722"/>
                <a:gd name="connsiteX71" fmla="*/ 353173 w 607639"/>
                <a:gd name="connsiteY71" fmla="*/ 15908 h 606722"/>
                <a:gd name="connsiteX72" fmla="*/ 364121 w 607639"/>
                <a:gd name="connsiteY72" fmla="*/ 71186 h 606722"/>
                <a:gd name="connsiteX73" fmla="*/ 425356 w 607639"/>
                <a:gd name="connsiteY73" fmla="*/ 96692 h 606722"/>
                <a:gd name="connsiteX74" fmla="*/ 472440 w 607639"/>
                <a:gd name="connsiteY74" fmla="*/ 65231 h 606722"/>
                <a:gd name="connsiteX75" fmla="*/ 497451 w 607639"/>
                <a:gd name="connsiteY75" fmla="*/ 67720 h 606722"/>
                <a:gd name="connsiteX76" fmla="*/ 539817 w 607639"/>
                <a:gd name="connsiteY76" fmla="*/ 109933 h 606722"/>
                <a:gd name="connsiteX77" fmla="*/ 542220 w 607639"/>
                <a:gd name="connsiteY77" fmla="*/ 134995 h 606722"/>
                <a:gd name="connsiteX78" fmla="*/ 510445 w 607639"/>
                <a:gd name="connsiteY78" fmla="*/ 182363 h 606722"/>
                <a:gd name="connsiteX79" fmla="*/ 535278 w 607639"/>
                <a:gd name="connsiteY79" fmla="*/ 242884 h 606722"/>
                <a:gd name="connsiteX80" fmla="*/ 591618 w 607639"/>
                <a:gd name="connsiteY80" fmla="*/ 254082 h 606722"/>
                <a:gd name="connsiteX81" fmla="*/ 607639 w 607639"/>
                <a:gd name="connsiteY81" fmla="*/ 273456 h 606722"/>
                <a:gd name="connsiteX82" fmla="*/ 607639 w 607639"/>
                <a:gd name="connsiteY82" fmla="*/ 333266 h 606722"/>
                <a:gd name="connsiteX83" fmla="*/ 591618 w 607639"/>
                <a:gd name="connsiteY83" fmla="*/ 352640 h 606722"/>
                <a:gd name="connsiteX84" fmla="*/ 534566 w 607639"/>
                <a:gd name="connsiteY84" fmla="*/ 363927 h 606722"/>
                <a:gd name="connsiteX85" fmla="*/ 509644 w 607639"/>
                <a:gd name="connsiteY85" fmla="*/ 423115 h 606722"/>
                <a:gd name="connsiteX86" fmla="*/ 542220 w 607639"/>
                <a:gd name="connsiteY86" fmla="*/ 471727 h 606722"/>
                <a:gd name="connsiteX87" fmla="*/ 539817 w 607639"/>
                <a:gd name="connsiteY87" fmla="*/ 496700 h 606722"/>
                <a:gd name="connsiteX88" fmla="*/ 472440 w 607639"/>
                <a:gd name="connsiteY88" fmla="*/ 541402 h 606722"/>
                <a:gd name="connsiteX89" fmla="*/ 423309 w 607639"/>
                <a:gd name="connsiteY89" fmla="*/ 508609 h 606722"/>
                <a:gd name="connsiteX90" fmla="*/ 364655 w 607639"/>
                <a:gd name="connsiteY90" fmla="*/ 532693 h 606722"/>
                <a:gd name="connsiteX91" fmla="*/ 353173 w 607639"/>
                <a:gd name="connsiteY91" fmla="*/ 590725 h 606722"/>
                <a:gd name="connsiteX92" fmla="*/ 333770 w 607639"/>
                <a:gd name="connsiteY92" fmla="*/ 606722 h 606722"/>
                <a:gd name="connsiteX93" fmla="*/ 273869 w 607639"/>
                <a:gd name="connsiteY93" fmla="*/ 606722 h 606722"/>
                <a:gd name="connsiteX94" fmla="*/ 254466 w 607639"/>
                <a:gd name="connsiteY94" fmla="*/ 590725 h 606722"/>
                <a:gd name="connsiteX95" fmla="*/ 242896 w 607639"/>
                <a:gd name="connsiteY95" fmla="*/ 532693 h 606722"/>
                <a:gd name="connsiteX96" fmla="*/ 184330 w 607639"/>
                <a:gd name="connsiteY96" fmla="*/ 508609 h 606722"/>
                <a:gd name="connsiteX97" fmla="*/ 135199 w 607639"/>
                <a:gd name="connsiteY97" fmla="*/ 541402 h 606722"/>
                <a:gd name="connsiteX98" fmla="*/ 110099 w 607639"/>
                <a:gd name="connsiteY98" fmla="*/ 539002 h 606722"/>
                <a:gd name="connsiteX99" fmla="*/ 67822 w 607639"/>
                <a:gd name="connsiteY99" fmla="*/ 496700 h 606722"/>
                <a:gd name="connsiteX100" fmla="*/ 65330 w 607639"/>
                <a:gd name="connsiteY100" fmla="*/ 471727 h 606722"/>
                <a:gd name="connsiteX101" fmla="*/ 97995 w 607639"/>
                <a:gd name="connsiteY101" fmla="*/ 423115 h 606722"/>
                <a:gd name="connsiteX102" fmla="*/ 73073 w 607639"/>
                <a:gd name="connsiteY102" fmla="*/ 363927 h 606722"/>
                <a:gd name="connsiteX103" fmla="*/ 15932 w 607639"/>
                <a:gd name="connsiteY103" fmla="*/ 352640 h 606722"/>
                <a:gd name="connsiteX104" fmla="*/ 0 w 607639"/>
                <a:gd name="connsiteY104" fmla="*/ 333266 h 606722"/>
                <a:gd name="connsiteX105" fmla="*/ 0 w 607639"/>
                <a:gd name="connsiteY105" fmla="*/ 273456 h 606722"/>
                <a:gd name="connsiteX106" fmla="*/ 15932 w 607639"/>
                <a:gd name="connsiteY106" fmla="*/ 254082 h 606722"/>
                <a:gd name="connsiteX107" fmla="*/ 72361 w 607639"/>
                <a:gd name="connsiteY107" fmla="*/ 242884 h 606722"/>
                <a:gd name="connsiteX108" fmla="*/ 97105 w 607639"/>
                <a:gd name="connsiteY108" fmla="*/ 182363 h 606722"/>
                <a:gd name="connsiteX109" fmla="*/ 65330 w 607639"/>
                <a:gd name="connsiteY109" fmla="*/ 134995 h 606722"/>
                <a:gd name="connsiteX110" fmla="*/ 67822 w 607639"/>
                <a:gd name="connsiteY110" fmla="*/ 109933 h 606722"/>
                <a:gd name="connsiteX111" fmla="*/ 110099 w 607639"/>
                <a:gd name="connsiteY111" fmla="*/ 67720 h 606722"/>
                <a:gd name="connsiteX112" fmla="*/ 135199 w 607639"/>
                <a:gd name="connsiteY112" fmla="*/ 65231 h 606722"/>
                <a:gd name="connsiteX113" fmla="*/ 182194 w 607639"/>
                <a:gd name="connsiteY113" fmla="*/ 96692 h 606722"/>
                <a:gd name="connsiteX114" fmla="*/ 243430 w 607639"/>
                <a:gd name="connsiteY114" fmla="*/ 71186 h 606722"/>
                <a:gd name="connsiteX115" fmla="*/ 254466 w 607639"/>
                <a:gd name="connsiteY115" fmla="*/ 15908 h 606722"/>
                <a:gd name="connsiteX116" fmla="*/ 273869 w 607639"/>
                <a:gd name="connsiteY116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607639" h="606722">
                  <a:moveTo>
                    <a:pt x="353455" y="246584"/>
                  </a:moveTo>
                  <a:cubicBezTo>
                    <a:pt x="358528" y="246584"/>
                    <a:pt x="363601" y="248518"/>
                    <a:pt x="367472" y="252385"/>
                  </a:cubicBezTo>
                  <a:cubicBezTo>
                    <a:pt x="375126" y="260118"/>
                    <a:pt x="375126" y="272652"/>
                    <a:pt x="367472" y="280385"/>
                  </a:cubicBezTo>
                  <a:lnTo>
                    <a:pt x="296095" y="351587"/>
                  </a:lnTo>
                  <a:cubicBezTo>
                    <a:pt x="288352" y="359320"/>
                    <a:pt x="275804" y="359320"/>
                    <a:pt x="268061" y="351587"/>
                  </a:cubicBezTo>
                  <a:lnTo>
                    <a:pt x="240115" y="323675"/>
                  </a:lnTo>
                  <a:cubicBezTo>
                    <a:pt x="232372" y="315941"/>
                    <a:pt x="232372" y="303408"/>
                    <a:pt x="240115" y="295674"/>
                  </a:cubicBezTo>
                  <a:cubicBezTo>
                    <a:pt x="247858" y="288030"/>
                    <a:pt x="260407" y="288030"/>
                    <a:pt x="268150" y="295674"/>
                  </a:cubicBezTo>
                  <a:lnTo>
                    <a:pt x="282123" y="309630"/>
                  </a:lnTo>
                  <a:lnTo>
                    <a:pt x="339438" y="252385"/>
                  </a:lnTo>
                  <a:cubicBezTo>
                    <a:pt x="343309" y="248518"/>
                    <a:pt x="348382" y="246584"/>
                    <a:pt x="353455" y="246584"/>
                  </a:cubicBezTo>
                  <a:close/>
                  <a:moveTo>
                    <a:pt x="303775" y="183994"/>
                  </a:moveTo>
                  <a:cubicBezTo>
                    <a:pt x="238636" y="183994"/>
                    <a:pt x="185599" y="236960"/>
                    <a:pt x="185599" y="302012"/>
                  </a:cubicBezTo>
                  <a:cubicBezTo>
                    <a:pt x="185599" y="367152"/>
                    <a:pt x="238636" y="420118"/>
                    <a:pt x="303775" y="420118"/>
                  </a:cubicBezTo>
                  <a:cubicBezTo>
                    <a:pt x="369003" y="420118"/>
                    <a:pt x="422040" y="367152"/>
                    <a:pt x="422040" y="302012"/>
                  </a:cubicBezTo>
                  <a:cubicBezTo>
                    <a:pt x="422040" y="236960"/>
                    <a:pt x="369003" y="183994"/>
                    <a:pt x="303775" y="183994"/>
                  </a:cubicBezTo>
                  <a:close/>
                  <a:moveTo>
                    <a:pt x="303775" y="144448"/>
                  </a:moveTo>
                  <a:cubicBezTo>
                    <a:pt x="390805" y="144448"/>
                    <a:pt x="461639" y="215098"/>
                    <a:pt x="461639" y="302012"/>
                  </a:cubicBezTo>
                  <a:cubicBezTo>
                    <a:pt x="461639" y="388925"/>
                    <a:pt x="390805" y="459664"/>
                    <a:pt x="303775" y="459664"/>
                  </a:cubicBezTo>
                  <a:cubicBezTo>
                    <a:pt x="216745" y="459664"/>
                    <a:pt x="146000" y="388925"/>
                    <a:pt x="146000" y="302012"/>
                  </a:cubicBezTo>
                  <a:cubicBezTo>
                    <a:pt x="146000" y="215098"/>
                    <a:pt x="216745" y="144448"/>
                    <a:pt x="303775" y="144448"/>
                  </a:cubicBezTo>
                  <a:close/>
                  <a:moveTo>
                    <a:pt x="290157" y="39548"/>
                  </a:moveTo>
                  <a:lnTo>
                    <a:pt x="279833" y="91448"/>
                  </a:lnTo>
                  <a:cubicBezTo>
                    <a:pt x="278320" y="99269"/>
                    <a:pt x="272178" y="105401"/>
                    <a:pt x="264346" y="107001"/>
                  </a:cubicBezTo>
                  <a:cubicBezTo>
                    <a:pt x="238712" y="112155"/>
                    <a:pt x="214680" y="122109"/>
                    <a:pt x="192963" y="136683"/>
                  </a:cubicBezTo>
                  <a:cubicBezTo>
                    <a:pt x="186288" y="141216"/>
                    <a:pt x="177565" y="141216"/>
                    <a:pt x="170890" y="136683"/>
                  </a:cubicBezTo>
                  <a:lnTo>
                    <a:pt x="126654" y="107178"/>
                  </a:lnTo>
                  <a:lnTo>
                    <a:pt x="107340" y="126463"/>
                  </a:lnTo>
                  <a:lnTo>
                    <a:pt x="137157" y="170988"/>
                  </a:lnTo>
                  <a:cubicBezTo>
                    <a:pt x="141607" y="177564"/>
                    <a:pt x="141607" y="186185"/>
                    <a:pt x="137246" y="192850"/>
                  </a:cubicBezTo>
                  <a:cubicBezTo>
                    <a:pt x="123005" y="214446"/>
                    <a:pt x="113214" y="238263"/>
                    <a:pt x="108319" y="263591"/>
                  </a:cubicBezTo>
                  <a:cubicBezTo>
                    <a:pt x="106717" y="271501"/>
                    <a:pt x="100576" y="277633"/>
                    <a:pt x="92743" y="279233"/>
                  </a:cubicBezTo>
                  <a:lnTo>
                    <a:pt x="39607" y="289719"/>
                  </a:lnTo>
                  <a:lnTo>
                    <a:pt x="39607" y="317003"/>
                  </a:lnTo>
                  <a:lnTo>
                    <a:pt x="93277" y="327578"/>
                  </a:lnTo>
                  <a:cubicBezTo>
                    <a:pt x="101021" y="329178"/>
                    <a:pt x="107162" y="335221"/>
                    <a:pt x="108764" y="342953"/>
                  </a:cubicBezTo>
                  <a:cubicBezTo>
                    <a:pt x="114016" y="367837"/>
                    <a:pt x="123806" y="391210"/>
                    <a:pt x="138047" y="412450"/>
                  </a:cubicBezTo>
                  <a:cubicBezTo>
                    <a:pt x="142497" y="419115"/>
                    <a:pt x="142497" y="427736"/>
                    <a:pt x="138047" y="434401"/>
                  </a:cubicBezTo>
                  <a:lnTo>
                    <a:pt x="107340" y="480259"/>
                  </a:lnTo>
                  <a:lnTo>
                    <a:pt x="126654" y="499544"/>
                  </a:lnTo>
                  <a:lnTo>
                    <a:pt x="172848" y="468617"/>
                  </a:lnTo>
                  <a:cubicBezTo>
                    <a:pt x="179523" y="464173"/>
                    <a:pt x="188068" y="464173"/>
                    <a:pt x="194743" y="468528"/>
                  </a:cubicBezTo>
                  <a:cubicBezTo>
                    <a:pt x="215927" y="482392"/>
                    <a:pt x="239157" y="491901"/>
                    <a:pt x="263812" y="496966"/>
                  </a:cubicBezTo>
                  <a:cubicBezTo>
                    <a:pt x="271644" y="498566"/>
                    <a:pt x="277697" y="504698"/>
                    <a:pt x="279299" y="512519"/>
                  </a:cubicBezTo>
                  <a:lnTo>
                    <a:pt x="290157" y="567086"/>
                  </a:lnTo>
                  <a:lnTo>
                    <a:pt x="317482" y="567086"/>
                  </a:lnTo>
                  <a:lnTo>
                    <a:pt x="328341" y="512519"/>
                  </a:lnTo>
                  <a:cubicBezTo>
                    <a:pt x="329854" y="504698"/>
                    <a:pt x="335995" y="498566"/>
                    <a:pt x="343828" y="496966"/>
                  </a:cubicBezTo>
                  <a:cubicBezTo>
                    <a:pt x="368482" y="491901"/>
                    <a:pt x="391712" y="482392"/>
                    <a:pt x="412807" y="468528"/>
                  </a:cubicBezTo>
                  <a:cubicBezTo>
                    <a:pt x="419482" y="464173"/>
                    <a:pt x="428116" y="464173"/>
                    <a:pt x="434702" y="468617"/>
                  </a:cubicBezTo>
                  <a:lnTo>
                    <a:pt x="480985" y="499544"/>
                  </a:lnTo>
                  <a:lnTo>
                    <a:pt x="500299" y="480259"/>
                  </a:lnTo>
                  <a:lnTo>
                    <a:pt x="469592" y="434401"/>
                  </a:lnTo>
                  <a:cubicBezTo>
                    <a:pt x="465142" y="427736"/>
                    <a:pt x="465142" y="419115"/>
                    <a:pt x="469592" y="412450"/>
                  </a:cubicBezTo>
                  <a:cubicBezTo>
                    <a:pt x="483744" y="391210"/>
                    <a:pt x="493623" y="367837"/>
                    <a:pt x="498786" y="342953"/>
                  </a:cubicBezTo>
                  <a:cubicBezTo>
                    <a:pt x="500477" y="335221"/>
                    <a:pt x="506529" y="329178"/>
                    <a:pt x="514362" y="327578"/>
                  </a:cubicBezTo>
                  <a:lnTo>
                    <a:pt x="567943" y="317003"/>
                  </a:lnTo>
                  <a:lnTo>
                    <a:pt x="567943" y="289719"/>
                  </a:lnTo>
                  <a:lnTo>
                    <a:pt x="514896" y="279233"/>
                  </a:lnTo>
                  <a:cubicBezTo>
                    <a:pt x="507063" y="277633"/>
                    <a:pt x="500833" y="271501"/>
                    <a:pt x="499320" y="263591"/>
                  </a:cubicBezTo>
                  <a:cubicBezTo>
                    <a:pt x="494336" y="238263"/>
                    <a:pt x="484634" y="214446"/>
                    <a:pt x="470393" y="192850"/>
                  </a:cubicBezTo>
                  <a:cubicBezTo>
                    <a:pt x="466032" y="186185"/>
                    <a:pt x="466032" y="177564"/>
                    <a:pt x="470482" y="170988"/>
                  </a:cubicBezTo>
                  <a:lnTo>
                    <a:pt x="500299" y="126463"/>
                  </a:lnTo>
                  <a:lnTo>
                    <a:pt x="480985" y="107178"/>
                  </a:lnTo>
                  <a:lnTo>
                    <a:pt x="436749" y="136683"/>
                  </a:lnTo>
                  <a:cubicBezTo>
                    <a:pt x="430074" y="141216"/>
                    <a:pt x="421351" y="141216"/>
                    <a:pt x="414676" y="136683"/>
                  </a:cubicBezTo>
                  <a:cubicBezTo>
                    <a:pt x="392959" y="122109"/>
                    <a:pt x="368927" y="112155"/>
                    <a:pt x="343294" y="107001"/>
                  </a:cubicBezTo>
                  <a:cubicBezTo>
                    <a:pt x="335461" y="105401"/>
                    <a:pt x="329320" y="99269"/>
                    <a:pt x="327807" y="91448"/>
                  </a:cubicBezTo>
                  <a:lnTo>
                    <a:pt x="317482" y="39548"/>
                  </a:lnTo>
                  <a:close/>
                  <a:moveTo>
                    <a:pt x="273869" y="0"/>
                  </a:moveTo>
                  <a:lnTo>
                    <a:pt x="333770" y="0"/>
                  </a:lnTo>
                  <a:cubicBezTo>
                    <a:pt x="343205" y="0"/>
                    <a:pt x="351304" y="6665"/>
                    <a:pt x="353173" y="15908"/>
                  </a:cubicBezTo>
                  <a:lnTo>
                    <a:pt x="364121" y="71186"/>
                  </a:lnTo>
                  <a:cubicBezTo>
                    <a:pt x="385660" y="76784"/>
                    <a:pt x="406220" y="85316"/>
                    <a:pt x="425356" y="96692"/>
                  </a:cubicBezTo>
                  <a:lnTo>
                    <a:pt x="472440" y="65231"/>
                  </a:lnTo>
                  <a:cubicBezTo>
                    <a:pt x="480273" y="59988"/>
                    <a:pt x="490775" y="61054"/>
                    <a:pt x="497451" y="67720"/>
                  </a:cubicBezTo>
                  <a:lnTo>
                    <a:pt x="539817" y="109933"/>
                  </a:lnTo>
                  <a:cubicBezTo>
                    <a:pt x="546493" y="116687"/>
                    <a:pt x="547472" y="127085"/>
                    <a:pt x="542220" y="134995"/>
                  </a:cubicBezTo>
                  <a:lnTo>
                    <a:pt x="510445" y="182363"/>
                  </a:lnTo>
                  <a:cubicBezTo>
                    <a:pt x="521571" y="201382"/>
                    <a:pt x="529849" y="221644"/>
                    <a:pt x="535278" y="242884"/>
                  </a:cubicBezTo>
                  <a:lnTo>
                    <a:pt x="591618" y="254082"/>
                  </a:lnTo>
                  <a:cubicBezTo>
                    <a:pt x="600964" y="255860"/>
                    <a:pt x="607639" y="264036"/>
                    <a:pt x="607639" y="273456"/>
                  </a:cubicBezTo>
                  <a:lnTo>
                    <a:pt x="607639" y="333266"/>
                  </a:lnTo>
                  <a:cubicBezTo>
                    <a:pt x="607639" y="342686"/>
                    <a:pt x="600964" y="350774"/>
                    <a:pt x="591618" y="352640"/>
                  </a:cubicBezTo>
                  <a:lnTo>
                    <a:pt x="534566" y="363927"/>
                  </a:lnTo>
                  <a:cubicBezTo>
                    <a:pt x="528959" y="384722"/>
                    <a:pt x="520592" y="404541"/>
                    <a:pt x="509644" y="423115"/>
                  </a:cubicBezTo>
                  <a:lnTo>
                    <a:pt x="542220" y="471727"/>
                  </a:lnTo>
                  <a:cubicBezTo>
                    <a:pt x="547472" y="479548"/>
                    <a:pt x="546493" y="490035"/>
                    <a:pt x="539817" y="496700"/>
                  </a:cubicBezTo>
                  <a:cubicBezTo>
                    <a:pt x="499676" y="536781"/>
                    <a:pt x="489974" y="553133"/>
                    <a:pt x="472440" y="541402"/>
                  </a:cubicBezTo>
                  <a:lnTo>
                    <a:pt x="423309" y="508609"/>
                  </a:lnTo>
                  <a:cubicBezTo>
                    <a:pt x="404885" y="519273"/>
                    <a:pt x="385215" y="527271"/>
                    <a:pt x="364655" y="532693"/>
                  </a:cubicBezTo>
                  <a:lnTo>
                    <a:pt x="353173" y="590725"/>
                  </a:lnTo>
                  <a:cubicBezTo>
                    <a:pt x="351304" y="600057"/>
                    <a:pt x="343205" y="606722"/>
                    <a:pt x="333770" y="606722"/>
                  </a:cubicBezTo>
                  <a:lnTo>
                    <a:pt x="273869" y="606722"/>
                  </a:lnTo>
                  <a:cubicBezTo>
                    <a:pt x="264435" y="606722"/>
                    <a:pt x="256246" y="600057"/>
                    <a:pt x="254466" y="590725"/>
                  </a:cubicBezTo>
                  <a:lnTo>
                    <a:pt x="242896" y="532693"/>
                  </a:lnTo>
                  <a:cubicBezTo>
                    <a:pt x="222335" y="527271"/>
                    <a:pt x="202754" y="519273"/>
                    <a:pt x="184330" y="508609"/>
                  </a:cubicBezTo>
                  <a:lnTo>
                    <a:pt x="135199" y="541402"/>
                  </a:lnTo>
                  <a:cubicBezTo>
                    <a:pt x="127277" y="546645"/>
                    <a:pt x="116864" y="545668"/>
                    <a:pt x="110099" y="539002"/>
                  </a:cubicBezTo>
                  <a:lnTo>
                    <a:pt x="67822" y="496700"/>
                  </a:lnTo>
                  <a:cubicBezTo>
                    <a:pt x="61146" y="490035"/>
                    <a:pt x="60078" y="479548"/>
                    <a:pt x="65330" y="471727"/>
                  </a:cubicBezTo>
                  <a:lnTo>
                    <a:pt x="97995" y="423115"/>
                  </a:lnTo>
                  <a:cubicBezTo>
                    <a:pt x="86958" y="404541"/>
                    <a:pt x="78680" y="384722"/>
                    <a:pt x="73073" y="363927"/>
                  </a:cubicBezTo>
                  <a:lnTo>
                    <a:pt x="15932" y="352640"/>
                  </a:lnTo>
                  <a:cubicBezTo>
                    <a:pt x="6675" y="350774"/>
                    <a:pt x="0" y="342686"/>
                    <a:pt x="0" y="333266"/>
                  </a:cubicBezTo>
                  <a:lnTo>
                    <a:pt x="0" y="273456"/>
                  </a:lnTo>
                  <a:cubicBezTo>
                    <a:pt x="0" y="264036"/>
                    <a:pt x="6675" y="255860"/>
                    <a:pt x="15932" y="254082"/>
                  </a:cubicBezTo>
                  <a:lnTo>
                    <a:pt x="72361" y="242884"/>
                  </a:lnTo>
                  <a:cubicBezTo>
                    <a:pt x="77790" y="221644"/>
                    <a:pt x="86068" y="201382"/>
                    <a:pt x="97105" y="182363"/>
                  </a:cubicBezTo>
                  <a:lnTo>
                    <a:pt x="65330" y="134995"/>
                  </a:lnTo>
                  <a:cubicBezTo>
                    <a:pt x="60078" y="127085"/>
                    <a:pt x="61146" y="116687"/>
                    <a:pt x="67822" y="109933"/>
                  </a:cubicBezTo>
                  <a:lnTo>
                    <a:pt x="110099" y="67720"/>
                  </a:lnTo>
                  <a:cubicBezTo>
                    <a:pt x="116864" y="61054"/>
                    <a:pt x="127277" y="59988"/>
                    <a:pt x="135199" y="65231"/>
                  </a:cubicBezTo>
                  <a:lnTo>
                    <a:pt x="182194" y="96692"/>
                  </a:lnTo>
                  <a:cubicBezTo>
                    <a:pt x="201419" y="85316"/>
                    <a:pt x="221890" y="76784"/>
                    <a:pt x="243430" y="71186"/>
                  </a:cubicBezTo>
                  <a:lnTo>
                    <a:pt x="254466" y="15908"/>
                  </a:lnTo>
                  <a:cubicBezTo>
                    <a:pt x="256246" y="6665"/>
                    <a:pt x="264435" y="0"/>
                    <a:pt x="273869" y="0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</p:sp>
        <p:sp>
          <p:nvSpPr>
            <p:cNvPr id="2" name="文本框 1"/>
            <p:cNvSpPr txBox="1"/>
            <p:nvPr/>
          </p:nvSpPr>
          <p:spPr>
            <a:xfrm>
              <a:off x="8665827" y="1824799"/>
              <a:ext cx="1604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Consumer 1.A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995078" y="4440761"/>
            <a:ext cx="2076903" cy="608764"/>
            <a:chOff x="7995078" y="1705083"/>
            <a:chExt cx="2076903" cy="608764"/>
          </a:xfrm>
        </p:grpSpPr>
        <p:sp>
          <p:nvSpPr>
            <p:cNvPr id="13" name="settings_329215"/>
            <p:cNvSpPr>
              <a:spLocks noChangeAspect="1"/>
            </p:cNvSpPr>
            <p:nvPr/>
          </p:nvSpPr>
          <p:spPr bwMode="auto">
            <a:xfrm>
              <a:off x="7995078" y="1705083"/>
              <a:ext cx="609685" cy="608764"/>
            </a:xfrm>
            <a:custGeom>
              <a:avLst/>
              <a:gdLst>
                <a:gd name="connsiteX0" fmla="*/ 353455 w 607639"/>
                <a:gd name="connsiteY0" fmla="*/ 246584 h 606722"/>
                <a:gd name="connsiteX1" fmla="*/ 367472 w 607639"/>
                <a:gd name="connsiteY1" fmla="*/ 252385 h 606722"/>
                <a:gd name="connsiteX2" fmla="*/ 367472 w 607639"/>
                <a:gd name="connsiteY2" fmla="*/ 280385 h 606722"/>
                <a:gd name="connsiteX3" fmla="*/ 296095 w 607639"/>
                <a:gd name="connsiteY3" fmla="*/ 351587 h 606722"/>
                <a:gd name="connsiteX4" fmla="*/ 268061 w 607639"/>
                <a:gd name="connsiteY4" fmla="*/ 351587 h 606722"/>
                <a:gd name="connsiteX5" fmla="*/ 240115 w 607639"/>
                <a:gd name="connsiteY5" fmla="*/ 323675 h 606722"/>
                <a:gd name="connsiteX6" fmla="*/ 240115 w 607639"/>
                <a:gd name="connsiteY6" fmla="*/ 295674 h 606722"/>
                <a:gd name="connsiteX7" fmla="*/ 268150 w 607639"/>
                <a:gd name="connsiteY7" fmla="*/ 295674 h 606722"/>
                <a:gd name="connsiteX8" fmla="*/ 282123 w 607639"/>
                <a:gd name="connsiteY8" fmla="*/ 309630 h 606722"/>
                <a:gd name="connsiteX9" fmla="*/ 339438 w 607639"/>
                <a:gd name="connsiteY9" fmla="*/ 252385 h 606722"/>
                <a:gd name="connsiteX10" fmla="*/ 353455 w 607639"/>
                <a:gd name="connsiteY10" fmla="*/ 246584 h 606722"/>
                <a:gd name="connsiteX11" fmla="*/ 303775 w 607639"/>
                <a:gd name="connsiteY11" fmla="*/ 183994 h 606722"/>
                <a:gd name="connsiteX12" fmla="*/ 185599 w 607639"/>
                <a:gd name="connsiteY12" fmla="*/ 302012 h 606722"/>
                <a:gd name="connsiteX13" fmla="*/ 303775 w 607639"/>
                <a:gd name="connsiteY13" fmla="*/ 420118 h 606722"/>
                <a:gd name="connsiteX14" fmla="*/ 422040 w 607639"/>
                <a:gd name="connsiteY14" fmla="*/ 302012 h 606722"/>
                <a:gd name="connsiteX15" fmla="*/ 303775 w 607639"/>
                <a:gd name="connsiteY15" fmla="*/ 183994 h 606722"/>
                <a:gd name="connsiteX16" fmla="*/ 303775 w 607639"/>
                <a:gd name="connsiteY16" fmla="*/ 144448 h 606722"/>
                <a:gd name="connsiteX17" fmla="*/ 461639 w 607639"/>
                <a:gd name="connsiteY17" fmla="*/ 302012 h 606722"/>
                <a:gd name="connsiteX18" fmla="*/ 303775 w 607639"/>
                <a:gd name="connsiteY18" fmla="*/ 459664 h 606722"/>
                <a:gd name="connsiteX19" fmla="*/ 146000 w 607639"/>
                <a:gd name="connsiteY19" fmla="*/ 302012 h 606722"/>
                <a:gd name="connsiteX20" fmla="*/ 303775 w 607639"/>
                <a:gd name="connsiteY20" fmla="*/ 144448 h 606722"/>
                <a:gd name="connsiteX21" fmla="*/ 290157 w 607639"/>
                <a:gd name="connsiteY21" fmla="*/ 39548 h 606722"/>
                <a:gd name="connsiteX22" fmla="*/ 279833 w 607639"/>
                <a:gd name="connsiteY22" fmla="*/ 91448 h 606722"/>
                <a:gd name="connsiteX23" fmla="*/ 264346 w 607639"/>
                <a:gd name="connsiteY23" fmla="*/ 107001 h 606722"/>
                <a:gd name="connsiteX24" fmla="*/ 192963 w 607639"/>
                <a:gd name="connsiteY24" fmla="*/ 136683 h 606722"/>
                <a:gd name="connsiteX25" fmla="*/ 170890 w 607639"/>
                <a:gd name="connsiteY25" fmla="*/ 136683 h 606722"/>
                <a:gd name="connsiteX26" fmla="*/ 126654 w 607639"/>
                <a:gd name="connsiteY26" fmla="*/ 107178 h 606722"/>
                <a:gd name="connsiteX27" fmla="*/ 107340 w 607639"/>
                <a:gd name="connsiteY27" fmla="*/ 126463 h 606722"/>
                <a:gd name="connsiteX28" fmla="*/ 137157 w 607639"/>
                <a:gd name="connsiteY28" fmla="*/ 170988 h 606722"/>
                <a:gd name="connsiteX29" fmla="*/ 137246 w 607639"/>
                <a:gd name="connsiteY29" fmla="*/ 192850 h 606722"/>
                <a:gd name="connsiteX30" fmla="*/ 108319 w 607639"/>
                <a:gd name="connsiteY30" fmla="*/ 263591 h 606722"/>
                <a:gd name="connsiteX31" fmla="*/ 92743 w 607639"/>
                <a:gd name="connsiteY31" fmla="*/ 279233 h 606722"/>
                <a:gd name="connsiteX32" fmla="*/ 39607 w 607639"/>
                <a:gd name="connsiteY32" fmla="*/ 289719 h 606722"/>
                <a:gd name="connsiteX33" fmla="*/ 39607 w 607639"/>
                <a:gd name="connsiteY33" fmla="*/ 317003 h 606722"/>
                <a:gd name="connsiteX34" fmla="*/ 93277 w 607639"/>
                <a:gd name="connsiteY34" fmla="*/ 327578 h 606722"/>
                <a:gd name="connsiteX35" fmla="*/ 108764 w 607639"/>
                <a:gd name="connsiteY35" fmla="*/ 342953 h 606722"/>
                <a:gd name="connsiteX36" fmla="*/ 138047 w 607639"/>
                <a:gd name="connsiteY36" fmla="*/ 412450 h 606722"/>
                <a:gd name="connsiteX37" fmla="*/ 138047 w 607639"/>
                <a:gd name="connsiteY37" fmla="*/ 434401 h 606722"/>
                <a:gd name="connsiteX38" fmla="*/ 107340 w 607639"/>
                <a:gd name="connsiteY38" fmla="*/ 480259 h 606722"/>
                <a:gd name="connsiteX39" fmla="*/ 126654 w 607639"/>
                <a:gd name="connsiteY39" fmla="*/ 499544 h 606722"/>
                <a:gd name="connsiteX40" fmla="*/ 172848 w 607639"/>
                <a:gd name="connsiteY40" fmla="*/ 468617 h 606722"/>
                <a:gd name="connsiteX41" fmla="*/ 194743 w 607639"/>
                <a:gd name="connsiteY41" fmla="*/ 468528 h 606722"/>
                <a:gd name="connsiteX42" fmla="*/ 263812 w 607639"/>
                <a:gd name="connsiteY42" fmla="*/ 496966 h 606722"/>
                <a:gd name="connsiteX43" fmla="*/ 279299 w 607639"/>
                <a:gd name="connsiteY43" fmla="*/ 512519 h 606722"/>
                <a:gd name="connsiteX44" fmla="*/ 290157 w 607639"/>
                <a:gd name="connsiteY44" fmla="*/ 567086 h 606722"/>
                <a:gd name="connsiteX45" fmla="*/ 317482 w 607639"/>
                <a:gd name="connsiteY45" fmla="*/ 567086 h 606722"/>
                <a:gd name="connsiteX46" fmla="*/ 328341 w 607639"/>
                <a:gd name="connsiteY46" fmla="*/ 512519 h 606722"/>
                <a:gd name="connsiteX47" fmla="*/ 343828 w 607639"/>
                <a:gd name="connsiteY47" fmla="*/ 496966 h 606722"/>
                <a:gd name="connsiteX48" fmla="*/ 412807 w 607639"/>
                <a:gd name="connsiteY48" fmla="*/ 468528 h 606722"/>
                <a:gd name="connsiteX49" fmla="*/ 434702 w 607639"/>
                <a:gd name="connsiteY49" fmla="*/ 468617 h 606722"/>
                <a:gd name="connsiteX50" fmla="*/ 480985 w 607639"/>
                <a:gd name="connsiteY50" fmla="*/ 499544 h 606722"/>
                <a:gd name="connsiteX51" fmla="*/ 500299 w 607639"/>
                <a:gd name="connsiteY51" fmla="*/ 480259 h 606722"/>
                <a:gd name="connsiteX52" fmla="*/ 469592 w 607639"/>
                <a:gd name="connsiteY52" fmla="*/ 434401 h 606722"/>
                <a:gd name="connsiteX53" fmla="*/ 469592 w 607639"/>
                <a:gd name="connsiteY53" fmla="*/ 412450 h 606722"/>
                <a:gd name="connsiteX54" fmla="*/ 498786 w 607639"/>
                <a:gd name="connsiteY54" fmla="*/ 342953 h 606722"/>
                <a:gd name="connsiteX55" fmla="*/ 514362 w 607639"/>
                <a:gd name="connsiteY55" fmla="*/ 327578 h 606722"/>
                <a:gd name="connsiteX56" fmla="*/ 567943 w 607639"/>
                <a:gd name="connsiteY56" fmla="*/ 317003 h 606722"/>
                <a:gd name="connsiteX57" fmla="*/ 567943 w 607639"/>
                <a:gd name="connsiteY57" fmla="*/ 289719 h 606722"/>
                <a:gd name="connsiteX58" fmla="*/ 514896 w 607639"/>
                <a:gd name="connsiteY58" fmla="*/ 279233 h 606722"/>
                <a:gd name="connsiteX59" fmla="*/ 499320 w 607639"/>
                <a:gd name="connsiteY59" fmla="*/ 263591 h 606722"/>
                <a:gd name="connsiteX60" fmla="*/ 470393 w 607639"/>
                <a:gd name="connsiteY60" fmla="*/ 192850 h 606722"/>
                <a:gd name="connsiteX61" fmla="*/ 470482 w 607639"/>
                <a:gd name="connsiteY61" fmla="*/ 170988 h 606722"/>
                <a:gd name="connsiteX62" fmla="*/ 500299 w 607639"/>
                <a:gd name="connsiteY62" fmla="*/ 126463 h 606722"/>
                <a:gd name="connsiteX63" fmla="*/ 480985 w 607639"/>
                <a:gd name="connsiteY63" fmla="*/ 107178 h 606722"/>
                <a:gd name="connsiteX64" fmla="*/ 436749 w 607639"/>
                <a:gd name="connsiteY64" fmla="*/ 136683 h 606722"/>
                <a:gd name="connsiteX65" fmla="*/ 414676 w 607639"/>
                <a:gd name="connsiteY65" fmla="*/ 136683 h 606722"/>
                <a:gd name="connsiteX66" fmla="*/ 343294 w 607639"/>
                <a:gd name="connsiteY66" fmla="*/ 107001 h 606722"/>
                <a:gd name="connsiteX67" fmla="*/ 327807 w 607639"/>
                <a:gd name="connsiteY67" fmla="*/ 91448 h 606722"/>
                <a:gd name="connsiteX68" fmla="*/ 317482 w 607639"/>
                <a:gd name="connsiteY68" fmla="*/ 39548 h 606722"/>
                <a:gd name="connsiteX69" fmla="*/ 273869 w 607639"/>
                <a:gd name="connsiteY69" fmla="*/ 0 h 606722"/>
                <a:gd name="connsiteX70" fmla="*/ 333770 w 607639"/>
                <a:gd name="connsiteY70" fmla="*/ 0 h 606722"/>
                <a:gd name="connsiteX71" fmla="*/ 353173 w 607639"/>
                <a:gd name="connsiteY71" fmla="*/ 15908 h 606722"/>
                <a:gd name="connsiteX72" fmla="*/ 364121 w 607639"/>
                <a:gd name="connsiteY72" fmla="*/ 71186 h 606722"/>
                <a:gd name="connsiteX73" fmla="*/ 425356 w 607639"/>
                <a:gd name="connsiteY73" fmla="*/ 96692 h 606722"/>
                <a:gd name="connsiteX74" fmla="*/ 472440 w 607639"/>
                <a:gd name="connsiteY74" fmla="*/ 65231 h 606722"/>
                <a:gd name="connsiteX75" fmla="*/ 497451 w 607639"/>
                <a:gd name="connsiteY75" fmla="*/ 67720 h 606722"/>
                <a:gd name="connsiteX76" fmla="*/ 539817 w 607639"/>
                <a:gd name="connsiteY76" fmla="*/ 109933 h 606722"/>
                <a:gd name="connsiteX77" fmla="*/ 542220 w 607639"/>
                <a:gd name="connsiteY77" fmla="*/ 134995 h 606722"/>
                <a:gd name="connsiteX78" fmla="*/ 510445 w 607639"/>
                <a:gd name="connsiteY78" fmla="*/ 182363 h 606722"/>
                <a:gd name="connsiteX79" fmla="*/ 535278 w 607639"/>
                <a:gd name="connsiteY79" fmla="*/ 242884 h 606722"/>
                <a:gd name="connsiteX80" fmla="*/ 591618 w 607639"/>
                <a:gd name="connsiteY80" fmla="*/ 254082 h 606722"/>
                <a:gd name="connsiteX81" fmla="*/ 607639 w 607639"/>
                <a:gd name="connsiteY81" fmla="*/ 273456 h 606722"/>
                <a:gd name="connsiteX82" fmla="*/ 607639 w 607639"/>
                <a:gd name="connsiteY82" fmla="*/ 333266 h 606722"/>
                <a:gd name="connsiteX83" fmla="*/ 591618 w 607639"/>
                <a:gd name="connsiteY83" fmla="*/ 352640 h 606722"/>
                <a:gd name="connsiteX84" fmla="*/ 534566 w 607639"/>
                <a:gd name="connsiteY84" fmla="*/ 363927 h 606722"/>
                <a:gd name="connsiteX85" fmla="*/ 509644 w 607639"/>
                <a:gd name="connsiteY85" fmla="*/ 423115 h 606722"/>
                <a:gd name="connsiteX86" fmla="*/ 542220 w 607639"/>
                <a:gd name="connsiteY86" fmla="*/ 471727 h 606722"/>
                <a:gd name="connsiteX87" fmla="*/ 539817 w 607639"/>
                <a:gd name="connsiteY87" fmla="*/ 496700 h 606722"/>
                <a:gd name="connsiteX88" fmla="*/ 472440 w 607639"/>
                <a:gd name="connsiteY88" fmla="*/ 541402 h 606722"/>
                <a:gd name="connsiteX89" fmla="*/ 423309 w 607639"/>
                <a:gd name="connsiteY89" fmla="*/ 508609 h 606722"/>
                <a:gd name="connsiteX90" fmla="*/ 364655 w 607639"/>
                <a:gd name="connsiteY90" fmla="*/ 532693 h 606722"/>
                <a:gd name="connsiteX91" fmla="*/ 353173 w 607639"/>
                <a:gd name="connsiteY91" fmla="*/ 590725 h 606722"/>
                <a:gd name="connsiteX92" fmla="*/ 333770 w 607639"/>
                <a:gd name="connsiteY92" fmla="*/ 606722 h 606722"/>
                <a:gd name="connsiteX93" fmla="*/ 273869 w 607639"/>
                <a:gd name="connsiteY93" fmla="*/ 606722 h 606722"/>
                <a:gd name="connsiteX94" fmla="*/ 254466 w 607639"/>
                <a:gd name="connsiteY94" fmla="*/ 590725 h 606722"/>
                <a:gd name="connsiteX95" fmla="*/ 242896 w 607639"/>
                <a:gd name="connsiteY95" fmla="*/ 532693 h 606722"/>
                <a:gd name="connsiteX96" fmla="*/ 184330 w 607639"/>
                <a:gd name="connsiteY96" fmla="*/ 508609 h 606722"/>
                <a:gd name="connsiteX97" fmla="*/ 135199 w 607639"/>
                <a:gd name="connsiteY97" fmla="*/ 541402 h 606722"/>
                <a:gd name="connsiteX98" fmla="*/ 110099 w 607639"/>
                <a:gd name="connsiteY98" fmla="*/ 539002 h 606722"/>
                <a:gd name="connsiteX99" fmla="*/ 67822 w 607639"/>
                <a:gd name="connsiteY99" fmla="*/ 496700 h 606722"/>
                <a:gd name="connsiteX100" fmla="*/ 65330 w 607639"/>
                <a:gd name="connsiteY100" fmla="*/ 471727 h 606722"/>
                <a:gd name="connsiteX101" fmla="*/ 97995 w 607639"/>
                <a:gd name="connsiteY101" fmla="*/ 423115 h 606722"/>
                <a:gd name="connsiteX102" fmla="*/ 73073 w 607639"/>
                <a:gd name="connsiteY102" fmla="*/ 363927 h 606722"/>
                <a:gd name="connsiteX103" fmla="*/ 15932 w 607639"/>
                <a:gd name="connsiteY103" fmla="*/ 352640 h 606722"/>
                <a:gd name="connsiteX104" fmla="*/ 0 w 607639"/>
                <a:gd name="connsiteY104" fmla="*/ 333266 h 606722"/>
                <a:gd name="connsiteX105" fmla="*/ 0 w 607639"/>
                <a:gd name="connsiteY105" fmla="*/ 273456 h 606722"/>
                <a:gd name="connsiteX106" fmla="*/ 15932 w 607639"/>
                <a:gd name="connsiteY106" fmla="*/ 254082 h 606722"/>
                <a:gd name="connsiteX107" fmla="*/ 72361 w 607639"/>
                <a:gd name="connsiteY107" fmla="*/ 242884 h 606722"/>
                <a:gd name="connsiteX108" fmla="*/ 97105 w 607639"/>
                <a:gd name="connsiteY108" fmla="*/ 182363 h 606722"/>
                <a:gd name="connsiteX109" fmla="*/ 65330 w 607639"/>
                <a:gd name="connsiteY109" fmla="*/ 134995 h 606722"/>
                <a:gd name="connsiteX110" fmla="*/ 67822 w 607639"/>
                <a:gd name="connsiteY110" fmla="*/ 109933 h 606722"/>
                <a:gd name="connsiteX111" fmla="*/ 110099 w 607639"/>
                <a:gd name="connsiteY111" fmla="*/ 67720 h 606722"/>
                <a:gd name="connsiteX112" fmla="*/ 135199 w 607639"/>
                <a:gd name="connsiteY112" fmla="*/ 65231 h 606722"/>
                <a:gd name="connsiteX113" fmla="*/ 182194 w 607639"/>
                <a:gd name="connsiteY113" fmla="*/ 96692 h 606722"/>
                <a:gd name="connsiteX114" fmla="*/ 243430 w 607639"/>
                <a:gd name="connsiteY114" fmla="*/ 71186 h 606722"/>
                <a:gd name="connsiteX115" fmla="*/ 254466 w 607639"/>
                <a:gd name="connsiteY115" fmla="*/ 15908 h 606722"/>
                <a:gd name="connsiteX116" fmla="*/ 273869 w 607639"/>
                <a:gd name="connsiteY116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607639" h="606722">
                  <a:moveTo>
                    <a:pt x="353455" y="246584"/>
                  </a:moveTo>
                  <a:cubicBezTo>
                    <a:pt x="358528" y="246584"/>
                    <a:pt x="363601" y="248518"/>
                    <a:pt x="367472" y="252385"/>
                  </a:cubicBezTo>
                  <a:cubicBezTo>
                    <a:pt x="375126" y="260118"/>
                    <a:pt x="375126" y="272652"/>
                    <a:pt x="367472" y="280385"/>
                  </a:cubicBezTo>
                  <a:lnTo>
                    <a:pt x="296095" y="351587"/>
                  </a:lnTo>
                  <a:cubicBezTo>
                    <a:pt x="288352" y="359320"/>
                    <a:pt x="275804" y="359320"/>
                    <a:pt x="268061" y="351587"/>
                  </a:cubicBezTo>
                  <a:lnTo>
                    <a:pt x="240115" y="323675"/>
                  </a:lnTo>
                  <a:cubicBezTo>
                    <a:pt x="232372" y="315941"/>
                    <a:pt x="232372" y="303408"/>
                    <a:pt x="240115" y="295674"/>
                  </a:cubicBezTo>
                  <a:cubicBezTo>
                    <a:pt x="247858" y="288030"/>
                    <a:pt x="260407" y="288030"/>
                    <a:pt x="268150" y="295674"/>
                  </a:cubicBezTo>
                  <a:lnTo>
                    <a:pt x="282123" y="309630"/>
                  </a:lnTo>
                  <a:lnTo>
                    <a:pt x="339438" y="252385"/>
                  </a:lnTo>
                  <a:cubicBezTo>
                    <a:pt x="343309" y="248518"/>
                    <a:pt x="348382" y="246584"/>
                    <a:pt x="353455" y="246584"/>
                  </a:cubicBezTo>
                  <a:close/>
                  <a:moveTo>
                    <a:pt x="303775" y="183994"/>
                  </a:moveTo>
                  <a:cubicBezTo>
                    <a:pt x="238636" y="183994"/>
                    <a:pt x="185599" y="236960"/>
                    <a:pt x="185599" y="302012"/>
                  </a:cubicBezTo>
                  <a:cubicBezTo>
                    <a:pt x="185599" y="367152"/>
                    <a:pt x="238636" y="420118"/>
                    <a:pt x="303775" y="420118"/>
                  </a:cubicBezTo>
                  <a:cubicBezTo>
                    <a:pt x="369003" y="420118"/>
                    <a:pt x="422040" y="367152"/>
                    <a:pt x="422040" y="302012"/>
                  </a:cubicBezTo>
                  <a:cubicBezTo>
                    <a:pt x="422040" y="236960"/>
                    <a:pt x="369003" y="183994"/>
                    <a:pt x="303775" y="183994"/>
                  </a:cubicBezTo>
                  <a:close/>
                  <a:moveTo>
                    <a:pt x="303775" y="144448"/>
                  </a:moveTo>
                  <a:cubicBezTo>
                    <a:pt x="390805" y="144448"/>
                    <a:pt x="461639" y="215098"/>
                    <a:pt x="461639" y="302012"/>
                  </a:cubicBezTo>
                  <a:cubicBezTo>
                    <a:pt x="461639" y="388925"/>
                    <a:pt x="390805" y="459664"/>
                    <a:pt x="303775" y="459664"/>
                  </a:cubicBezTo>
                  <a:cubicBezTo>
                    <a:pt x="216745" y="459664"/>
                    <a:pt x="146000" y="388925"/>
                    <a:pt x="146000" y="302012"/>
                  </a:cubicBezTo>
                  <a:cubicBezTo>
                    <a:pt x="146000" y="215098"/>
                    <a:pt x="216745" y="144448"/>
                    <a:pt x="303775" y="144448"/>
                  </a:cubicBezTo>
                  <a:close/>
                  <a:moveTo>
                    <a:pt x="290157" y="39548"/>
                  </a:moveTo>
                  <a:lnTo>
                    <a:pt x="279833" y="91448"/>
                  </a:lnTo>
                  <a:cubicBezTo>
                    <a:pt x="278320" y="99269"/>
                    <a:pt x="272178" y="105401"/>
                    <a:pt x="264346" y="107001"/>
                  </a:cubicBezTo>
                  <a:cubicBezTo>
                    <a:pt x="238712" y="112155"/>
                    <a:pt x="214680" y="122109"/>
                    <a:pt x="192963" y="136683"/>
                  </a:cubicBezTo>
                  <a:cubicBezTo>
                    <a:pt x="186288" y="141216"/>
                    <a:pt x="177565" y="141216"/>
                    <a:pt x="170890" y="136683"/>
                  </a:cubicBezTo>
                  <a:lnTo>
                    <a:pt x="126654" y="107178"/>
                  </a:lnTo>
                  <a:lnTo>
                    <a:pt x="107340" y="126463"/>
                  </a:lnTo>
                  <a:lnTo>
                    <a:pt x="137157" y="170988"/>
                  </a:lnTo>
                  <a:cubicBezTo>
                    <a:pt x="141607" y="177564"/>
                    <a:pt x="141607" y="186185"/>
                    <a:pt x="137246" y="192850"/>
                  </a:cubicBezTo>
                  <a:cubicBezTo>
                    <a:pt x="123005" y="214446"/>
                    <a:pt x="113214" y="238263"/>
                    <a:pt x="108319" y="263591"/>
                  </a:cubicBezTo>
                  <a:cubicBezTo>
                    <a:pt x="106717" y="271501"/>
                    <a:pt x="100576" y="277633"/>
                    <a:pt x="92743" y="279233"/>
                  </a:cubicBezTo>
                  <a:lnTo>
                    <a:pt x="39607" y="289719"/>
                  </a:lnTo>
                  <a:lnTo>
                    <a:pt x="39607" y="317003"/>
                  </a:lnTo>
                  <a:lnTo>
                    <a:pt x="93277" y="327578"/>
                  </a:lnTo>
                  <a:cubicBezTo>
                    <a:pt x="101021" y="329178"/>
                    <a:pt x="107162" y="335221"/>
                    <a:pt x="108764" y="342953"/>
                  </a:cubicBezTo>
                  <a:cubicBezTo>
                    <a:pt x="114016" y="367837"/>
                    <a:pt x="123806" y="391210"/>
                    <a:pt x="138047" y="412450"/>
                  </a:cubicBezTo>
                  <a:cubicBezTo>
                    <a:pt x="142497" y="419115"/>
                    <a:pt x="142497" y="427736"/>
                    <a:pt x="138047" y="434401"/>
                  </a:cubicBezTo>
                  <a:lnTo>
                    <a:pt x="107340" y="480259"/>
                  </a:lnTo>
                  <a:lnTo>
                    <a:pt x="126654" y="499544"/>
                  </a:lnTo>
                  <a:lnTo>
                    <a:pt x="172848" y="468617"/>
                  </a:lnTo>
                  <a:cubicBezTo>
                    <a:pt x="179523" y="464173"/>
                    <a:pt x="188068" y="464173"/>
                    <a:pt x="194743" y="468528"/>
                  </a:cubicBezTo>
                  <a:cubicBezTo>
                    <a:pt x="215927" y="482392"/>
                    <a:pt x="239157" y="491901"/>
                    <a:pt x="263812" y="496966"/>
                  </a:cubicBezTo>
                  <a:cubicBezTo>
                    <a:pt x="271644" y="498566"/>
                    <a:pt x="277697" y="504698"/>
                    <a:pt x="279299" y="512519"/>
                  </a:cubicBezTo>
                  <a:lnTo>
                    <a:pt x="290157" y="567086"/>
                  </a:lnTo>
                  <a:lnTo>
                    <a:pt x="317482" y="567086"/>
                  </a:lnTo>
                  <a:lnTo>
                    <a:pt x="328341" y="512519"/>
                  </a:lnTo>
                  <a:cubicBezTo>
                    <a:pt x="329854" y="504698"/>
                    <a:pt x="335995" y="498566"/>
                    <a:pt x="343828" y="496966"/>
                  </a:cubicBezTo>
                  <a:cubicBezTo>
                    <a:pt x="368482" y="491901"/>
                    <a:pt x="391712" y="482392"/>
                    <a:pt x="412807" y="468528"/>
                  </a:cubicBezTo>
                  <a:cubicBezTo>
                    <a:pt x="419482" y="464173"/>
                    <a:pt x="428116" y="464173"/>
                    <a:pt x="434702" y="468617"/>
                  </a:cubicBezTo>
                  <a:lnTo>
                    <a:pt x="480985" y="499544"/>
                  </a:lnTo>
                  <a:lnTo>
                    <a:pt x="500299" y="480259"/>
                  </a:lnTo>
                  <a:lnTo>
                    <a:pt x="469592" y="434401"/>
                  </a:lnTo>
                  <a:cubicBezTo>
                    <a:pt x="465142" y="427736"/>
                    <a:pt x="465142" y="419115"/>
                    <a:pt x="469592" y="412450"/>
                  </a:cubicBezTo>
                  <a:cubicBezTo>
                    <a:pt x="483744" y="391210"/>
                    <a:pt x="493623" y="367837"/>
                    <a:pt x="498786" y="342953"/>
                  </a:cubicBezTo>
                  <a:cubicBezTo>
                    <a:pt x="500477" y="335221"/>
                    <a:pt x="506529" y="329178"/>
                    <a:pt x="514362" y="327578"/>
                  </a:cubicBezTo>
                  <a:lnTo>
                    <a:pt x="567943" y="317003"/>
                  </a:lnTo>
                  <a:lnTo>
                    <a:pt x="567943" y="289719"/>
                  </a:lnTo>
                  <a:lnTo>
                    <a:pt x="514896" y="279233"/>
                  </a:lnTo>
                  <a:cubicBezTo>
                    <a:pt x="507063" y="277633"/>
                    <a:pt x="500833" y="271501"/>
                    <a:pt x="499320" y="263591"/>
                  </a:cubicBezTo>
                  <a:cubicBezTo>
                    <a:pt x="494336" y="238263"/>
                    <a:pt x="484634" y="214446"/>
                    <a:pt x="470393" y="192850"/>
                  </a:cubicBezTo>
                  <a:cubicBezTo>
                    <a:pt x="466032" y="186185"/>
                    <a:pt x="466032" y="177564"/>
                    <a:pt x="470482" y="170988"/>
                  </a:cubicBezTo>
                  <a:lnTo>
                    <a:pt x="500299" y="126463"/>
                  </a:lnTo>
                  <a:lnTo>
                    <a:pt x="480985" y="107178"/>
                  </a:lnTo>
                  <a:lnTo>
                    <a:pt x="436749" y="136683"/>
                  </a:lnTo>
                  <a:cubicBezTo>
                    <a:pt x="430074" y="141216"/>
                    <a:pt x="421351" y="141216"/>
                    <a:pt x="414676" y="136683"/>
                  </a:cubicBezTo>
                  <a:cubicBezTo>
                    <a:pt x="392959" y="122109"/>
                    <a:pt x="368927" y="112155"/>
                    <a:pt x="343294" y="107001"/>
                  </a:cubicBezTo>
                  <a:cubicBezTo>
                    <a:pt x="335461" y="105401"/>
                    <a:pt x="329320" y="99269"/>
                    <a:pt x="327807" y="91448"/>
                  </a:cubicBezTo>
                  <a:lnTo>
                    <a:pt x="317482" y="39548"/>
                  </a:lnTo>
                  <a:close/>
                  <a:moveTo>
                    <a:pt x="273869" y="0"/>
                  </a:moveTo>
                  <a:lnTo>
                    <a:pt x="333770" y="0"/>
                  </a:lnTo>
                  <a:cubicBezTo>
                    <a:pt x="343205" y="0"/>
                    <a:pt x="351304" y="6665"/>
                    <a:pt x="353173" y="15908"/>
                  </a:cubicBezTo>
                  <a:lnTo>
                    <a:pt x="364121" y="71186"/>
                  </a:lnTo>
                  <a:cubicBezTo>
                    <a:pt x="385660" y="76784"/>
                    <a:pt x="406220" y="85316"/>
                    <a:pt x="425356" y="96692"/>
                  </a:cubicBezTo>
                  <a:lnTo>
                    <a:pt x="472440" y="65231"/>
                  </a:lnTo>
                  <a:cubicBezTo>
                    <a:pt x="480273" y="59988"/>
                    <a:pt x="490775" y="61054"/>
                    <a:pt x="497451" y="67720"/>
                  </a:cubicBezTo>
                  <a:lnTo>
                    <a:pt x="539817" y="109933"/>
                  </a:lnTo>
                  <a:cubicBezTo>
                    <a:pt x="546493" y="116687"/>
                    <a:pt x="547472" y="127085"/>
                    <a:pt x="542220" y="134995"/>
                  </a:cubicBezTo>
                  <a:lnTo>
                    <a:pt x="510445" y="182363"/>
                  </a:lnTo>
                  <a:cubicBezTo>
                    <a:pt x="521571" y="201382"/>
                    <a:pt x="529849" y="221644"/>
                    <a:pt x="535278" y="242884"/>
                  </a:cubicBezTo>
                  <a:lnTo>
                    <a:pt x="591618" y="254082"/>
                  </a:lnTo>
                  <a:cubicBezTo>
                    <a:pt x="600964" y="255860"/>
                    <a:pt x="607639" y="264036"/>
                    <a:pt x="607639" y="273456"/>
                  </a:cubicBezTo>
                  <a:lnTo>
                    <a:pt x="607639" y="333266"/>
                  </a:lnTo>
                  <a:cubicBezTo>
                    <a:pt x="607639" y="342686"/>
                    <a:pt x="600964" y="350774"/>
                    <a:pt x="591618" y="352640"/>
                  </a:cubicBezTo>
                  <a:lnTo>
                    <a:pt x="534566" y="363927"/>
                  </a:lnTo>
                  <a:cubicBezTo>
                    <a:pt x="528959" y="384722"/>
                    <a:pt x="520592" y="404541"/>
                    <a:pt x="509644" y="423115"/>
                  </a:cubicBezTo>
                  <a:lnTo>
                    <a:pt x="542220" y="471727"/>
                  </a:lnTo>
                  <a:cubicBezTo>
                    <a:pt x="547472" y="479548"/>
                    <a:pt x="546493" y="490035"/>
                    <a:pt x="539817" y="496700"/>
                  </a:cubicBezTo>
                  <a:cubicBezTo>
                    <a:pt x="499676" y="536781"/>
                    <a:pt x="489974" y="553133"/>
                    <a:pt x="472440" y="541402"/>
                  </a:cubicBezTo>
                  <a:lnTo>
                    <a:pt x="423309" y="508609"/>
                  </a:lnTo>
                  <a:cubicBezTo>
                    <a:pt x="404885" y="519273"/>
                    <a:pt x="385215" y="527271"/>
                    <a:pt x="364655" y="532693"/>
                  </a:cubicBezTo>
                  <a:lnTo>
                    <a:pt x="353173" y="590725"/>
                  </a:lnTo>
                  <a:cubicBezTo>
                    <a:pt x="351304" y="600057"/>
                    <a:pt x="343205" y="606722"/>
                    <a:pt x="333770" y="606722"/>
                  </a:cubicBezTo>
                  <a:lnTo>
                    <a:pt x="273869" y="606722"/>
                  </a:lnTo>
                  <a:cubicBezTo>
                    <a:pt x="264435" y="606722"/>
                    <a:pt x="256246" y="600057"/>
                    <a:pt x="254466" y="590725"/>
                  </a:cubicBezTo>
                  <a:lnTo>
                    <a:pt x="242896" y="532693"/>
                  </a:lnTo>
                  <a:cubicBezTo>
                    <a:pt x="222335" y="527271"/>
                    <a:pt x="202754" y="519273"/>
                    <a:pt x="184330" y="508609"/>
                  </a:cubicBezTo>
                  <a:lnTo>
                    <a:pt x="135199" y="541402"/>
                  </a:lnTo>
                  <a:cubicBezTo>
                    <a:pt x="127277" y="546645"/>
                    <a:pt x="116864" y="545668"/>
                    <a:pt x="110099" y="539002"/>
                  </a:cubicBezTo>
                  <a:lnTo>
                    <a:pt x="67822" y="496700"/>
                  </a:lnTo>
                  <a:cubicBezTo>
                    <a:pt x="61146" y="490035"/>
                    <a:pt x="60078" y="479548"/>
                    <a:pt x="65330" y="471727"/>
                  </a:cubicBezTo>
                  <a:lnTo>
                    <a:pt x="97995" y="423115"/>
                  </a:lnTo>
                  <a:cubicBezTo>
                    <a:pt x="86958" y="404541"/>
                    <a:pt x="78680" y="384722"/>
                    <a:pt x="73073" y="363927"/>
                  </a:cubicBezTo>
                  <a:lnTo>
                    <a:pt x="15932" y="352640"/>
                  </a:lnTo>
                  <a:cubicBezTo>
                    <a:pt x="6675" y="350774"/>
                    <a:pt x="0" y="342686"/>
                    <a:pt x="0" y="333266"/>
                  </a:cubicBezTo>
                  <a:lnTo>
                    <a:pt x="0" y="273456"/>
                  </a:lnTo>
                  <a:cubicBezTo>
                    <a:pt x="0" y="264036"/>
                    <a:pt x="6675" y="255860"/>
                    <a:pt x="15932" y="254082"/>
                  </a:cubicBezTo>
                  <a:lnTo>
                    <a:pt x="72361" y="242884"/>
                  </a:lnTo>
                  <a:cubicBezTo>
                    <a:pt x="77790" y="221644"/>
                    <a:pt x="86068" y="201382"/>
                    <a:pt x="97105" y="182363"/>
                  </a:cubicBezTo>
                  <a:lnTo>
                    <a:pt x="65330" y="134995"/>
                  </a:lnTo>
                  <a:cubicBezTo>
                    <a:pt x="60078" y="127085"/>
                    <a:pt x="61146" y="116687"/>
                    <a:pt x="67822" y="109933"/>
                  </a:cubicBezTo>
                  <a:lnTo>
                    <a:pt x="110099" y="67720"/>
                  </a:lnTo>
                  <a:cubicBezTo>
                    <a:pt x="116864" y="61054"/>
                    <a:pt x="127277" y="59988"/>
                    <a:pt x="135199" y="65231"/>
                  </a:cubicBezTo>
                  <a:lnTo>
                    <a:pt x="182194" y="96692"/>
                  </a:lnTo>
                  <a:cubicBezTo>
                    <a:pt x="201419" y="85316"/>
                    <a:pt x="221890" y="76784"/>
                    <a:pt x="243430" y="71186"/>
                  </a:cubicBezTo>
                  <a:lnTo>
                    <a:pt x="254466" y="15908"/>
                  </a:lnTo>
                  <a:cubicBezTo>
                    <a:pt x="256246" y="6665"/>
                    <a:pt x="264435" y="0"/>
                    <a:pt x="273869" y="0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</p:sp>
        <p:sp>
          <p:nvSpPr>
            <p:cNvPr id="14" name="文本框 13"/>
            <p:cNvSpPr txBox="1"/>
            <p:nvPr/>
          </p:nvSpPr>
          <p:spPr>
            <a:xfrm>
              <a:off x="8665827" y="1824799"/>
              <a:ext cx="14061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Consumer 2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995078" y="2541819"/>
            <a:ext cx="2259646" cy="608764"/>
            <a:chOff x="7995078" y="1705083"/>
            <a:chExt cx="2259646" cy="608764"/>
          </a:xfrm>
        </p:grpSpPr>
        <p:sp>
          <p:nvSpPr>
            <p:cNvPr id="16" name="settings_329215"/>
            <p:cNvSpPr>
              <a:spLocks noChangeAspect="1"/>
            </p:cNvSpPr>
            <p:nvPr/>
          </p:nvSpPr>
          <p:spPr bwMode="auto">
            <a:xfrm>
              <a:off x="7995078" y="1705083"/>
              <a:ext cx="609685" cy="608764"/>
            </a:xfrm>
            <a:custGeom>
              <a:avLst/>
              <a:gdLst>
                <a:gd name="connsiteX0" fmla="*/ 353455 w 607639"/>
                <a:gd name="connsiteY0" fmla="*/ 246584 h 606722"/>
                <a:gd name="connsiteX1" fmla="*/ 367472 w 607639"/>
                <a:gd name="connsiteY1" fmla="*/ 252385 h 606722"/>
                <a:gd name="connsiteX2" fmla="*/ 367472 w 607639"/>
                <a:gd name="connsiteY2" fmla="*/ 280385 h 606722"/>
                <a:gd name="connsiteX3" fmla="*/ 296095 w 607639"/>
                <a:gd name="connsiteY3" fmla="*/ 351587 h 606722"/>
                <a:gd name="connsiteX4" fmla="*/ 268061 w 607639"/>
                <a:gd name="connsiteY4" fmla="*/ 351587 h 606722"/>
                <a:gd name="connsiteX5" fmla="*/ 240115 w 607639"/>
                <a:gd name="connsiteY5" fmla="*/ 323675 h 606722"/>
                <a:gd name="connsiteX6" fmla="*/ 240115 w 607639"/>
                <a:gd name="connsiteY6" fmla="*/ 295674 h 606722"/>
                <a:gd name="connsiteX7" fmla="*/ 268150 w 607639"/>
                <a:gd name="connsiteY7" fmla="*/ 295674 h 606722"/>
                <a:gd name="connsiteX8" fmla="*/ 282123 w 607639"/>
                <a:gd name="connsiteY8" fmla="*/ 309630 h 606722"/>
                <a:gd name="connsiteX9" fmla="*/ 339438 w 607639"/>
                <a:gd name="connsiteY9" fmla="*/ 252385 h 606722"/>
                <a:gd name="connsiteX10" fmla="*/ 353455 w 607639"/>
                <a:gd name="connsiteY10" fmla="*/ 246584 h 606722"/>
                <a:gd name="connsiteX11" fmla="*/ 303775 w 607639"/>
                <a:gd name="connsiteY11" fmla="*/ 183994 h 606722"/>
                <a:gd name="connsiteX12" fmla="*/ 185599 w 607639"/>
                <a:gd name="connsiteY12" fmla="*/ 302012 h 606722"/>
                <a:gd name="connsiteX13" fmla="*/ 303775 w 607639"/>
                <a:gd name="connsiteY13" fmla="*/ 420118 h 606722"/>
                <a:gd name="connsiteX14" fmla="*/ 422040 w 607639"/>
                <a:gd name="connsiteY14" fmla="*/ 302012 h 606722"/>
                <a:gd name="connsiteX15" fmla="*/ 303775 w 607639"/>
                <a:gd name="connsiteY15" fmla="*/ 183994 h 606722"/>
                <a:gd name="connsiteX16" fmla="*/ 303775 w 607639"/>
                <a:gd name="connsiteY16" fmla="*/ 144448 h 606722"/>
                <a:gd name="connsiteX17" fmla="*/ 461639 w 607639"/>
                <a:gd name="connsiteY17" fmla="*/ 302012 h 606722"/>
                <a:gd name="connsiteX18" fmla="*/ 303775 w 607639"/>
                <a:gd name="connsiteY18" fmla="*/ 459664 h 606722"/>
                <a:gd name="connsiteX19" fmla="*/ 146000 w 607639"/>
                <a:gd name="connsiteY19" fmla="*/ 302012 h 606722"/>
                <a:gd name="connsiteX20" fmla="*/ 303775 w 607639"/>
                <a:gd name="connsiteY20" fmla="*/ 144448 h 606722"/>
                <a:gd name="connsiteX21" fmla="*/ 290157 w 607639"/>
                <a:gd name="connsiteY21" fmla="*/ 39548 h 606722"/>
                <a:gd name="connsiteX22" fmla="*/ 279833 w 607639"/>
                <a:gd name="connsiteY22" fmla="*/ 91448 h 606722"/>
                <a:gd name="connsiteX23" fmla="*/ 264346 w 607639"/>
                <a:gd name="connsiteY23" fmla="*/ 107001 h 606722"/>
                <a:gd name="connsiteX24" fmla="*/ 192963 w 607639"/>
                <a:gd name="connsiteY24" fmla="*/ 136683 h 606722"/>
                <a:gd name="connsiteX25" fmla="*/ 170890 w 607639"/>
                <a:gd name="connsiteY25" fmla="*/ 136683 h 606722"/>
                <a:gd name="connsiteX26" fmla="*/ 126654 w 607639"/>
                <a:gd name="connsiteY26" fmla="*/ 107178 h 606722"/>
                <a:gd name="connsiteX27" fmla="*/ 107340 w 607639"/>
                <a:gd name="connsiteY27" fmla="*/ 126463 h 606722"/>
                <a:gd name="connsiteX28" fmla="*/ 137157 w 607639"/>
                <a:gd name="connsiteY28" fmla="*/ 170988 h 606722"/>
                <a:gd name="connsiteX29" fmla="*/ 137246 w 607639"/>
                <a:gd name="connsiteY29" fmla="*/ 192850 h 606722"/>
                <a:gd name="connsiteX30" fmla="*/ 108319 w 607639"/>
                <a:gd name="connsiteY30" fmla="*/ 263591 h 606722"/>
                <a:gd name="connsiteX31" fmla="*/ 92743 w 607639"/>
                <a:gd name="connsiteY31" fmla="*/ 279233 h 606722"/>
                <a:gd name="connsiteX32" fmla="*/ 39607 w 607639"/>
                <a:gd name="connsiteY32" fmla="*/ 289719 h 606722"/>
                <a:gd name="connsiteX33" fmla="*/ 39607 w 607639"/>
                <a:gd name="connsiteY33" fmla="*/ 317003 h 606722"/>
                <a:gd name="connsiteX34" fmla="*/ 93277 w 607639"/>
                <a:gd name="connsiteY34" fmla="*/ 327578 h 606722"/>
                <a:gd name="connsiteX35" fmla="*/ 108764 w 607639"/>
                <a:gd name="connsiteY35" fmla="*/ 342953 h 606722"/>
                <a:gd name="connsiteX36" fmla="*/ 138047 w 607639"/>
                <a:gd name="connsiteY36" fmla="*/ 412450 h 606722"/>
                <a:gd name="connsiteX37" fmla="*/ 138047 w 607639"/>
                <a:gd name="connsiteY37" fmla="*/ 434401 h 606722"/>
                <a:gd name="connsiteX38" fmla="*/ 107340 w 607639"/>
                <a:gd name="connsiteY38" fmla="*/ 480259 h 606722"/>
                <a:gd name="connsiteX39" fmla="*/ 126654 w 607639"/>
                <a:gd name="connsiteY39" fmla="*/ 499544 h 606722"/>
                <a:gd name="connsiteX40" fmla="*/ 172848 w 607639"/>
                <a:gd name="connsiteY40" fmla="*/ 468617 h 606722"/>
                <a:gd name="connsiteX41" fmla="*/ 194743 w 607639"/>
                <a:gd name="connsiteY41" fmla="*/ 468528 h 606722"/>
                <a:gd name="connsiteX42" fmla="*/ 263812 w 607639"/>
                <a:gd name="connsiteY42" fmla="*/ 496966 h 606722"/>
                <a:gd name="connsiteX43" fmla="*/ 279299 w 607639"/>
                <a:gd name="connsiteY43" fmla="*/ 512519 h 606722"/>
                <a:gd name="connsiteX44" fmla="*/ 290157 w 607639"/>
                <a:gd name="connsiteY44" fmla="*/ 567086 h 606722"/>
                <a:gd name="connsiteX45" fmla="*/ 317482 w 607639"/>
                <a:gd name="connsiteY45" fmla="*/ 567086 h 606722"/>
                <a:gd name="connsiteX46" fmla="*/ 328341 w 607639"/>
                <a:gd name="connsiteY46" fmla="*/ 512519 h 606722"/>
                <a:gd name="connsiteX47" fmla="*/ 343828 w 607639"/>
                <a:gd name="connsiteY47" fmla="*/ 496966 h 606722"/>
                <a:gd name="connsiteX48" fmla="*/ 412807 w 607639"/>
                <a:gd name="connsiteY48" fmla="*/ 468528 h 606722"/>
                <a:gd name="connsiteX49" fmla="*/ 434702 w 607639"/>
                <a:gd name="connsiteY49" fmla="*/ 468617 h 606722"/>
                <a:gd name="connsiteX50" fmla="*/ 480985 w 607639"/>
                <a:gd name="connsiteY50" fmla="*/ 499544 h 606722"/>
                <a:gd name="connsiteX51" fmla="*/ 500299 w 607639"/>
                <a:gd name="connsiteY51" fmla="*/ 480259 h 606722"/>
                <a:gd name="connsiteX52" fmla="*/ 469592 w 607639"/>
                <a:gd name="connsiteY52" fmla="*/ 434401 h 606722"/>
                <a:gd name="connsiteX53" fmla="*/ 469592 w 607639"/>
                <a:gd name="connsiteY53" fmla="*/ 412450 h 606722"/>
                <a:gd name="connsiteX54" fmla="*/ 498786 w 607639"/>
                <a:gd name="connsiteY54" fmla="*/ 342953 h 606722"/>
                <a:gd name="connsiteX55" fmla="*/ 514362 w 607639"/>
                <a:gd name="connsiteY55" fmla="*/ 327578 h 606722"/>
                <a:gd name="connsiteX56" fmla="*/ 567943 w 607639"/>
                <a:gd name="connsiteY56" fmla="*/ 317003 h 606722"/>
                <a:gd name="connsiteX57" fmla="*/ 567943 w 607639"/>
                <a:gd name="connsiteY57" fmla="*/ 289719 h 606722"/>
                <a:gd name="connsiteX58" fmla="*/ 514896 w 607639"/>
                <a:gd name="connsiteY58" fmla="*/ 279233 h 606722"/>
                <a:gd name="connsiteX59" fmla="*/ 499320 w 607639"/>
                <a:gd name="connsiteY59" fmla="*/ 263591 h 606722"/>
                <a:gd name="connsiteX60" fmla="*/ 470393 w 607639"/>
                <a:gd name="connsiteY60" fmla="*/ 192850 h 606722"/>
                <a:gd name="connsiteX61" fmla="*/ 470482 w 607639"/>
                <a:gd name="connsiteY61" fmla="*/ 170988 h 606722"/>
                <a:gd name="connsiteX62" fmla="*/ 500299 w 607639"/>
                <a:gd name="connsiteY62" fmla="*/ 126463 h 606722"/>
                <a:gd name="connsiteX63" fmla="*/ 480985 w 607639"/>
                <a:gd name="connsiteY63" fmla="*/ 107178 h 606722"/>
                <a:gd name="connsiteX64" fmla="*/ 436749 w 607639"/>
                <a:gd name="connsiteY64" fmla="*/ 136683 h 606722"/>
                <a:gd name="connsiteX65" fmla="*/ 414676 w 607639"/>
                <a:gd name="connsiteY65" fmla="*/ 136683 h 606722"/>
                <a:gd name="connsiteX66" fmla="*/ 343294 w 607639"/>
                <a:gd name="connsiteY66" fmla="*/ 107001 h 606722"/>
                <a:gd name="connsiteX67" fmla="*/ 327807 w 607639"/>
                <a:gd name="connsiteY67" fmla="*/ 91448 h 606722"/>
                <a:gd name="connsiteX68" fmla="*/ 317482 w 607639"/>
                <a:gd name="connsiteY68" fmla="*/ 39548 h 606722"/>
                <a:gd name="connsiteX69" fmla="*/ 273869 w 607639"/>
                <a:gd name="connsiteY69" fmla="*/ 0 h 606722"/>
                <a:gd name="connsiteX70" fmla="*/ 333770 w 607639"/>
                <a:gd name="connsiteY70" fmla="*/ 0 h 606722"/>
                <a:gd name="connsiteX71" fmla="*/ 353173 w 607639"/>
                <a:gd name="connsiteY71" fmla="*/ 15908 h 606722"/>
                <a:gd name="connsiteX72" fmla="*/ 364121 w 607639"/>
                <a:gd name="connsiteY72" fmla="*/ 71186 h 606722"/>
                <a:gd name="connsiteX73" fmla="*/ 425356 w 607639"/>
                <a:gd name="connsiteY73" fmla="*/ 96692 h 606722"/>
                <a:gd name="connsiteX74" fmla="*/ 472440 w 607639"/>
                <a:gd name="connsiteY74" fmla="*/ 65231 h 606722"/>
                <a:gd name="connsiteX75" fmla="*/ 497451 w 607639"/>
                <a:gd name="connsiteY75" fmla="*/ 67720 h 606722"/>
                <a:gd name="connsiteX76" fmla="*/ 539817 w 607639"/>
                <a:gd name="connsiteY76" fmla="*/ 109933 h 606722"/>
                <a:gd name="connsiteX77" fmla="*/ 542220 w 607639"/>
                <a:gd name="connsiteY77" fmla="*/ 134995 h 606722"/>
                <a:gd name="connsiteX78" fmla="*/ 510445 w 607639"/>
                <a:gd name="connsiteY78" fmla="*/ 182363 h 606722"/>
                <a:gd name="connsiteX79" fmla="*/ 535278 w 607639"/>
                <a:gd name="connsiteY79" fmla="*/ 242884 h 606722"/>
                <a:gd name="connsiteX80" fmla="*/ 591618 w 607639"/>
                <a:gd name="connsiteY80" fmla="*/ 254082 h 606722"/>
                <a:gd name="connsiteX81" fmla="*/ 607639 w 607639"/>
                <a:gd name="connsiteY81" fmla="*/ 273456 h 606722"/>
                <a:gd name="connsiteX82" fmla="*/ 607639 w 607639"/>
                <a:gd name="connsiteY82" fmla="*/ 333266 h 606722"/>
                <a:gd name="connsiteX83" fmla="*/ 591618 w 607639"/>
                <a:gd name="connsiteY83" fmla="*/ 352640 h 606722"/>
                <a:gd name="connsiteX84" fmla="*/ 534566 w 607639"/>
                <a:gd name="connsiteY84" fmla="*/ 363927 h 606722"/>
                <a:gd name="connsiteX85" fmla="*/ 509644 w 607639"/>
                <a:gd name="connsiteY85" fmla="*/ 423115 h 606722"/>
                <a:gd name="connsiteX86" fmla="*/ 542220 w 607639"/>
                <a:gd name="connsiteY86" fmla="*/ 471727 h 606722"/>
                <a:gd name="connsiteX87" fmla="*/ 539817 w 607639"/>
                <a:gd name="connsiteY87" fmla="*/ 496700 h 606722"/>
                <a:gd name="connsiteX88" fmla="*/ 472440 w 607639"/>
                <a:gd name="connsiteY88" fmla="*/ 541402 h 606722"/>
                <a:gd name="connsiteX89" fmla="*/ 423309 w 607639"/>
                <a:gd name="connsiteY89" fmla="*/ 508609 h 606722"/>
                <a:gd name="connsiteX90" fmla="*/ 364655 w 607639"/>
                <a:gd name="connsiteY90" fmla="*/ 532693 h 606722"/>
                <a:gd name="connsiteX91" fmla="*/ 353173 w 607639"/>
                <a:gd name="connsiteY91" fmla="*/ 590725 h 606722"/>
                <a:gd name="connsiteX92" fmla="*/ 333770 w 607639"/>
                <a:gd name="connsiteY92" fmla="*/ 606722 h 606722"/>
                <a:gd name="connsiteX93" fmla="*/ 273869 w 607639"/>
                <a:gd name="connsiteY93" fmla="*/ 606722 h 606722"/>
                <a:gd name="connsiteX94" fmla="*/ 254466 w 607639"/>
                <a:gd name="connsiteY94" fmla="*/ 590725 h 606722"/>
                <a:gd name="connsiteX95" fmla="*/ 242896 w 607639"/>
                <a:gd name="connsiteY95" fmla="*/ 532693 h 606722"/>
                <a:gd name="connsiteX96" fmla="*/ 184330 w 607639"/>
                <a:gd name="connsiteY96" fmla="*/ 508609 h 606722"/>
                <a:gd name="connsiteX97" fmla="*/ 135199 w 607639"/>
                <a:gd name="connsiteY97" fmla="*/ 541402 h 606722"/>
                <a:gd name="connsiteX98" fmla="*/ 110099 w 607639"/>
                <a:gd name="connsiteY98" fmla="*/ 539002 h 606722"/>
                <a:gd name="connsiteX99" fmla="*/ 67822 w 607639"/>
                <a:gd name="connsiteY99" fmla="*/ 496700 h 606722"/>
                <a:gd name="connsiteX100" fmla="*/ 65330 w 607639"/>
                <a:gd name="connsiteY100" fmla="*/ 471727 h 606722"/>
                <a:gd name="connsiteX101" fmla="*/ 97995 w 607639"/>
                <a:gd name="connsiteY101" fmla="*/ 423115 h 606722"/>
                <a:gd name="connsiteX102" fmla="*/ 73073 w 607639"/>
                <a:gd name="connsiteY102" fmla="*/ 363927 h 606722"/>
                <a:gd name="connsiteX103" fmla="*/ 15932 w 607639"/>
                <a:gd name="connsiteY103" fmla="*/ 352640 h 606722"/>
                <a:gd name="connsiteX104" fmla="*/ 0 w 607639"/>
                <a:gd name="connsiteY104" fmla="*/ 333266 h 606722"/>
                <a:gd name="connsiteX105" fmla="*/ 0 w 607639"/>
                <a:gd name="connsiteY105" fmla="*/ 273456 h 606722"/>
                <a:gd name="connsiteX106" fmla="*/ 15932 w 607639"/>
                <a:gd name="connsiteY106" fmla="*/ 254082 h 606722"/>
                <a:gd name="connsiteX107" fmla="*/ 72361 w 607639"/>
                <a:gd name="connsiteY107" fmla="*/ 242884 h 606722"/>
                <a:gd name="connsiteX108" fmla="*/ 97105 w 607639"/>
                <a:gd name="connsiteY108" fmla="*/ 182363 h 606722"/>
                <a:gd name="connsiteX109" fmla="*/ 65330 w 607639"/>
                <a:gd name="connsiteY109" fmla="*/ 134995 h 606722"/>
                <a:gd name="connsiteX110" fmla="*/ 67822 w 607639"/>
                <a:gd name="connsiteY110" fmla="*/ 109933 h 606722"/>
                <a:gd name="connsiteX111" fmla="*/ 110099 w 607639"/>
                <a:gd name="connsiteY111" fmla="*/ 67720 h 606722"/>
                <a:gd name="connsiteX112" fmla="*/ 135199 w 607639"/>
                <a:gd name="connsiteY112" fmla="*/ 65231 h 606722"/>
                <a:gd name="connsiteX113" fmla="*/ 182194 w 607639"/>
                <a:gd name="connsiteY113" fmla="*/ 96692 h 606722"/>
                <a:gd name="connsiteX114" fmla="*/ 243430 w 607639"/>
                <a:gd name="connsiteY114" fmla="*/ 71186 h 606722"/>
                <a:gd name="connsiteX115" fmla="*/ 254466 w 607639"/>
                <a:gd name="connsiteY115" fmla="*/ 15908 h 606722"/>
                <a:gd name="connsiteX116" fmla="*/ 273869 w 607639"/>
                <a:gd name="connsiteY116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607639" h="606722">
                  <a:moveTo>
                    <a:pt x="353455" y="246584"/>
                  </a:moveTo>
                  <a:cubicBezTo>
                    <a:pt x="358528" y="246584"/>
                    <a:pt x="363601" y="248518"/>
                    <a:pt x="367472" y="252385"/>
                  </a:cubicBezTo>
                  <a:cubicBezTo>
                    <a:pt x="375126" y="260118"/>
                    <a:pt x="375126" y="272652"/>
                    <a:pt x="367472" y="280385"/>
                  </a:cubicBezTo>
                  <a:lnTo>
                    <a:pt x="296095" y="351587"/>
                  </a:lnTo>
                  <a:cubicBezTo>
                    <a:pt x="288352" y="359320"/>
                    <a:pt x="275804" y="359320"/>
                    <a:pt x="268061" y="351587"/>
                  </a:cubicBezTo>
                  <a:lnTo>
                    <a:pt x="240115" y="323675"/>
                  </a:lnTo>
                  <a:cubicBezTo>
                    <a:pt x="232372" y="315941"/>
                    <a:pt x="232372" y="303408"/>
                    <a:pt x="240115" y="295674"/>
                  </a:cubicBezTo>
                  <a:cubicBezTo>
                    <a:pt x="247858" y="288030"/>
                    <a:pt x="260407" y="288030"/>
                    <a:pt x="268150" y="295674"/>
                  </a:cubicBezTo>
                  <a:lnTo>
                    <a:pt x="282123" y="309630"/>
                  </a:lnTo>
                  <a:lnTo>
                    <a:pt x="339438" y="252385"/>
                  </a:lnTo>
                  <a:cubicBezTo>
                    <a:pt x="343309" y="248518"/>
                    <a:pt x="348382" y="246584"/>
                    <a:pt x="353455" y="246584"/>
                  </a:cubicBezTo>
                  <a:close/>
                  <a:moveTo>
                    <a:pt x="303775" y="183994"/>
                  </a:moveTo>
                  <a:cubicBezTo>
                    <a:pt x="238636" y="183994"/>
                    <a:pt x="185599" y="236960"/>
                    <a:pt x="185599" y="302012"/>
                  </a:cubicBezTo>
                  <a:cubicBezTo>
                    <a:pt x="185599" y="367152"/>
                    <a:pt x="238636" y="420118"/>
                    <a:pt x="303775" y="420118"/>
                  </a:cubicBezTo>
                  <a:cubicBezTo>
                    <a:pt x="369003" y="420118"/>
                    <a:pt x="422040" y="367152"/>
                    <a:pt x="422040" y="302012"/>
                  </a:cubicBezTo>
                  <a:cubicBezTo>
                    <a:pt x="422040" y="236960"/>
                    <a:pt x="369003" y="183994"/>
                    <a:pt x="303775" y="183994"/>
                  </a:cubicBezTo>
                  <a:close/>
                  <a:moveTo>
                    <a:pt x="303775" y="144448"/>
                  </a:moveTo>
                  <a:cubicBezTo>
                    <a:pt x="390805" y="144448"/>
                    <a:pt x="461639" y="215098"/>
                    <a:pt x="461639" y="302012"/>
                  </a:cubicBezTo>
                  <a:cubicBezTo>
                    <a:pt x="461639" y="388925"/>
                    <a:pt x="390805" y="459664"/>
                    <a:pt x="303775" y="459664"/>
                  </a:cubicBezTo>
                  <a:cubicBezTo>
                    <a:pt x="216745" y="459664"/>
                    <a:pt x="146000" y="388925"/>
                    <a:pt x="146000" y="302012"/>
                  </a:cubicBezTo>
                  <a:cubicBezTo>
                    <a:pt x="146000" y="215098"/>
                    <a:pt x="216745" y="144448"/>
                    <a:pt x="303775" y="144448"/>
                  </a:cubicBezTo>
                  <a:close/>
                  <a:moveTo>
                    <a:pt x="290157" y="39548"/>
                  </a:moveTo>
                  <a:lnTo>
                    <a:pt x="279833" y="91448"/>
                  </a:lnTo>
                  <a:cubicBezTo>
                    <a:pt x="278320" y="99269"/>
                    <a:pt x="272178" y="105401"/>
                    <a:pt x="264346" y="107001"/>
                  </a:cubicBezTo>
                  <a:cubicBezTo>
                    <a:pt x="238712" y="112155"/>
                    <a:pt x="214680" y="122109"/>
                    <a:pt x="192963" y="136683"/>
                  </a:cubicBezTo>
                  <a:cubicBezTo>
                    <a:pt x="186288" y="141216"/>
                    <a:pt x="177565" y="141216"/>
                    <a:pt x="170890" y="136683"/>
                  </a:cubicBezTo>
                  <a:lnTo>
                    <a:pt x="126654" y="107178"/>
                  </a:lnTo>
                  <a:lnTo>
                    <a:pt x="107340" y="126463"/>
                  </a:lnTo>
                  <a:lnTo>
                    <a:pt x="137157" y="170988"/>
                  </a:lnTo>
                  <a:cubicBezTo>
                    <a:pt x="141607" y="177564"/>
                    <a:pt x="141607" y="186185"/>
                    <a:pt x="137246" y="192850"/>
                  </a:cubicBezTo>
                  <a:cubicBezTo>
                    <a:pt x="123005" y="214446"/>
                    <a:pt x="113214" y="238263"/>
                    <a:pt x="108319" y="263591"/>
                  </a:cubicBezTo>
                  <a:cubicBezTo>
                    <a:pt x="106717" y="271501"/>
                    <a:pt x="100576" y="277633"/>
                    <a:pt x="92743" y="279233"/>
                  </a:cubicBezTo>
                  <a:lnTo>
                    <a:pt x="39607" y="289719"/>
                  </a:lnTo>
                  <a:lnTo>
                    <a:pt x="39607" y="317003"/>
                  </a:lnTo>
                  <a:lnTo>
                    <a:pt x="93277" y="327578"/>
                  </a:lnTo>
                  <a:cubicBezTo>
                    <a:pt x="101021" y="329178"/>
                    <a:pt x="107162" y="335221"/>
                    <a:pt x="108764" y="342953"/>
                  </a:cubicBezTo>
                  <a:cubicBezTo>
                    <a:pt x="114016" y="367837"/>
                    <a:pt x="123806" y="391210"/>
                    <a:pt x="138047" y="412450"/>
                  </a:cubicBezTo>
                  <a:cubicBezTo>
                    <a:pt x="142497" y="419115"/>
                    <a:pt x="142497" y="427736"/>
                    <a:pt x="138047" y="434401"/>
                  </a:cubicBezTo>
                  <a:lnTo>
                    <a:pt x="107340" y="480259"/>
                  </a:lnTo>
                  <a:lnTo>
                    <a:pt x="126654" y="499544"/>
                  </a:lnTo>
                  <a:lnTo>
                    <a:pt x="172848" y="468617"/>
                  </a:lnTo>
                  <a:cubicBezTo>
                    <a:pt x="179523" y="464173"/>
                    <a:pt x="188068" y="464173"/>
                    <a:pt x="194743" y="468528"/>
                  </a:cubicBezTo>
                  <a:cubicBezTo>
                    <a:pt x="215927" y="482392"/>
                    <a:pt x="239157" y="491901"/>
                    <a:pt x="263812" y="496966"/>
                  </a:cubicBezTo>
                  <a:cubicBezTo>
                    <a:pt x="271644" y="498566"/>
                    <a:pt x="277697" y="504698"/>
                    <a:pt x="279299" y="512519"/>
                  </a:cubicBezTo>
                  <a:lnTo>
                    <a:pt x="290157" y="567086"/>
                  </a:lnTo>
                  <a:lnTo>
                    <a:pt x="317482" y="567086"/>
                  </a:lnTo>
                  <a:lnTo>
                    <a:pt x="328341" y="512519"/>
                  </a:lnTo>
                  <a:cubicBezTo>
                    <a:pt x="329854" y="504698"/>
                    <a:pt x="335995" y="498566"/>
                    <a:pt x="343828" y="496966"/>
                  </a:cubicBezTo>
                  <a:cubicBezTo>
                    <a:pt x="368482" y="491901"/>
                    <a:pt x="391712" y="482392"/>
                    <a:pt x="412807" y="468528"/>
                  </a:cubicBezTo>
                  <a:cubicBezTo>
                    <a:pt x="419482" y="464173"/>
                    <a:pt x="428116" y="464173"/>
                    <a:pt x="434702" y="468617"/>
                  </a:cubicBezTo>
                  <a:lnTo>
                    <a:pt x="480985" y="499544"/>
                  </a:lnTo>
                  <a:lnTo>
                    <a:pt x="500299" y="480259"/>
                  </a:lnTo>
                  <a:lnTo>
                    <a:pt x="469592" y="434401"/>
                  </a:lnTo>
                  <a:cubicBezTo>
                    <a:pt x="465142" y="427736"/>
                    <a:pt x="465142" y="419115"/>
                    <a:pt x="469592" y="412450"/>
                  </a:cubicBezTo>
                  <a:cubicBezTo>
                    <a:pt x="483744" y="391210"/>
                    <a:pt x="493623" y="367837"/>
                    <a:pt x="498786" y="342953"/>
                  </a:cubicBezTo>
                  <a:cubicBezTo>
                    <a:pt x="500477" y="335221"/>
                    <a:pt x="506529" y="329178"/>
                    <a:pt x="514362" y="327578"/>
                  </a:cubicBezTo>
                  <a:lnTo>
                    <a:pt x="567943" y="317003"/>
                  </a:lnTo>
                  <a:lnTo>
                    <a:pt x="567943" y="289719"/>
                  </a:lnTo>
                  <a:lnTo>
                    <a:pt x="514896" y="279233"/>
                  </a:lnTo>
                  <a:cubicBezTo>
                    <a:pt x="507063" y="277633"/>
                    <a:pt x="500833" y="271501"/>
                    <a:pt x="499320" y="263591"/>
                  </a:cubicBezTo>
                  <a:cubicBezTo>
                    <a:pt x="494336" y="238263"/>
                    <a:pt x="484634" y="214446"/>
                    <a:pt x="470393" y="192850"/>
                  </a:cubicBezTo>
                  <a:cubicBezTo>
                    <a:pt x="466032" y="186185"/>
                    <a:pt x="466032" y="177564"/>
                    <a:pt x="470482" y="170988"/>
                  </a:cubicBezTo>
                  <a:lnTo>
                    <a:pt x="500299" y="126463"/>
                  </a:lnTo>
                  <a:lnTo>
                    <a:pt x="480985" y="107178"/>
                  </a:lnTo>
                  <a:lnTo>
                    <a:pt x="436749" y="136683"/>
                  </a:lnTo>
                  <a:cubicBezTo>
                    <a:pt x="430074" y="141216"/>
                    <a:pt x="421351" y="141216"/>
                    <a:pt x="414676" y="136683"/>
                  </a:cubicBezTo>
                  <a:cubicBezTo>
                    <a:pt x="392959" y="122109"/>
                    <a:pt x="368927" y="112155"/>
                    <a:pt x="343294" y="107001"/>
                  </a:cubicBezTo>
                  <a:cubicBezTo>
                    <a:pt x="335461" y="105401"/>
                    <a:pt x="329320" y="99269"/>
                    <a:pt x="327807" y="91448"/>
                  </a:cubicBezTo>
                  <a:lnTo>
                    <a:pt x="317482" y="39548"/>
                  </a:lnTo>
                  <a:close/>
                  <a:moveTo>
                    <a:pt x="273869" y="0"/>
                  </a:moveTo>
                  <a:lnTo>
                    <a:pt x="333770" y="0"/>
                  </a:lnTo>
                  <a:cubicBezTo>
                    <a:pt x="343205" y="0"/>
                    <a:pt x="351304" y="6665"/>
                    <a:pt x="353173" y="15908"/>
                  </a:cubicBezTo>
                  <a:lnTo>
                    <a:pt x="364121" y="71186"/>
                  </a:lnTo>
                  <a:cubicBezTo>
                    <a:pt x="385660" y="76784"/>
                    <a:pt x="406220" y="85316"/>
                    <a:pt x="425356" y="96692"/>
                  </a:cubicBezTo>
                  <a:lnTo>
                    <a:pt x="472440" y="65231"/>
                  </a:lnTo>
                  <a:cubicBezTo>
                    <a:pt x="480273" y="59988"/>
                    <a:pt x="490775" y="61054"/>
                    <a:pt x="497451" y="67720"/>
                  </a:cubicBezTo>
                  <a:lnTo>
                    <a:pt x="539817" y="109933"/>
                  </a:lnTo>
                  <a:cubicBezTo>
                    <a:pt x="546493" y="116687"/>
                    <a:pt x="547472" y="127085"/>
                    <a:pt x="542220" y="134995"/>
                  </a:cubicBezTo>
                  <a:lnTo>
                    <a:pt x="510445" y="182363"/>
                  </a:lnTo>
                  <a:cubicBezTo>
                    <a:pt x="521571" y="201382"/>
                    <a:pt x="529849" y="221644"/>
                    <a:pt x="535278" y="242884"/>
                  </a:cubicBezTo>
                  <a:lnTo>
                    <a:pt x="591618" y="254082"/>
                  </a:lnTo>
                  <a:cubicBezTo>
                    <a:pt x="600964" y="255860"/>
                    <a:pt x="607639" y="264036"/>
                    <a:pt x="607639" y="273456"/>
                  </a:cubicBezTo>
                  <a:lnTo>
                    <a:pt x="607639" y="333266"/>
                  </a:lnTo>
                  <a:cubicBezTo>
                    <a:pt x="607639" y="342686"/>
                    <a:pt x="600964" y="350774"/>
                    <a:pt x="591618" y="352640"/>
                  </a:cubicBezTo>
                  <a:lnTo>
                    <a:pt x="534566" y="363927"/>
                  </a:lnTo>
                  <a:cubicBezTo>
                    <a:pt x="528959" y="384722"/>
                    <a:pt x="520592" y="404541"/>
                    <a:pt x="509644" y="423115"/>
                  </a:cubicBezTo>
                  <a:lnTo>
                    <a:pt x="542220" y="471727"/>
                  </a:lnTo>
                  <a:cubicBezTo>
                    <a:pt x="547472" y="479548"/>
                    <a:pt x="546493" y="490035"/>
                    <a:pt x="539817" y="496700"/>
                  </a:cubicBezTo>
                  <a:cubicBezTo>
                    <a:pt x="499676" y="536781"/>
                    <a:pt x="489974" y="553133"/>
                    <a:pt x="472440" y="541402"/>
                  </a:cubicBezTo>
                  <a:lnTo>
                    <a:pt x="423309" y="508609"/>
                  </a:lnTo>
                  <a:cubicBezTo>
                    <a:pt x="404885" y="519273"/>
                    <a:pt x="385215" y="527271"/>
                    <a:pt x="364655" y="532693"/>
                  </a:cubicBezTo>
                  <a:lnTo>
                    <a:pt x="353173" y="590725"/>
                  </a:lnTo>
                  <a:cubicBezTo>
                    <a:pt x="351304" y="600057"/>
                    <a:pt x="343205" y="606722"/>
                    <a:pt x="333770" y="606722"/>
                  </a:cubicBezTo>
                  <a:lnTo>
                    <a:pt x="273869" y="606722"/>
                  </a:lnTo>
                  <a:cubicBezTo>
                    <a:pt x="264435" y="606722"/>
                    <a:pt x="256246" y="600057"/>
                    <a:pt x="254466" y="590725"/>
                  </a:cubicBezTo>
                  <a:lnTo>
                    <a:pt x="242896" y="532693"/>
                  </a:lnTo>
                  <a:cubicBezTo>
                    <a:pt x="222335" y="527271"/>
                    <a:pt x="202754" y="519273"/>
                    <a:pt x="184330" y="508609"/>
                  </a:cubicBezTo>
                  <a:lnTo>
                    <a:pt x="135199" y="541402"/>
                  </a:lnTo>
                  <a:cubicBezTo>
                    <a:pt x="127277" y="546645"/>
                    <a:pt x="116864" y="545668"/>
                    <a:pt x="110099" y="539002"/>
                  </a:cubicBezTo>
                  <a:lnTo>
                    <a:pt x="67822" y="496700"/>
                  </a:lnTo>
                  <a:cubicBezTo>
                    <a:pt x="61146" y="490035"/>
                    <a:pt x="60078" y="479548"/>
                    <a:pt x="65330" y="471727"/>
                  </a:cubicBezTo>
                  <a:lnTo>
                    <a:pt x="97995" y="423115"/>
                  </a:lnTo>
                  <a:cubicBezTo>
                    <a:pt x="86958" y="404541"/>
                    <a:pt x="78680" y="384722"/>
                    <a:pt x="73073" y="363927"/>
                  </a:cubicBezTo>
                  <a:lnTo>
                    <a:pt x="15932" y="352640"/>
                  </a:lnTo>
                  <a:cubicBezTo>
                    <a:pt x="6675" y="350774"/>
                    <a:pt x="0" y="342686"/>
                    <a:pt x="0" y="333266"/>
                  </a:cubicBezTo>
                  <a:lnTo>
                    <a:pt x="0" y="273456"/>
                  </a:lnTo>
                  <a:cubicBezTo>
                    <a:pt x="0" y="264036"/>
                    <a:pt x="6675" y="255860"/>
                    <a:pt x="15932" y="254082"/>
                  </a:cubicBezTo>
                  <a:lnTo>
                    <a:pt x="72361" y="242884"/>
                  </a:lnTo>
                  <a:cubicBezTo>
                    <a:pt x="77790" y="221644"/>
                    <a:pt x="86068" y="201382"/>
                    <a:pt x="97105" y="182363"/>
                  </a:cubicBezTo>
                  <a:lnTo>
                    <a:pt x="65330" y="134995"/>
                  </a:lnTo>
                  <a:cubicBezTo>
                    <a:pt x="60078" y="127085"/>
                    <a:pt x="61146" y="116687"/>
                    <a:pt x="67822" y="109933"/>
                  </a:cubicBezTo>
                  <a:lnTo>
                    <a:pt x="110099" y="67720"/>
                  </a:lnTo>
                  <a:cubicBezTo>
                    <a:pt x="116864" y="61054"/>
                    <a:pt x="127277" y="59988"/>
                    <a:pt x="135199" y="65231"/>
                  </a:cubicBezTo>
                  <a:lnTo>
                    <a:pt x="182194" y="96692"/>
                  </a:lnTo>
                  <a:cubicBezTo>
                    <a:pt x="201419" y="85316"/>
                    <a:pt x="221890" y="76784"/>
                    <a:pt x="243430" y="71186"/>
                  </a:cubicBezTo>
                  <a:lnTo>
                    <a:pt x="254466" y="15908"/>
                  </a:lnTo>
                  <a:cubicBezTo>
                    <a:pt x="256246" y="6665"/>
                    <a:pt x="264435" y="0"/>
                    <a:pt x="273869" y="0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</p:sp>
        <p:sp>
          <p:nvSpPr>
            <p:cNvPr id="17" name="文本框 16"/>
            <p:cNvSpPr txBox="1"/>
            <p:nvPr/>
          </p:nvSpPr>
          <p:spPr>
            <a:xfrm>
              <a:off x="8665827" y="1824799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Consumer 1.B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message-envelope_16872"/>
          <p:cNvSpPr>
            <a:spLocks noChangeAspect="1"/>
          </p:cNvSpPr>
          <p:nvPr/>
        </p:nvSpPr>
        <p:spPr bwMode="auto">
          <a:xfrm>
            <a:off x="5791156" y="3304239"/>
            <a:ext cx="609685" cy="396835"/>
          </a:xfrm>
          <a:custGeom>
            <a:avLst/>
            <a:gdLst>
              <a:gd name="connsiteX0" fmla="*/ 0 w 605169"/>
              <a:gd name="connsiteY0" fmla="*/ 60333 h 393896"/>
              <a:gd name="connsiteX1" fmla="*/ 124371 w 605169"/>
              <a:gd name="connsiteY1" fmla="*/ 146783 h 393896"/>
              <a:gd name="connsiteX2" fmla="*/ 302584 w 605169"/>
              <a:gd name="connsiteY2" fmla="*/ 272032 h 393896"/>
              <a:gd name="connsiteX3" fmla="*/ 480798 w 605169"/>
              <a:gd name="connsiteY3" fmla="*/ 146783 h 393896"/>
              <a:gd name="connsiteX4" fmla="*/ 605169 w 605169"/>
              <a:gd name="connsiteY4" fmla="*/ 60333 h 393896"/>
              <a:gd name="connsiteX5" fmla="*/ 605169 w 605169"/>
              <a:gd name="connsiteY5" fmla="*/ 393896 h 393896"/>
              <a:gd name="connsiteX6" fmla="*/ 0 w 605169"/>
              <a:gd name="connsiteY6" fmla="*/ 393896 h 393896"/>
              <a:gd name="connsiteX7" fmla="*/ 0 w 605169"/>
              <a:gd name="connsiteY7" fmla="*/ 0 h 393896"/>
              <a:gd name="connsiteX8" fmla="*/ 605169 w 605169"/>
              <a:gd name="connsiteY8" fmla="*/ 0 h 393896"/>
              <a:gd name="connsiteX9" fmla="*/ 605169 w 605169"/>
              <a:gd name="connsiteY9" fmla="*/ 19653 h 393896"/>
              <a:gd name="connsiteX10" fmla="*/ 302584 w 605169"/>
              <a:gd name="connsiteY10" fmla="*/ 230114 h 393896"/>
              <a:gd name="connsiteX11" fmla="*/ 0 w 605169"/>
              <a:gd name="connsiteY11" fmla="*/ 19653 h 39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5169" h="393896">
                <a:moveTo>
                  <a:pt x="0" y="60333"/>
                </a:moveTo>
                <a:lnTo>
                  <a:pt x="124371" y="146783"/>
                </a:lnTo>
                <a:lnTo>
                  <a:pt x="302584" y="272032"/>
                </a:lnTo>
                <a:lnTo>
                  <a:pt x="480798" y="146783"/>
                </a:lnTo>
                <a:lnTo>
                  <a:pt x="605169" y="60333"/>
                </a:lnTo>
                <a:lnTo>
                  <a:pt x="605169" y="393896"/>
                </a:lnTo>
                <a:lnTo>
                  <a:pt x="0" y="393896"/>
                </a:lnTo>
                <a:close/>
                <a:moveTo>
                  <a:pt x="0" y="0"/>
                </a:moveTo>
                <a:lnTo>
                  <a:pt x="605169" y="0"/>
                </a:lnTo>
                <a:lnTo>
                  <a:pt x="605169" y="19653"/>
                </a:lnTo>
                <a:lnTo>
                  <a:pt x="302584" y="230114"/>
                </a:lnTo>
                <a:lnTo>
                  <a:pt x="0" y="1965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19" name="文本框 18"/>
          <p:cNvSpPr txBox="1"/>
          <p:nvPr/>
        </p:nvSpPr>
        <p:spPr>
          <a:xfrm>
            <a:off x="1988982" y="3755850"/>
            <a:ext cx="110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Producer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2843912" y="3067709"/>
            <a:ext cx="2947245" cy="348839"/>
            <a:chOff x="2843912" y="3151599"/>
            <a:chExt cx="2947245" cy="348839"/>
          </a:xfrm>
        </p:grpSpPr>
        <p:sp>
          <p:nvSpPr>
            <p:cNvPr id="5" name="paper-plane_88254"/>
            <p:cNvSpPr>
              <a:spLocks noChangeAspect="1"/>
            </p:cNvSpPr>
            <p:nvPr/>
          </p:nvSpPr>
          <p:spPr bwMode="auto">
            <a:xfrm rot="2700000">
              <a:off x="3914884" y="3180463"/>
              <a:ext cx="305895" cy="248168"/>
            </a:xfrm>
            <a:custGeom>
              <a:avLst/>
              <a:gdLst>
                <a:gd name="connsiteX0" fmla="*/ 233019 w 607639"/>
                <a:gd name="connsiteY0" fmla="*/ 262508 h 492970"/>
                <a:gd name="connsiteX1" fmla="*/ 246267 w 607639"/>
                <a:gd name="connsiteY1" fmla="*/ 264641 h 492970"/>
                <a:gd name="connsiteX2" fmla="*/ 244133 w 607639"/>
                <a:gd name="connsiteY2" fmla="*/ 277881 h 492970"/>
                <a:gd name="connsiteX3" fmla="*/ 225728 w 607639"/>
                <a:gd name="connsiteY3" fmla="*/ 291210 h 492970"/>
                <a:gd name="connsiteX4" fmla="*/ 220127 w 607639"/>
                <a:gd name="connsiteY4" fmla="*/ 292987 h 492970"/>
                <a:gd name="connsiteX5" fmla="*/ 212480 w 607639"/>
                <a:gd name="connsiteY5" fmla="*/ 289077 h 492970"/>
                <a:gd name="connsiteX6" fmla="*/ 214614 w 607639"/>
                <a:gd name="connsiteY6" fmla="*/ 275837 h 492970"/>
                <a:gd name="connsiteX7" fmla="*/ 533498 w 607639"/>
                <a:gd name="connsiteY7" fmla="*/ 44613 h 492970"/>
                <a:gd name="connsiteX8" fmla="*/ 35869 w 607639"/>
                <a:gd name="connsiteY8" fmla="*/ 236931 h 492970"/>
                <a:gd name="connsiteX9" fmla="*/ 192607 w 607639"/>
                <a:gd name="connsiteY9" fmla="*/ 297098 h 492970"/>
                <a:gd name="connsiteX10" fmla="*/ 192607 w 607639"/>
                <a:gd name="connsiteY10" fmla="*/ 297186 h 492970"/>
                <a:gd name="connsiteX11" fmla="*/ 198215 w 607639"/>
                <a:gd name="connsiteY11" fmla="*/ 303052 h 492970"/>
                <a:gd name="connsiteX12" fmla="*/ 247346 w 607639"/>
                <a:gd name="connsiteY12" fmla="*/ 454400 h 492970"/>
                <a:gd name="connsiteX13" fmla="*/ 287665 w 607639"/>
                <a:gd name="connsiteY13" fmla="*/ 344644 h 492970"/>
                <a:gd name="connsiteX14" fmla="*/ 287843 w 607639"/>
                <a:gd name="connsiteY14" fmla="*/ 343933 h 492970"/>
                <a:gd name="connsiteX15" fmla="*/ 290068 w 607639"/>
                <a:gd name="connsiteY15" fmla="*/ 340556 h 492970"/>
                <a:gd name="connsiteX16" fmla="*/ 532519 w 607639"/>
                <a:gd name="connsiteY16" fmla="*/ 68786 h 492970"/>
                <a:gd name="connsiteX17" fmla="*/ 273513 w 607639"/>
                <a:gd name="connsiteY17" fmla="*/ 256572 h 492970"/>
                <a:gd name="connsiteX18" fmla="*/ 267906 w 607639"/>
                <a:gd name="connsiteY18" fmla="*/ 258438 h 492970"/>
                <a:gd name="connsiteX19" fmla="*/ 260251 w 607639"/>
                <a:gd name="connsiteY19" fmla="*/ 254528 h 492970"/>
                <a:gd name="connsiteX20" fmla="*/ 262299 w 607639"/>
                <a:gd name="connsiteY20" fmla="*/ 241286 h 492970"/>
                <a:gd name="connsiteX21" fmla="*/ 583875 w 607639"/>
                <a:gd name="connsiteY21" fmla="*/ 39725 h 492970"/>
                <a:gd name="connsiteX22" fmla="*/ 313032 w 607639"/>
                <a:gd name="connsiteY22" fmla="*/ 343311 h 492970"/>
                <a:gd name="connsiteX23" fmla="*/ 524953 w 607639"/>
                <a:gd name="connsiteY23" fmla="*/ 423650 h 492970"/>
                <a:gd name="connsiteX24" fmla="*/ 597314 w 607639"/>
                <a:gd name="connsiteY24" fmla="*/ 0 h 492970"/>
                <a:gd name="connsiteX25" fmla="*/ 597671 w 607639"/>
                <a:gd name="connsiteY25" fmla="*/ 0 h 492970"/>
                <a:gd name="connsiteX26" fmla="*/ 598116 w 607639"/>
                <a:gd name="connsiteY26" fmla="*/ 0 h 492970"/>
                <a:gd name="connsiteX27" fmla="*/ 598205 w 607639"/>
                <a:gd name="connsiteY27" fmla="*/ 0 h 492970"/>
                <a:gd name="connsiteX28" fmla="*/ 598383 w 607639"/>
                <a:gd name="connsiteY28" fmla="*/ 0 h 492970"/>
                <a:gd name="connsiteX29" fmla="*/ 598561 w 607639"/>
                <a:gd name="connsiteY29" fmla="*/ 0 h 492970"/>
                <a:gd name="connsiteX30" fmla="*/ 599006 w 607639"/>
                <a:gd name="connsiteY30" fmla="*/ 0 h 492970"/>
                <a:gd name="connsiteX31" fmla="*/ 599540 w 607639"/>
                <a:gd name="connsiteY31" fmla="*/ 89 h 492970"/>
                <a:gd name="connsiteX32" fmla="*/ 599896 w 607639"/>
                <a:gd name="connsiteY32" fmla="*/ 177 h 492970"/>
                <a:gd name="connsiteX33" fmla="*/ 600430 w 607639"/>
                <a:gd name="connsiteY33" fmla="*/ 266 h 492970"/>
                <a:gd name="connsiteX34" fmla="*/ 600697 w 607639"/>
                <a:gd name="connsiteY34" fmla="*/ 355 h 492970"/>
                <a:gd name="connsiteX35" fmla="*/ 600875 w 607639"/>
                <a:gd name="connsiteY35" fmla="*/ 444 h 492970"/>
                <a:gd name="connsiteX36" fmla="*/ 601320 w 607639"/>
                <a:gd name="connsiteY36" fmla="*/ 533 h 492970"/>
                <a:gd name="connsiteX37" fmla="*/ 601676 w 607639"/>
                <a:gd name="connsiteY37" fmla="*/ 711 h 492970"/>
                <a:gd name="connsiteX38" fmla="*/ 601854 w 607639"/>
                <a:gd name="connsiteY38" fmla="*/ 711 h 492970"/>
                <a:gd name="connsiteX39" fmla="*/ 601943 w 607639"/>
                <a:gd name="connsiteY39" fmla="*/ 800 h 492970"/>
                <a:gd name="connsiteX40" fmla="*/ 602121 w 607639"/>
                <a:gd name="connsiteY40" fmla="*/ 888 h 492970"/>
                <a:gd name="connsiteX41" fmla="*/ 602566 w 607639"/>
                <a:gd name="connsiteY41" fmla="*/ 1066 h 492970"/>
                <a:gd name="connsiteX42" fmla="*/ 602922 w 607639"/>
                <a:gd name="connsiteY42" fmla="*/ 1333 h 492970"/>
                <a:gd name="connsiteX43" fmla="*/ 603456 w 607639"/>
                <a:gd name="connsiteY43" fmla="*/ 1599 h 492970"/>
                <a:gd name="connsiteX44" fmla="*/ 603723 w 607639"/>
                <a:gd name="connsiteY44" fmla="*/ 1777 h 492970"/>
                <a:gd name="connsiteX45" fmla="*/ 603990 w 607639"/>
                <a:gd name="connsiteY45" fmla="*/ 2044 h 492970"/>
                <a:gd name="connsiteX46" fmla="*/ 604079 w 607639"/>
                <a:gd name="connsiteY46" fmla="*/ 2044 h 492970"/>
                <a:gd name="connsiteX47" fmla="*/ 604168 w 607639"/>
                <a:gd name="connsiteY47" fmla="*/ 2222 h 492970"/>
                <a:gd name="connsiteX48" fmla="*/ 604257 w 607639"/>
                <a:gd name="connsiteY48" fmla="*/ 2222 h 492970"/>
                <a:gd name="connsiteX49" fmla="*/ 604435 w 607639"/>
                <a:gd name="connsiteY49" fmla="*/ 2399 h 492970"/>
                <a:gd name="connsiteX50" fmla="*/ 604880 w 607639"/>
                <a:gd name="connsiteY50" fmla="*/ 2844 h 492970"/>
                <a:gd name="connsiteX51" fmla="*/ 605058 w 607639"/>
                <a:gd name="connsiteY51" fmla="*/ 3021 h 492970"/>
                <a:gd name="connsiteX52" fmla="*/ 605147 w 607639"/>
                <a:gd name="connsiteY52" fmla="*/ 3110 h 492970"/>
                <a:gd name="connsiteX53" fmla="*/ 605414 w 607639"/>
                <a:gd name="connsiteY53" fmla="*/ 3377 h 492970"/>
                <a:gd name="connsiteX54" fmla="*/ 605770 w 607639"/>
                <a:gd name="connsiteY54" fmla="*/ 3821 h 492970"/>
                <a:gd name="connsiteX55" fmla="*/ 605770 w 607639"/>
                <a:gd name="connsiteY55" fmla="*/ 3910 h 492970"/>
                <a:gd name="connsiteX56" fmla="*/ 605948 w 607639"/>
                <a:gd name="connsiteY56" fmla="*/ 4088 h 492970"/>
                <a:gd name="connsiteX57" fmla="*/ 606304 w 607639"/>
                <a:gd name="connsiteY57" fmla="*/ 4710 h 492970"/>
                <a:gd name="connsiteX58" fmla="*/ 606393 w 607639"/>
                <a:gd name="connsiteY58" fmla="*/ 4888 h 492970"/>
                <a:gd name="connsiteX59" fmla="*/ 606482 w 607639"/>
                <a:gd name="connsiteY59" fmla="*/ 5065 h 492970"/>
                <a:gd name="connsiteX60" fmla="*/ 606749 w 607639"/>
                <a:gd name="connsiteY60" fmla="*/ 5510 h 492970"/>
                <a:gd name="connsiteX61" fmla="*/ 606927 w 607639"/>
                <a:gd name="connsiteY61" fmla="*/ 5865 h 492970"/>
                <a:gd name="connsiteX62" fmla="*/ 607016 w 607639"/>
                <a:gd name="connsiteY62" fmla="*/ 6132 h 492970"/>
                <a:gd name="connsiteX63" fmla="*/ 607105 w 607639"/>
                <a:gd name="connsiteY63" fmla="*/ 6310 h 492970"/>
                <a:gd name="connsiteX64" fmla="*/ 607194 w 607639"/>
                <a:gd name="connsiteY64" fmla="*/ 6843 h 492970"/>
                <a:gd name="connsiteX65" fmla="*/ 607283 w 607639"/>
                <a:gd name="connsiteY65" fmla="*/ 7198 h 492970"/>
                <a:gd name="connsiteX66" fmla="*/ 607372 w 607639"/>
                <a:gd name="connsiteY66" fmla="*/ 7198 h 492970"/>
                <a:gd name="connsiteX67" fmla="*/ 607461 w 607639"/>
                <a:gd name="connsiteY67" fmla="*/ 7732 h 492970"/>
                <a:gd name="connsiteX68" fmla="*/ 607461 w 607639"/>
                <a:gd name="connsiteY68" fmla="*/ 8087 h 492970"/>
                <a:gd name="connsiteX69" fmla="*/ 607550 w 607639"/>
                <a:gd name="connsiteY69" fmla="*/ 8354 h 492970"/>
                <a:gd name="connsiteX70" fmla="*/ 607550 w 607639"/>
                <a:gd name="connsiteY70" fmla="*/ 8620 h 492970"/>
                <a:gd name="connsiteX71" fmla="*/ 607550 w 607639"/>
                <a:gd name="connsiteY71" fmla="*/ 8976 h 492970"/>
                <a:gd name="connsiteX72" fmla="*/ 607639 w 607639"/>
                <a:gd name="connsiteY72" fmla="*/ 9509 h 492970"/>
                <a:gd name="connsiteX73" fmla="*/ 607639 w 607639"/>
                <a:gd name="connsiteY73" fmla="*/ 9687 h 492970"/>
                <a:gd name="connsiteX74" fmla="*/ 607550 w 607639"/>
                <a:gd name="connsiteY74" fmla="*/ 9953 h 492970"/>
                <a:gd name="connsiteX75" fmla="*/ 607550 w 607639"/>
                <a:gd name="connsiteY75" fmla="*/ 10398 h 492970"/>
                <a:gd name="connsiteX76" fmla="*/ 607550 w 607639"/>
                <a:gd name="connsiteY76" fmla="*/ 10842 h 492970"/>
                <a:gd name="connsiteX77" fmla="*/ 607461 w 607639"/>
                <a:gd name="connsiteY77" fmla="*/ 10931 h 492970"/>
                <a:gd name="connsiteX78" fmla="*/ 541864 w 607639"/>
                <a:gd name="connsiteY78" fmla="*/ 438048 h 492970"/>
                <a:gd name="connsiteX79" fmla="*/ 537325 w 607639"/>
                <a:gd name="connsiteY79" fmla="*/ 444802 h 492970"/>
                <a:gd name="connsiteX80" fmla="*/ 532519 w 607639"/>
                <a:gd name="connsiteY80" fmla="*/ 446135 h 492970"/>
                <a:gd name="connsiteX81" fmla="*/ 529136 w 607639"/>
                <a:gd name="connsiteY81" fmla="*/ 445513 h 492970"/>
                <a:gd name="connsiteX82" fmla="*/ 302440 w 607639"/>
                <a:gd name="connsiteY82" fmla="*/ 359574 h 492970"/>
                <a:gd name="connsiteX83" fmla="*/ 278409 w 607639"/>
                <a:gd name="connsiteY83" fmla="*/ 424895 h 492970"/>
                <a:gd name="connsiteX84" fmla="*/ 308581 w 607639"/>
                <a:gd name="connsiteY84" fmla="*/ 384192 h 492970"/>
                <a:gd name="connsiteX85" fmla="*/ 321843 w 607639"/>
                <a:gd name="connsiteY85" fmla="*/ 382236 h 492970"/>
                <a:gd name="connsiteX86" fmla="*/ 323890 w 607639"/>
                <a:gd name="connsiteY86" fmla="*/ 395478 h 492970"/>
                <a:gd name="connsiteX87" fmla="*/ 254466 w 607639"/>
                <a:gd name="connsiteY87" fmla="*/ 489060 h 492970"/>
                <a:gd name="connsiteX88" fmla="*/ 254377 w 607639"/>
                <a:gd name="connsiteY88" fmla="*/ 489149 h 492970"/>
                <a:gd name="connsiteX89" fmla="*/ 254377 w 607639"/>
                <a:gd name="connsiteY89" fmla="*/ 489238 h 492970"/>
                <a:gd name="connsiteX90" fmla="*/ 254288 w 607639"/>
                <a:gd name="connsiteY90" fmla="*/ 489327 h 492970"/>
                <a:gd name="connsiteX91" fmla="*/ 253487 w 607639"/>
                <a:gd name="connsiteY91" fmla="*/ 490215 h 492970"/>
                <a:gd name="connsiteX92" fmla="*/ 253220 w 607639"/>
                <a:gd name="connsiteY92" fmla="*/ 490482 h 492970"/>
                <a:gd name="connsiteX93" fmla="*/ 252953 w 607639"/>
                <a:gd name="connsiteY93" fmla="*/ 490660 h 492970"/>
                <a:gd name="connsiteX94" fmla="*/ 252686 w 607639"/>
                <a:gd name="connsiteY94" fmla="*/ 490926 h 492970"/>
                <a:gd name="connsiteX95" fmla="*/ 252241 w 607639"/>
                <a:gd name="connsiteY95" fmla="*/ 491282 h 492970"/>
                <a:gd name="connsiteX96" fmla="*/ 252152 w 607639"/>
                <a:gd name="connsiteY96" fmla="*/ 491282 h 492970"/>
                <a:gd name="connsiteX97" fmla="*/ 251796 w 607639"/>
                <a:gd name="connsiteY97" fmla="*/ 491548 h 492970"/>
                <a:gd name="connsiteX98" fmla="*/ 251262 w 607639"/>
                <a:gd name="connsiteY98" fmla="*/ 491815 h 492970"/>
                <a:gd name="connsiteX99" fmla="*/ 250995 w 607639"/>
                <a:gd name="connsiteY99" fmla="*/ 491993 h 492970"/>
                <a:gd name="connsiteX100" fmla="*/ 250906 w 607639"/>
                <a:gd name="connsiteY100" fmla="*/ 491993 h 492970"/>
                <a:gd name="connsiteX101" fmla="*/ 250283 w 607639"/>
                <a:gd name="connsiteY101" fmla="*/ 492259 h 492970"/>
                <a:gd name="connsiteX102" fmla="*/ 249927 w 607639"/>
                <a:gd name="connsiteY102" fmla="*/ 492437 h 492970"/>
                <a:gd name="connsiteX103" fmla="*/ 249749 w 607639"/>
                <a:gd name="connsiteY103" fmla="*/ 492437 h 492970"/>
                <a:gd name="connsiteX104" fmla="*/ 249393 w 607639"/>
                <a:gd name="connsiteY104" fmla="*/ 492526 h 492970"/>
                <a:gd name="connsiteX105" fmla="*/ 248503 w 607639"/>
                <a:gd name="connsiteY105" fmla="*/ 492792 h 492970"/>
                <a:gd name="connsiteX106" fmla="*/ 248325 w 607639"/>
                <a:gd name="connsiteY106" fmla="*/ 492792 h 492970"/>
                <a:gd name="connsiteX107" fmla="*/ 248147 w 607639"/>
                <a:gd name="connsiteY107" fmla="*/ 492792 h 492970"/>
                <a:gd name="connsiteX108" fmla="*/ 246990 w 607639"/>
                <a:gd name="connsiteY108" fmla="*/ 492881 h 492970"/>
                <a:gd name="connsiteX109" fmla="*/ 246812 w 607639"/>
                <a:gd name="connsiteY109" fmla="*/ 492970 h 492970"/>
                <a:gd name="connsiteX110" fmla="*/ 245477 w 607639"/>
                <a:gd name="connsiteY110" fmla="*/ 492792 h 492970"/>
                <a:gd name="connsiteX111" fmla="*/ 245388 w 607639"/>
                <a:gd name="connsiteY111" fmla="*/ 492792 h 492970"/>
                <a:gd name="connsiteX112" fmla="*/ 245299 w 607639"/>
                <a:gd name="connsiteY112" fmla="*/ 492792 h 492970"/>
                <a:gd name="connsiteX113" fmla="*/ 244053 w 607639"/>
                <a:gd name="connsiteY113" fmla="*/ 492526 h 492970"/>
                <a:gd name="connsiteX114" fmla="*/ 243786 w 607639"/>
                <a:gd name="connsiteY114" fmla="*/ 492437 h 492970"/>
                <a:gd name="connsiteX115" fmla="*/ 243608 w 607639"/>
                <a:gd name="connsiteY115" fmla="*/ 492348 h 492970"/>
                <a:gd name="connsiteX116" fmla="*/ 242628 w 607639"/>
                <a:gd name="connsiteY116" fmla="*/ 491904 h 492970"/>
                <a:gd name="connsiteX117" fmla="*/ 242539 w 607639"/>
                <a:gd name="connsiteY117" fmla="*/ 491904 h 492970"/>
                <a:gd name="connsiteX118" fmla="*/ 242361 w 607639"/>
                <a:gd name="connsiteY118" fmla="*/ 491815 h 492970"/>
                <a:gd name="connsiteX119" fmla="*/ 241471 w 607639"/>
                <a:gd name="connsiteY119" fmla="*/ 491193 h 492970"/>
                <a:gd name="connsiteX120" fmla="*/ 241293 w 607639"/>
                <a:gd name="connsiteY120" fmla="*/ 491104 h 492970"/>
                <a:gd name="connsiteX121" fmla="*/ 241204 w 607639"/>
                <a:gd name="connsiteY121" fmla="*/ 491104 h 492970"/>
                <a:gd name="connsiteX122" fmla="*/ 241204 w 607639"/>
                <a:gd name="connsiteY122" fmla="*/ 491015 h 492970"/>
                <a:gd name="connsiteX123" fmla="*/ 240581 w 607639"/>
                <a:gd name="connsiteY123" fmla="*/ 490571 h 492970"/>
                <a:gd name="connsiteX124" fmla="*/ 240403 w 607639"/>
                <a:gd name="connsiteY124" fmla="*/ 490393 h 492970"/>
                <a:gd name="connsiteX125" fmla="*/ 240225 w 607639"/>
                <a:gd name="connsiteY125" fmla="*/ 490304 h 492970"/>
                <a:gd name="connsiteX126" fmla="*/ 240047 w 607639"/>
                <a:gd name="connsiteY126" fmla="*/ 490126 h 492970"/>
                <a:gd name="connsiteX127" fmla="*/ 239958 w 607639"/>
                <a:gd name="connsiteY127" fmla="*/ 489949 h 492970"/>
                <a:gd name="connsiteX128" fmla="*/ 239780 w 607639"/>
                <a:gd name="connsiteY128" fmla="*/ 489771 h 492970"/>
                <a:gd name="connsiteX129" fmla="*/ 239513 w 607639"/>
                <a:gd name="connsiteY129" fmla="*/ 489415 h 492970"/>
                <a:gd name="connsiteX130" fmla="*/ 239246 w 607639"/>
                <a:gd name="connsiteY130" fmla="*/ 489149 h 492970"/>
                <a:gd name="connsiteX131" fmla="*/ 239157 w 607639"/>
                <a:gd name="connsiteY131" fmla="*/ 489060 h 492970"/>
                <a:gd name="connsiteX132" fmla="*/ 239157 w 607639"/>
                <a:gd name="connsiteY132" fmla="*/ 488971 h 492970"/>
                <a:gd name="connsiteX133" fmla="*/ 239068 w 607639"/>
                <a:gd name="connsiteY133" fmla="*/ 488882 h 492970"/>
                <a:gd name="connsiteX134" fmla="*/ 238445 w 607639"/>
                <a:gd name="connsiteY134" fmla="*/ 487905 h 492970"/>
                <a:gd name="connsiteX135" fmla="*/ 238356 w 607639"/>
                <a:gd name="connsiteY135" fmla="*/ 487727 h 492970"/>
                <a:gd name="connsiteX136" fmla="*/ 237911 w 607639"/>
                <a:gd name="connsiteY136" fmla="*/ 486571 h 492970"/>
                <a:gd name="connsiteX137" fmla="*/ 237822 w 607639"/>
                <a:gd name="connsiteY137" fmla="*/ 486483 h 492970"/>
                <a:gd name="connsiteX138" fmla="*/ 237822 w 607639"/>
                <a:gd name="connsiteY138" fmla="*/ 486394 h 492970"/>
                <a:gd name="connsiteX139" fmla="*/ 181571 w 607639"/>
                <a:gd name="connsiteY139" fmla="*/ 313183 h 492970"/>
                <a:gd name="connsiteX140" fmla="*/ 6052 w 607639"/>
                <a:gd name="connsiteY140" fmla="*/ 245818 h 492970"/>
                <a:gd name="connsiteX141" fmla="*/ 0 w 607639"/>
                <a:gd name="connsiteY141" fmla="*/ 237020 h 492970"/>
                <a:gd name="connsiteX142" fmla="*/ 6052 w 607639"/>
                <a:gd name="connsiteY142" fmla="*/ 228133 h 492970"/>
                <a:gd name="connsiteX143" fmla="*/ 594644 w 607639"/>
                <a:gd name="connsiteY143" fmla="*/ 622 h 492970"/>
                <a:gd name="connsiteX144" fmla="*/ 594733 w 607639"/>
                <a:gd name="connsiteY144" fmla="*/ 622 h 492970"/>
                <a:gd name="connsiteX145" fmla="*/ 595000 w 607639"/>
                <a:gd name="connsiteY145" fmla="*/ 533 h 492970"/>
                <a:gd name="connsiteX146" fmla="*/ 595445 w 607639"/>
                <a:gd name="connsiteY146" fmla="*/ 355 h 492970"/>
                <a:gd name="connsiteX147" fmla="*/ 595890 w 607639"/>
                <a:gd name="connsiteY147" fmla="*/ 266 h 492970"/>
                <a:gd name="connsiteX148" fmla="*/ 596335 w 607639"/>
                <a:gd name="connsiteY148" fmla="*/ 177 h 492970"/>
                <a:gd name="connsiteX149" fmla="*/ 596780 w 607639"/>
                <a:gd name="connsiteY149" fmla="*/ 89 h 492970"/>
                <a:gd name="connsiteX150" fmla="*/ 597047 w 607639"/>
                <a:gd name="connsiteY150" fmla="*/ 89 h 492970"/>
                <a:gd name="connsiteX151" fmla="*/ 597314 w 607639"/>
                <a:gd name="connsiteY151" fmla="*/ 0 h 492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</a:cxnLst>
              <a:rect l="l" t="t" r="r" b="b"/>
              <a:pathLst>
                <a:path w="607639" h="492970">
                  <a:moveTo>
                    <a:pt x="233019" y="262508"/>
                  </a:moveTo>
                  <a:cubicBezTo>
                    <a:pt x="237287" y="259398"/>
                    <a:pt x="243155" y="260376"/>
                    <a:pt x="246267" y="264641"/>
                  </a:cubicBezTo>
                  <a:cubicBezTo>
                    <a:pt x="249379" y="268817"/>
                    <a:pt x="248401" y="274771"/>
                    <a:pt x="244133" y="277881"/>
                  </a:cubicBezTo>
                  <a:lnTo>
                    <a:pt x="225728" y="291210"/>
                  </a:lnTo>
                  <a:cubicBezTo>
                    <a:pt x="224039" y="292454"/>
                    <a:pt x="222083" y="292987"/>
                    <a:pt x="220127" y="292987"/>
                  </a:cubicBezTo>
                  <a:cubicBezTo>
                    <a:pt x="217192" y="292987"/>
                    <a:pt x="214347" y="291654"/>
                    <a:pt x="212480" y="289077"/>
                  </a:cubicBezTo>
                  <a:cubicBezTo>
                    <a:pt x="209368" y="284901"/>
                    <a:pt x="210346" y="278947"/>
                    <a:pt x="214614" y="275837"/>
                  </a:cubicBezTo>
                  <a:close/>
                  <a:moveTo>
                    <a:pt x="533498" y="44613"/>
                  </a:moveTo>
                  <a:lnTo>
                    <a:pt x="35869" y="236931"/>
                  </a:lnTo>
                  <a:lnTo>
                    <a:pt x="192607" y="297098"/>
                  </a:lnTo>
                  <a:cubicBezTo>
                    <a:pt x="192607" y="297186"/>
                    <a:pt x="192607" y="297186"/>
                    <a:pt x="192607" y="297186"/>
                  </a:cubicBezTo>
                  <a:cubicBezTo>
                    <a:pt x="195188" y="298164"/>
                    <a:pt x="197325" y="300208"/>
                    <a:pt x="198215" y="303052"/>
                  </a:cubicBezTo>
                  <a:lnTo>
                    <a:pt x="247346" y="454400"/>
                  </a:lnTo>
                  <a:lnTo>
                    <a:pt x="287665" y="344644"/>
                  </a:lnTo>
                  <a:cubicBezTo>
                    <a:pt x="287754" y="344377"/>
                    <a:pt x="287754" y="344199"/>
                    <a:pt x="287843" y="343933"/>
                  </a:cubicBezTo>
                  <a:cubicBezTo>
                    <a:pt x="288377" y="342600"/>
                    <a:pt x="289178" y="341533"/>
                    <a:pt x="290068" y="340556"/>
                  </a:cubicBezTo>
                  <a:lnTo>
                    <a:pt x="532519" y="68786"/>
                  </a:lnTo>
                  <a:lnTo>
                    <a:pt x="273513" y="256572"/>
                  </a:lnTo>
                  <a:cubicBezTo>
                    <a:pt x="271822" y="257816"/>
                    <a:pt x="269864" y="258438"/>
                    <a:pt x="267906" y="258438"/>
                  </a:cubicBezTo>
                  <a:cubicBezTo>
                    <a:pt x="264969" y="258438"/>
                    <a:pt x="262121" y="257016"/>
                    <a:pt x="260251" y="254528"/>
                  </a:cubicBezTo>
                  <a:cubicBezTo>
                    <a:pt x="257136" y="250262"/>
                    <a:pt x="258115" y="244307"/>
                    <a:pt x="262299" y="241286"/>
                  </a:cubicBezTo>
                  <a:close/>
                  <a:moveTo>
                    <a:pt x="583875" y="39725"/>
                  </a:moveTo>
                  <a:lnTo>
                    <a:pt x="313032" y="343311"/>
                  </a:lnTo>
                  <a:lnTo>
                    <a:pt x="524953" y="423650"/>
                  </a:lnTo>
                  <a:close/>
                  <a:moveTo>
                    <a:pt x="597314" y="0"/>
                  </a:moveTo>
                  <a:cubicBezTo>
                    <a:pt x="597403" y="0"/>
                    <a:pt x="597581" y="0"/>
                    <a:pt x="597671" y="0"/>
                  </a:cubicBezTo>
                  <a:cubicBezTo>
                    <a:pt x="597849" y="0"/>
                    <a:pt x="598027" y="0"/>
                    <a:pt x="598116" y="0"/>
                  </a:cubicBezTo>
                  <a:lnTo>
                    <a:pt x="598205" y="0"/>
                  </a:lnTo>
                  <a:cubicBezTo>
                    <a:pt x="598205" y="0"/>
                    <a:pt x="598294" y="0"/>
                    <a:pt x="598383" y="0"/>
                  </a:cubicBezTo>
                  <a:cubicBezTo>
                    <a:pt x="598472" y="0"/>
                    <a:pt x="598561" y="0"/>
                    <a:pt x="598561" y="0"/>
                  </a:cubicBezTo>
                  <a:cubicBezTo>
                    <a:pt x="598739" y="0"/>
                    <a:pt x="598828" y="0"/>
                    <a:pt x="599006" y="0"/>
                  </a:cubicBezTo>
                  <a:cubicBezTo>
                    <a:pt x="599184" y="89"/>
                    <a:pt x="599362" y="89"/>
                    <a:pt x="599540" y="89"/>
                  </a:cubicBezTo>
                  <a:cubicBezTo>
                    <a:pt x="599718" y="89"/>
                    <a:pt x="599807" y="177"/>
                    <a:pt x="599896" y="177"/>
                  </a:cubicBezTo>
                  <a:cubicBezTo>
                    <a:pt x="600074" y="177"/>
                    <a:pt x="600252" y="266"/>
                    <a:pt x="600430" y="266"/>
                  </a:cubicBezTo>
                  <a:cubicBezTo>
                    <a:pt x="600519" y="266"/>
                    <a:pt x="600608" y="355"/>
                    <a:pt x="600697" y="355"/>
                  </a:cubicBezTo>
                  <a:cubicBezTo>
                    <a:pt x="600697" y="355"/>
                    <a:pt x="600786" y="355"/>
                    <a:pt x="600875" y="444"/>
                  </a:cubicBezTo>
                  <a:cubicBezTo>
                    <a:pt x="601053" y="444"/>
                    <a:pt x="601142" y="533"/>
                    <a:pt x="601320" y="533"/>
                  </a:cubicBezTo>
                  <a:cubicBezTo>
                    <a:pt x="601409" y="622"/>
                    <a:pt x="601498" y="622"/>
                    <a:pt x="601676" y="711"/>
                  </a:cubicBezTo>
                  <a:cubicBezTo>
                    <a:pt x="601676" y="711"/>
                    <a:pt x="601765" y="711"/>
                    <a:pt x="601854" y="711"/>
                  </a:cubicBezTo>
                  <a:cubicBezTo>
                    <a:pt x="601854" y="800"/>
                    <a:pt x="601943" y="800"/>
                    <a:pt x="601943" y="800"/>
                  </a:cubicBezTo>
                  <a:cubicBezTo>
                    <a:pt x="602032" y="800"/>
                    <a:pt x="602032" y="888"/>
                    <a:pt x="602121" y="888"/>
                  </a:cubicBezTo>
                  <a:cubicBezTo>
                    <a:pt x="602299" y="977"/>
                    <a:pt x="602388" y="1066"/>
                    <a:pt x="602566" y="1066"/>
                  </a:cubicBezTo>
                  <a:cubicBezTo>
                    <a:pt x="602655" y="1155"/>
                    <a:pt x="602833" y="1244"/>
                    <a:pt x="602922" y="1333"/>
                  </a:cubicBezTo>
                  <a:cubicBezTo>
                    <a:pt x="603100" y="1422"/>
                    <a:pt x="603278" y="1511"/>
                    <a:pt x="603456" y="1599"/>
                  </a:cubicBezTo>
                  <a:cubicBezTo>
                    <a:pt x="603545" y="1688"/>
                    <a:pt x="603634" y="1777"/>
                    <a:pt x="603723" y="1777"/>
                  </a:cubicBezTo>
                  <a:cubicBezTo>
                    <a:pt x="603812" y="1866"/>
                    <a:pt x="603901" y="1955"/>
                    <a:pt x="603990" y="2044"/>
                  </a:cubicBezTo>
                  <a:cubicBezTo>
                    <a:pt x="603990" y="2044"/>
                    <a:pt x="603990" y="2044"/>
                    <a:pt x="604079" y="2044"/>
                  </a:cubicBezTo>
                  <a:cubicBezTo>
                    <a:pt x="604079" y="2133"/>
                    <a:pt x="604168" y="2133"/>
                    <a:pt x="604168" y="2222"/>
                  </a:cubicBezTo>
                  <a:cubicBezTo>
                    <a:pt x="604168" y="2222"/>
                    <a:pt x="604257" y="2222"/>
                    <a:pt x="604257" y="2222"/>
                  </a:cubicBezTo>
                  <a:cubicBezTo>
                    <a:pt x="604346" y="2310"/>
                    <a:pt x="604346" y="2310"/>
                    <a:pt x="604435" y="2399"/>
                  </a:cubicBezTo>
                  <a:cubicBezTo>
                    <a:pt x="604613" y="2577"/>
                    <a:pt x="604702" y="2666"/>
                    <a:pt x="604880" y="2844"/>
                  </a:cubicBezTo>
                  <a:cubicBezTo>
                    <a:pt x="604880" y="2844"/>
                    <a:pt x="604969" y="2933"/>
                    <a:pt x="605058" y="3021"/>
                  </a:cubicBezTo>
                  <a:cubicBezTo>
                    <a:pt x="605058" y="3021"/>
                    <a:pt x="605147" y="3110"/>
                    <a:pt x="605147" y="3110"/>
                  </a:cubicBezTo>
                  <a:cubicBezTo>
                    <a:pt x="605236" y="3199"/>
                    <a:pt x="605325" y="3288"/>
                    <a:pt x="605414" y="3377"/>
                  </a:cubicBezTo>
                  <a:cubicBezTo>
                    <a:pt x="605503" y="3555"/>
                    <a:pt x="605681" y="3732"/>
                    <a:pt x="605770" y="3821"/>
                  </a:cubicBezTo>
                  <a:cubicBezTo>
                    <a:pt x="605770" y="3910"/>
                    <a:pt x="605770" y="3910"/>
                    <a:pt x="605770" y="3910"/>
                  </a:cubicBezTo>
                  <a:cubicBezTo>
                    <a:pt x="605859" y="3999"/>
                    <a:pt x="605859" y="3999"/>
                    <a:pt x="605948" y="4088"/>
                  </a:cubicBezTo>
                  <a:cubicBezTo>
                    <a:pt x="606037" y="4266"/>
                    <a:pt x="606215" y="4443"/>
                    <a:pt x="606304" y="4710"/>
                  </a:cubicBezTo>
                  <a:cubicBezTo>
                    <a:pt x="606304" y="4710"/>
                    <a:pt x="606393" y="4799"/>
                    <a:pt x="606393" y="4888"/>
                  </a:cubicBezTo>
                  <a:cubicBezTo>
                    <a:pt x="606393" y="4888"/>
                    <a:pt x="606482" y="4977"/>
                    <a:pt x="606482" y="5065"/>
                  </a:cubicBezTo>
                  <a:cubicBezTo>
                    <a:pt x="606571" y="5243"/>
                    <a:pt x="606660" y="5332"/>
                    <a:pt x="606749" y="5510"/>
                  </a:cubicBezTo>
                  <a:cubicBezTo>
                    <a:pt x="606749" y="5599"/>
                    <a:pt x="606838" y="5776"/>
                    <a:pt x="606927" y="5865"/>
                  </a:cubicBezTo>
                  <a:cubicBezTo>
                    <a:pt x="606927" y="5954"/>
                    <a:pt x="606927" y="6043"/>
                    <a:pt x="607016" y="6132"/>
                  </a:cubicBezTo>
                  <a:cubicBezTo>
                    <a:pt x="607016" y="6221"/>
                    <a:pt x="607016" y="6221"/>
                    <a:pt x="607105" y="6310"/>
                  </a:cubicBezTo>
                  <a:cubicBezTo>
                    <a:pt x="607105" y="6487"/>
                    <a:pt x="607194" y="6665"/>
                    <a:pt x="607194" y="6843"/>
                  </a:cubicBezTo>
                  <a:cubicBezTo>
                    <a:pt x="607283" y="6932"/>
                    <a:pt x="607283" y="7021"/>
                    <a:pt x="607283" y="7198"/>
                  </a:cubicBezTo>
                  <a:cubicBezTo>
                    <a:pt x="607372" y="7198"/>
                    <a:pt x="607372" y="7198"/>
                    <a:pt x="607372" y="7198"/>
                  </a:cubicBezTo>
                  <a:cubicBezTo>
                    <a:pt x="607372" y="7376"/>
                    <a:pt x="607372" y="7554"/>
                    <a:pt x="607461" y="7732"/>
                  </a:cubicBezTo>
                  <a:cubicBezTo>
                    <a:pt x="607461" y="7820"/>
                    <a:pt x="607461" y="7998"/>
                    <a:pt x="607461" y="8087"/>
                  </a:cubicBezTo>
                  <a:cubicBezTo>
                    <a:pt x="607550" y="8176"/>
                    <a:pt x="607550" y="8265"/>
                    <a:pt x="607550" y="8354"/>
                  </a:cubicBezTo>
                  <a:cubicBezTo>
                    <a:pt x="607550" y="8443"/>
                    <a:pt x="607550" y="8531"/>
                    <a:pt x="607550" y="8620"/>
                  </a:cubicBezTo>
                  <a:cubicBezTo>
                    <a:pt x="607550" y="8798"/>
                    <a:pt x="607550" y="8887"/>
                    <a:pt x="607550" y="8976"/>
                  </a:cubicBezTo>
                  <a:cubicBezTo>
                    <a:pt x="607639" y="9154"/>
                    <a:pt x="607639" y="9331"/>
                    <a:pt x="607639" y="9509"/>
                  </a:cubicBezTo>
                  <a:cubicBezTo>
                    <a:pt x="607639" y="9598"/>
                    <a:pt x="607639" y="9687"/>
                    <a:pt x="607639" y="9687"/>
                  </a:cubicBezTo>
                  <a:cubicBezTo>
                    <a:pt x="607639" y="9776"/>
                    <a:pt x="607639" y="9864"/>
                    <a:pt x="607550" y="9953"/>
                  </a:cubicBezTo>
                  <a:cubicBezTo>
                    <a:pt x="607550" y="10131"/>
                    <a:pt x="607550" y="10220"/>
                    <a:pt x="607550" y="10398"/>
                  </a:cubicBezTo>
                  <a:cubicBezTo>
                    <a:pt x="607550" y="10575"/>
                    <a:pt x="607550" y="10664"/>
                    <a:pt x="607550" y="10842"/>
                  </a:cubicBezTo>
                  <a:cubicBezTo>
                    <a:pt x="607461" y="10842"/>
                    <a:pt x="607461" y="10931"/>
                    <a:pt x="607461" y="10931"/>
                  </a:cubicBezTo>
                  <a:lnTo>
                    <a:pt x="541864" y="438048"/>
                  </a:lnTo>
                  <a:cubicBezTo>
                    <a:pt x="541508" y="440892"/>
                    <a:pt x="539817" y="443380"/>
                    <a:pt x="537325" y="444802"/>
                  </a:cubicBezTo>
                  <a:cubicBezTo>
                    <a:pt x="535812" y="445691"/>
                    <a:pt x="534210" y="446135"/>
                    <a:pt x="532519" y="446135"/>
                  </a:cubicBezTo>
                  <a:cubicBezTo>
                    <a:pt x="531362" y="446135"/>
                    <a:pt x="530205" y="445957"/>
                    <a:pt x="529136" y="445513"/>
                  </a:cubicBezTo>
                  <a:lnTo>
                    <a:pt x="302440" y="359574"/>
                  </a:lnTo>
                  <a:lnTo>
                    <a:pt x="278409" y="424895"/>
                  </a:lnTo>
                  <a:lnTo>
                    <a:pt x="308581" y="384192"/>
                  </a:lnTo>
                  <a:cubicBezTo>
                    <a:pt x="311697" y="380015"/>
                    <a:pt x="317660" y="379126"/>
                    <a:pt x="321843" y="382236"/>
                  </a:cubicBezTo>
                  <a:cubicBezTo>
                    <a:pt x="326115" y="385347"/>
                    <a:pt x="327005" y="391301"/>
                    <a:pt x="323890" y="395478"/>
                  </a:cubicBezTo>
                  <a:lnTo>
                    <a:pt x="254466" y="489060"/>
                  </a:lnTo>
                  <a:cubicBezTo>
                    <a:pt x="254466" y="489149"/>
                    <a:pt x="254466" y="489149"/>
                    <a:pt x="254377" y="489149"/>
                  </a:cubicBezTo>
                  <a:cubicBezTo>
                    <a:pt x="254377" y="489238"/>
                    <a:pt x="254377" y="489238"/>
                    <a:pt x="254377" y="489238"/>
                  </a:cubicBezTo>
                  <a:cubicBezTo>
                    <a:pt x="254288" y="489327"/>
                    <a:pt x="254288" y="489327"/>
                    <a:pt x="254288" y="489327"/>
                  </a:cubicBezTo>
                  <a:cubicBezTo>
                    <a:pt x="254021" y="489682"/>
                    <a:pt x="253754" y="489949"/>
                    <a:pt x="253487" y="490215"/>
                  </a:cubicBezTo>
                  <a:cubicBezTo>
                    <a:pt x="253398" y="490304"/>
                    <a:pt x="253309" y="490393"/>
                    <a:pt x="253220" y="490482"/>
                  </a:cubicBezTo>
                  <a:cubicBezTo>
                    <a:pt x="253131" y="490482"/>
                    <a:pt x="253042" y="490571"/>
                    <a:pt x="252953" y="490660"/>
                  </a:cubicBezTo>
                  <a:cubicBezTo>
                    <a:pt x="252864" y="490748"/>
                    <a:pt x="252775" y="490837"/>
                    <a:pt x="252686" y="490926"/>
                  </a:cubicBezTo>
                  <a:cubicBezTo>
                    <a:pt x="252597" y="491015"/>
                    <a:pt x="252419" y="491104"/>
                    <a:pt x="252241" y="491282"/>
                  </a:cubicBezTo>
                  <a:cubicBezTo>
                    <a:pt x="252241" y="491282"/>
                    <a:pt x="252152" y="491282"/>
                    <a:pt x="252152" y="491282"/>
                  </a:cubicBezTo>
                  <a:cubicBezTo>
                    <a:pt x="252063" y="491371"/>
                    <a:pt x="251885" y="491459"/>
                    <a:pt x="251796" y="491548"/>
                  </a:cubicBezTo>
                  <a:cubicBezTo>
                    <a:pt x="251618" y="491637"/>
                    <a:pt x="251440" y="491726"/>
                    <a:pt x="251262" y="491815"/>
                  </a:cubicBezTo>
                  <a:cubicBezTo>
                    <a:pt x="251173" y="491904"/>
                    <a:pt x="251084" y="491904"/>
                    <a:pt x="250995" y="491993"/>
                  </a:cubicBezTo>
                  <a:cubicBezTo>
                    <a:pt x="250995" y="491993"/>
                    <a:pt x="250995" y="491993"/>
                    <a:pt x="250906" y="491993"/>
                  </a:cubicBezTo>
                  <a:cubicBezTo>
                    <a:pt x="250728" y="492082"/>
                    <a:pt x="250461" y="492170"/>
                    <a:pt x="250283" y="492259"/>
                  </a:cubicBezTo>
                  <a:cubicBezTo>
                    <a:pt x="250194" y="492348"/>
                    <a:pt x="250016" y="492348"/>
                    <a:pt x="249927" y="492437"/>
                  </a:cubicBezTo>
                  <a:cubicBezTo>
                    <a:pt x="249838" y="492437"/>
                    <a:pt x="249838" y="492437"/>
                    <a:pt x="249749" y="492437"/>
                  </a:cubicBezTo>
                  <a:cubicBezTo>
                    <a:pt x="249660" y="492526"/>
                    <a:pt x="249571" y="492526"/>
                    <a:pt x="249393" y="492526"/>
                  </a:cubicBezTo>
                  <a:cubicBezTo>
                    <a:pt x="249126" y="492615"/>
                    <a:pt x="248859" y="492704"/>
                    <a:pt x="248503" y="492792"/>
                  </a:cubicBezTo>
                  <a:cubicBezTo>
                    <a:pt x="248414" y="492792"/>
                    <a:pt x="248414" y="492792"/>
                    <a:pt x="248325" y="492792"/>
                  </a:cubicBezTo>
                  <a:cubicBezTo>
                    <a:pt x="248236" y="492792"/>
                    <a:pt x="248147" y="492792"/>
                    <a:pt x="248147" y="492792"/>
                  </a:cubicBezTo>
                  <a:cubicBezTo>
                    <a:pt x="247702" y="492881"/>
                    <a:pt x="247346" y="492881"/>
                    <a:pt x="246990" y="492881"/>
                  </a:cubicBezTo>
                  <a:cubicBezTo>
                    <a:pt x="246901" y="492881"/>
                    <a:pt x="246901" y="492970"/>
                    <a:pt x="246812" y="492970"/>
                  </a:cubicBezTo>
                  <a:cubicBezTo>
                    <a:pt x="246367" y="492970"/>
                    <a:pt x="245922" y="492881"/>
                    <a:pt x="245477" y="492792"/>
                  </a:cubicBezTo>
                  <a:cubicBezTo>
                    <a:pt x="245477" y="492792"/>
                    <a:pt x="245388" y="492792"/>
                    <a:pt x="245388" y="492792"/>
                  </a:cubicBezTo>
                  <a:cubicBezTo>
                    <a:pt x="245299" y="492792"/>
                    <a:pt x="245299" y="492792"/>
                    <a:pt x="245299" y="492792"/>
                  </a:cubicBezTo>
                  <a:cubicBezTo>
                    <a:pt x="244854" y="492704"/>
                    <a:pt x="244498" y="492615"/>
                    <a:pt x="244053" y="492526"/>
                  </a:cubicBezTo>
                  <a:cubicBezTo>
                    <a:pt x="243964" y="492437"/>
                    <a:pt x="243875" y="492437"/>
                    <a:pt x="243786" y="492437"/>
                  </a:cubicBezTo>
                  <a:cubicBezTo>
                    <a:pt x="243697" y="492437"/>
                    <a:pt x="243608" y="492348"/>
                    <a:pt x="243608" y="492348"/>
                  </a:cubicBezTo>
                  <a:cubicBezTo>
                    <a:pt x="243251" y="492259"/>
                    <a:pt x="242895" y="492082"/>
                    <a:pt x="242628" y="491904"/>
                  </a:cubicBezTo>
                  <a:cubicBezTo>
                    <a:pt x="242628" y="491904"/>
                    <a:pt x="242539" y="491904"/>
                    <a:pt x="242539" y="491904"/>
                  </a:cubicBezTo>
                  <a:cubicBezTo>
                    <a:pt x="242539" y="491904"/>
                    <a:pt x="242450" y="491815"/>
                    <a:pt x="242361" y="491815"/>
                  </a:cubicBezTo>
                  <a:cubicBezTo>
                    <a:pt x="242094" y="491637"/>
                    <a:pt x="241738" y="491459"/>
                    <a:pt x="241471" y="491193"/>
                  </a:cubicBezTo>
                  <a:cubicBezTo>
                    <a:pt x="241382" y="491193"/>
                    <a:pt x="241293" y="491104"/>
                    <a:pt x="241293" y="491104"/>
                  </a:cubicBezTo>
                  <a:cubicBezTo>
                    <a:pt x="241204" y="491104"/>
                    <a:pt x="241204" y="491104"/>
                    <a:pt x="241204" y="491104"/>
                  </a:cubicBezTo>
                  <a:cubicBezTo>
                    <a:pt x="241204" y="491015"/>
                    <a:pt x="241204" y="491015"/>
                    <a:pt x="241204" y="491015"/>
                  </a:cubicBezTo>
                  <a:cubicBezTo>
                    <a:pt x="240937" y="490926"/>
                    <a:pt x="240759" y="490748"/>
                    <a:pt x="240581" y="490571"/>
                  </a:cubicBezTo>
                  <a:cubicBezTo>
                    <a:pt x="240581" y="490571"/>
                    <a:pt x="240492" y="490482"/>
                    <a:pt x="240403" y="490393"/>
                  </a:cubicBezTo>
                  <a:cubicBezTo>
                    <a:pt x="240403" y="490393"/>
                    <a:pt x="240314" y="490304"/>
                    <a:pt x="240225" y="490304"/>
                  </a:cubicBezTo>
                  <a:cubicBezTo>
                    <a:pt x="240225" y="490215"/>
                    <a:pt x="240136" y="490126"/>
                    <a:pt x="240047" y="490126"/>
                  </a:cubicBezTo>
                  <a:lnTo>
                    <a:pt x="239958" y="489949"/>
                  </a:lnTo>
                  <a:cubicBezTo>
                    <a:pt x="239869" y="489949"/>
                    <a:pt x="239780" y="489860"/>
                    <a:pt x="239780" y="489771"/>
                  </a:cubicBezTo>
                  <a:cubicBezTo>
                    <a:pt x="239691" y="489682"/>
                    <a:pt x="239602" y="489504"/>
                    <a:pt x="239513" y="489415"/>
                  </a:cubicBezTo>
                  <a:cubicBezTo>
                    <a:pt x="239424" y="489327"/>
                    <a:pt x="239335" y="489238"/>
                    <a:pt x="239246" y="489149"/>
                  </a:cubicBezTo>
                  <a:cubicBezTo>
                    <a:pt x="239246" y="489149"/>
                    <a:pt x="239246" y="489060"/>
                    <a:pt x="239157" y="489060"/>
                  </a:cubicBezTo>
                  <a:cubicBezTo>
                    <a:pt x="239157" y="489060"/>
                    <a:pt x="239157" y="489060"/>
                    <a:pt x="239157" y="488971"/>
                  </a:cubicBezTo>
                  <a:cubicBezTo>
                    <a:pt x="239157" y="488971"/>
                    <a:pt x="239068" y="488971"/>
                    <a:pt x="239068" y="488882"/>
                  </a:cubicBezTo>
                  <a:cubicBezTo>
                    <a:pt x="238890" y="488616"/>
                    <a:pt x="238623" y="488260"/>
                    <a:pt x="238445" y="487905"/>
                  </a:cubicBezTo>
                  <a:cubicBezTo>
                    <a:pt x="238445" y="487816"/>
                    <a:pt x="238445" y="487816"/>
                    <a:pt x="238356" y="487727"/>
                  </a:cubicBezTo>
                  <a:cubicBezTo>
                    <a:pt x="238178" y="487371"/>
                    <a:pt x="238000" y="487016"/>
                    <a:pt x="237911" y="486571"/>
                  </a:cubicBezTo>
                  <a:cubicBezTo>
                    <a:pt x="237911" y="486571"/>
                    <a:pt x="237822" y="486483"/>
                    <a:pt x="237822" y="486483"/>
                  </a:cubicBezTo>
                  <a:cubicBezTo>
                    <a:pt x="237822" y="486394"/>
                    <a:pt x="237822" y="486394"/>
                    <a:pt x="237822" y="486394"/>
                  </a:cubicBezTo>
                  <a:lnTo>
                    <a:pt x="181571" y="313183"/>
                  </a:lnTo>
                  <a:lnTo>
                    <a:pt x="6052" y="245818"/>
                  </a:lnTo>
                  <a:cubicBezTo>
                    <a:pt x="2403" y="244396"/>
                    <a:pt x="0" y="240930"/>
                    <a:pt x="0" y="237020"/>
                  </a:cubicBezTo>
                  <a:cubicBezTo>
                    <a:pt x="0" y="233110"/>
                    <a:pt x="2403" y="229555"/>
                    <a:pt x="6052" y="228133"/>
                  </a:cubicBezTo>
                  <a:lnTo>
                    <a:pt x="594644" y="622"/>
                  </a:lnTo>
                  <a:cubicBezTo>
                    <a:pt x="594733" y="622"/>
                    <a:pt x="594733" y="622"/>
                    <a:pt x="594733" y="622"/>
                  </a:cubicBezTo>
                  <a:cubicBezTo>
                    <a:pt x="594822" y="622"/>
                    <a:pt x="594911" y="533"/>
                    <a:pt x="595000" y="533"/>
                  </a:cubicBezTo>
                  <a:cubicBezTo>
                    <a:pt x="595178" y="444"/>
                    <a:pt x="595267" y="444"/>
                    <a:pt x="595445" y="355"/>
                  </a:cubicBezTo>
                  <a:cubicBezTo>
                    <a:pt x="595623" y="355"/>
                    <a:pt x="595712" y="266"/>
                    <a:pt x="595890" y="266"/>
                  </a:cubicBezTo>
                  <a:cubicBezTo>
                    <a:pt x="596068" y="177"/>
                    <a:pt x="596246" y="177"/>
                    <a:pt x="596335" y="177"/>
                  </a:cubicBezTo>
                  <a:cubicBezTo>
                    <a:pt x="596513" y="177"/>
                    <a:pt x="596602" y="89"/>
                    <a:pt x="596780" y="89"/>
                  </a:cubicBezTo>
                  <a:cubicBezTo>
                    <a:pt x="596869" y="89"/>
                    <a:pt x="596958" y="89"/>
                    <a:pt x="597047" y="89"/>
                  </a:cubicBezTo>
                  <a:cubicBezTo>
                    <a:pt x="597136" y="89"/>
                    <a:pt x="597225" y="0"/>
                    <a:pt x="597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cxnSp>
          <p:nvCxnSpPr>
            <p:cNvPr id="21" name="直接箭头连接符 20"/>
            <p:cNvCxnSpPr/>
            <p:nvPr/>
          </p:nvCxnSpPr>
          <p:spPr>
            <a:xfrm>
              <a:off x="2843912" y="3500438"/>
              <a:ext cx="2947245" cy="0"/>
            </a:xfrm>
            <a:prstGeom prst="straightConnector1">
              <a:avLst/>
            </a:prstGeom>
            <a:ln w="28575">
              <a:solidFill>
                <a:srgbClr val="3399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直接箭头连接符 22"/>
          <p:cNvCxnSpPr>
            <a:endCxn id="9" idx="104"/>
          </p:cNvCxnSpPr>
          <p:nvPr/>
        </p:nvCxnSpPr>
        <p:spPr>
          <a:xfrm flipV="1">
            <a:off x="6400842" y="2039471"/>
            <a:ext cx="1594236" cy="1460966"/>
          </a:xfrm>
          <a:prstGeom prst="straightConnector1">
            <a:avLst/>
          </a:prstGeom>
          <a:ln w="28575">
            <a:solidFill>
              <a:srgbClr val="3399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2843912" y="3517673"/>
            <a:ext cx="2947245" cy="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rot="4107596" flipV="1">
            <a:off x="6437222" y="3446759"/>
            <a:ext cx="1600563" cy="116719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7865300" y="1570340"/>
            <a:ext cx="2624474" cy="1600173"/>
          </a:xfrm>
          <a:prstGeom prst="roundRect">
            <a:avLst>
              <a:gd name="adj" fmla="val 9070"/>
            </a:avLst>
          </a:prstGeom>
          <a:noFill/>
          <a:ln w="6350">
            <a:solidFill>
              <a:schemeClr val="bg2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7865300" y="3951741"/>
            <a:ext cx="2624474" cy="1600173"/>
          </a:xfrm>
          <a:prstGeom prst="roundRect">
            <a:avLst>
              <a:gd name="adj" fmla="val 9070"/>
            </a:avLst>
          </a:prstGeom>
          <a:noFill/>
          <a:ln w="6350">
            <a:solidFill>
              <a:schemeClr val="bg2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>
            <a:off x="2843912" y="3614965"/>
            <a:ext cx="2947245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endCxn id="16" idx="105"/>
          </p:cNvCxnSpPr>
          <p:nvPr/>
        </p:nvCxnSpPr>
        <p:spPr>
          <a:xfrm flipV="1">
            <a:off x="6400841" y="2816195"/>
            <a:ext cx="1594237" cy="68424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05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669257" y="3152418"/>
            <a:ext cx="8853487" cy="553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en-US" altLang="zh-CN" sz="2800" dirty="0" smtClean="0">
                <a:solidFill>
                  <a:srgbClr val="FF0000"/>
                </a:solidFill>
              </a:rPr>
              <a:t>Publish</a:t>
            </a:r>
            <a:r>
              <a:rPr lang="en-US" altLang="zh-CN" sz="2800" dirty="0" smtClean="0">
                <a:solidFill>
                  <a:schemeClr val="bg1"/>
                </a:solidFill>
              </a:rPr>
              <a:t> &amp; </a:t>
            </a:r>
            <a:r>
              <a:rPr lang="en-US" altLang="zh-CN" sz="2800" dirty="0" smtClean="0">
                <a:solidFill>
                  <a:srgbClr val="FF0000"/>
                </a:solidFill>
              </a:rPr>
              <a:t>Subscribe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74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381" y="1505190"/>
            <a:ext cx="6095238" cy="3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68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hoto-symbol-to-share-with-right-arrow_38997"/>
          <p:cNvSpPr>
            <a:spLocks noChangeAspect="1"/>
          </p:cNvSpPr>
          <p:nvPr/>
        </p:nvSpPr>
        <p:spPr bwMode="auto">
          <a:xfrm>
            <a:off x="2234227" y="3245025"/>
            <a:ext cx="609685" cy="510825"/>
          </a:xfrm>
          <a:custGeom>
            <a:avLst/>
            <a:gdLst>
              <a:gd name="connsiteX0" fmla="*/ 50665 w 588338"/>
              <a:gd name="connsiteY0" fmla="*/ 69442 h 492940"/>
              <a:gd name="connsiteX1" fmla="*/ 268225 w 588338"/>
              <a:gd name="connsiteY1" fmla="*/ 69442 h 492940"/>
              <a:gd name="connsiteX2" fmla="*/ 263258 w 588338"/>
              <a:gd name="connsiteY2" fmla="*/ 71426 h 492940"/>
              <a:gd name="connsiteX3" fmla="*/ 262265 w 588338"/>
              <a:gd name="connsiteY3" fmla="*/ 72418 h 492940"/>
              <a:gd name="connsiteX4" fmla="*/ 250344 w 588338"/>
              <a:gd name="connsiteY4" fmla="*/ 78368 h 492940"/>
              <a:gd name="connsiteX5" fmla="*/ 223521 w 588338"/>
              <a:gd name="connsiteY5" fmla="*/ 92253 h 492940"/>
              <a:gd name="connsiteX6" fmla="*/ 213587 w 588338"/>
              <a:gd name="connsiteY6" fmla="*/ 98204 h 492940"/>
              <a:gd name="connsiteX7" fmla="*/ 187758 w 588338"/>
              <a:gd name="connsiteY7" fmla="*/ 117048 h 492940"/>
              <a:gd name="connsiteX8" fmla="*/ 50665 w 588338"/>
              <a:gd name="connsiteY8" fmla="*/ 117048 h 492940"/>
              <a:gd name="connsiteX9" fmla="*/ 47685 w 588338"/>
              <a:gd name="connsiteY9" fmla="*/ 120024 h 492940"/>
              <a:gd name="connsiteX10" fmla="*/ 47685 w 588338"/>
              <a:gd name="connsiteY10" fmla="*/ 442358 h 492940"/>
              <a:gd name="connsiteX11" fmla="*/ 50665 w 588338"/>
              <a:gd name="connsiteY11" fmla="*/ 445334 h 492940"/>
              <a:gd name="connsiteX12" fmla="*/ 479825 w 588338"/>
              <a:gd name="connsiteY12" fmla="*/ 445334 h 492940"/>
              <a:gd name="connsiteX13" fmla="*/ 483799 w 588338"/>
              <a:gd name="connsiteY13" fmla="*/ 442358 h 492940"/>
              <a:gd name="connsiteX14" fmla="*/ 483799 w 588338"/>
              <a:gd name="connsiteY14" fmla="*/ 170606 h 492940"/>
              <a:gd name="connsiteX15" fmla="*/ 531483 w 588338"/>
              <a:gd name="connsiteY15" fmla="*/ 148786 h 492940"/>
              <a:gd name="connsiteX16" fmla="*/ 531483 w 588338"/>
              <a:gd name="connsiteY16" fmla="*/ 442358 h 492940"/>
              <a:gd name="connsiteX17" fmla="*/ 479825 w 588338"/>
              <a:gd name="connsiteY17" fmla="*/ 492940 h 492940"/>
              <a:gd name="connsiteX18" fmla="*/ 50665 w 588338"/>
              <a:gd name="connsiteY18" fmla="*/ 492940 h 492940"/>
              <a:gd name="connsiteX19" fmla="*/ 0 w 588338"/>
              <a:gd name="connsiteY19" fmla="*/ 442358 h 492940"/>
              <a:gd name="connsiteX20" fmla="*/ 0 w 588338"/>
              <a:gd name="connsiteY20" fmla="*/ 120024 h 492940"/>
              <a:gd name="connsiteX21" fmla="*/ 50665 w 588338"/>
              <a:gd name="connsiteY21" fmla="*/ 69442 h 492940"/>
              <a:gd name="connsiteX22" fmla="*/ 399379 w 588338"/>
              <a:gd name="connsiteY22" fmla="*/ 0 h 492940"/>
              <a:gd name="connsiteX23" fmla="*/ 404346 w 588338"/>
              <a:gd name="connsiteY23" fmla="*/ 992 h 492940"/>
              <a:gd name="connsiteX24" fmla="*/ 582185 w 588338"/>
              <a:gd name="connsiteY24" fmla="*/ 85305 h 492940"/>
              <a:gd name="connsiteX25" fmla="*/ 588146 w 588338"/>
              <a:gd name="connsiteY25" fmla="*/ 95225 h 492940"/>
              <a:gd name="connsiteX26" fmla="*/ 582185 w 588338"/>
              <a:gd name="connsiteY26" fmla="*/ 104152 h 492940"/>
              <a:gd name="connsiteX27" fmla="*/ 402359 w 588338"/>
              <a:gd name="connsiteY27" fmla="*/ 186482 h 492940"/>
              <a:gd name="connsiteX28" fmla="*/ 398385 w 588338"/>
              <a:gd name="connsiteY28" fmla="*/ 187474 h 492940"/>
              <a:gd name="connsiteX29" fmla="*/ 395405 w 588338"/>
              <a:gd name="connsiteY29" fmla="*/ 187474 h 492940"/>
              <a:gd name="connsiteX30" fmla="*/ 391431 w 588338"/>
              <a:gd name="connsiteY30" fmla="*/ 184498 h 492940"/>
              <a:gd name="connsiteX31" fmla="*/ 388450 w 588338"/>
              <a:gd name="connsiteY31" fmla="*/ 172595 h 492940"/>
              <a:gd name="connsiteX32" fmla="*/ 408320 w 588338"/>
              <a:gd name="connsiteY32" fmla="*/ 130934 h 492940"/>
              <a:gd name="connsiteX33" fmla="*/ 407327 w 588338"/>
              <a:gd name="connsiteY33" fmla="*/ 130934 h 492940"/>
              <a:gd name="connsiteX34" fmla="*/ 383483 w 588338"/>
              <a:gd name="connsiteY34" fmla="*/ 128950 h 492940"/>
              <a:gd name="connsiteX35" fmla="*/ 359638 w 588338"/>
              <a:gd name="connsiteY35" fmla="*/ 127958 h 492940"/>
              <a:gd name="connsiteX36" fmla="*/ 353677 w 588338"/>
              <a:gd name="connsiteY36" fmla="*/ 127958 h 492940"/>
              <a:gd name="connsiteX37" fmla="*/ 321885 w 588338"/>
              <a:gd name="connsiteY37" fmla="*/ 129942 h 492940"/>
              <a:gd name="connsiteX38" fmla="*/ 287112 w 588338"/>
              <a:gd name="connsiteY38" fmla="*/ 135894 h 492940"/>
              <a:gd name="connsiteX39" fmla="*/ 252339 w 588338"/>
              <a:gd name="connsiteY39" fmla="*/ 145813 h 492940"/>
              <a:gd name="connsiteX40" fmla="*/ 218560 w 588338"/>
              <a:gd name="connsiteY40" fmla="*/ 160692 h 492940"/>
              <a:gd name="connsiteX41" fmla="*/ 201670 w 588338"/>
              <a:gd name="connsiteY41" fmla="*/ 168627 h 492940"/>
              <a:gd name="connsiteX42" fmla="*/ 186768 w 588338"/>
              <a:gd name="connsiteY42" fmla="*/ 178546 h 492940"/>
              <a:gd name="connsiteX43" fmla="*/ 172859 w 588338"/>
              <a:gd name="connsiteY43" fmla="*/ 188465 h 492940"/>
              <a:gd name="connsiteX44" fmla="*/ 158949 w 588338"/>
              <a:gd name="connsiteY44" fmla="*/ 198385 h 492940"/>
              <a:gd name="connsiteX45" fmla="*/ 136099 w 588338"/>
              <a:gd name="connsiteY45" fmla="*/ 219215 h 492940"/>
              <a:gd name="connsiteX46" fmla="*/ 118215 w 588338"/>
              <a:gd name="connsiteY46" fmla="*/ 238062 h 492940"/>
              <a:gd name="connsiteX47" fmla="*/ 106293 w 588338"/>
              <a:gd name="connsiteY47" fmla="*/ 254924 h 492940"/>
              <a:gd name="connsiteX48" fmla="*/ 96358 w 588338"/>
              <a:gd name="connsiteY48" fmla="*/ 269803 h 492940"/>
              <a:gd name="connsiteX49" fmla="*/ 102319 w 588338"/>
              <a:gd name="connsiteY49" fmla="*/ 252940 h 492940"/>
              <a:gd name="connsiteX50" fmla="*/ 112254 w 588338"/>
              <a:gd name="connsiteY50" fmla="*/ 234094 h 492940"/>
              <a:gd name="connsiteX51" fmla="*/ 126164 w 588338"/>
              <a:gd name="connsiteY51" fmla="*/ 211280 h 492940"/>
              <a:gd name="connsiteX52" fmla="*/ 145040 w 588338"/>
              <a:gd name="connsiteY52" fmla="*/ 184498 h 492940"/>
              <a:gd name="connsiteX53" fmla="*/ 156962 w 588338"/>
              <a:gd name="connsiteY53" fmla="*/ 171603 h 492940"/>
              <a:gd name="connsiteX54" fmla="*/ 169878 w 588338"/>
              <a:gd name="connsiteY54" fmla="*/ 157716 h 492940"/>
              <a:gd name="connsiteX55" fmla="*/ 183787 w 588338"/>
              <a:gd name="connsiteY55" fmla="*/ 143829 h 492940"/>
              <a:gd name="connsiteX56" fmla="*/ 199683 w 588338"/>
              <a:gd name="connsiteY56" fmla="*/ 131926 h 492940"/>
              <a:gd name="connsiteX57" fmla="*/ 233463 w 588338"/>
              <a:gd name="connsiteY57" fmla="*/ 108120 h 492940"/>
              <a:gd name="connsiteX58" fmla="*/ 271216 w 588338"/>
              <a:gd name="connsiteY58" fmla="*/ 89273 h 492940"/>
              <a:gd name="connsiteX59" fmla="*/ 308969 w 588338"/>
              <a:gd name="connsiteY59" fmla="*/ 74394 h 492940"/>
              <a:gd name="connsiteX60" fmla="*/ 345729 w 588338"/>
              <a:gd name="connsiteY60" fmla="*/ 64475 h 492940"/>
              <a:gd name="connsiteX61" fmla="*/ 379509 w 588338"/>
              <a:gd name="connsiteY61" fmla="*/ 58523 h 492940"/>
              <a:gd name="connsiteX62" fmla="*/ 408320 w 588338"/>
              <a:gd name="connsiteY62" fmla="*/ 55548 h 492940"/>
              <a:gd name="connsiteX63" fmla="*/ 408320 w 588338"/>
              <a:gd name="connsiteY63" fmla="*/ 54556 h 492940"/>
              <a:gd name="connsiteX64" fmla="*/ 390437 w 588338"/>
              <a:gd name="connsiteY64" fmla="*/ 13887 h 492940"/>
              <a:gd name="connsiteX65" fmla="*/ 392424 w 588338"/>
              <a:gd name="connsiteY65" fmla="*/ 2976 h 492940"/>
              <a:gd name="connsiteX66" fmla="*/ 399379 w 588338"/>
              <a:gd name="connsiteY66" fmla="*/ 0 h 492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588338" h="492940">
                <a:moveTo>
                  <a:pt x="50665" y="69442"/>
                </a:moveTo>
                <a:lnTo>
                  <a:pt x="268225" y="69442"/>
                </a:lnTo>
                <a:cubicBezTo>
                  <a:pt x="267232" y="69442"/>
                  <a:pt x="265245" y="70434"/>
                  <a:pt x="263258" y="71426"/>
                </a:cubicBezTo>
                <a:cubicBezTo>
                  <a:pt x="263258" y="71426"/>
                  <a:pt x="262265" y="71426"/>
                  <a:pt x="262265" y="72418"/>
                </a:cubicBezTo>
                <a:cubicBezTo>
                  <a:pt x="258291" y="74401"/>
                  <a:pt x="254317" y="76385"/>
                  <a:pt x="250344" y="78368"/>
                </a:cubicBezTo>
                <a:cubicBezTo>
                  <a:pt x="241403" y="82336"/>
                  <a:pt x="232462" y="86303"/>
                  <a:pt x="223521" y="92253"/>
                </a:cubicBezTo>
                <a:cubicBezTo>
                  <a:pt x="220541" y="94237"/>
                  <a:pt x="216567" y="96221"/>
                  <a:pt x="213587" y="98204"/>
                </a:cubicBezTo>
                <a:cubicBezTo>
                  <a:pt x="205639" y="104155"/>
                  <a:pt x="195705" y="110106"/>
                  <a:pt x="187758" y="117048"/>
                </a:cubicBezTo>
                <a:lnTo>
                  <a:pt x="50665" y="117048"/>
                </a:lnTo>
                <a:cubicBezTo>
                  <a:pt x="49672" y="117048"/>
                  <a:pt x="47685" y="118040"/>
                  <a:pt x="47685" y="120024"/>
                </a:cubicBezTo>
                <a:lnTo>
                  <a:pt x="47685" y="442358"/>
                </a:lnTo>
                <a:cubicBezTo>
                  <a:pt x="47685" y="443350"/>
                  <a:pt x="49672" y="445334"/>
                  <a:pt x="50665" y="445334"/>
                </a:cubicBezTo>
                <a:lnTo>
                  <a:pt x="479825" y="445334"/>
                </a:lnTo>
                <a:cubicBezTo>
                  <a:pt x="481812" y="445334"/>
                  <a:pt x="483799" y="443350"/>
                  <a:pt x="483799" y="442358"/>
                </a:cubicBezTo>
                <a:lnTo>
                  <a:pt x="483799" y="170606"/>
                </a:lnTo>
                <a:lnTo>
                  <a:pt x="531483" y="148786"/>
                </a:lnTo>
                <a:lnTo>
                  <a:pt x="531483" y="442358"/>
                </a:lnTo>
                <a:cubicBezTo>
                  <a:pt x="531483" y="470129"/>
                  <a:pt x="508634" y="492940"/>
                  <a:pt x="479825" y="492940"/>
                </a:cubicBezTo>
                <a:lnTo>
                  <a:pt x="50665" y="492940"/>
                </a:lnTo>
                <a:cubicBezTo>
                  <a:pt x="22849" y="492940"/>
                  <a:pt x="0" y="470129"/>
                  <a:pt x="0" y="442358"/>
                </a:cubicBezTo>
                <a:lnTo>
                  <a:pt x="0" y="120024"/>
                </a:lnTo>
                <a:cubicBezTo>
                  <a:pt x="0" y="92253"/>
                  <a:pt x="22849" y="69442"/>
                  <a:pt x="50665" y="69442"/>
                </a:cubicBezTo>
                <a:close/>
                <a:moveTo>
                  <a:pt x="399379" y="0"/>
                </a:moveTo>
                <a:cubicBezTo>
                  <a:pt x="401366" y="0"/>
                  <a:pt x="402359" y="0"/>
                  <a:pt x="404346" y="992"/>
                </a:cubicBezTo>
                <a:lnTo>
                  <a:pt x="582185" y="85305"/>
                </a:lnTo>
                <a:cubicBezTo>
                  <a:pt x="586159" y="87289"/>
                  <a:pt x="589139" y="90265"/>
                  <a:pt x="588146" y="95225"/>
                </a:cubicBezTo>
                <a:cubicBezTo>
                  <a:pt x="588146" y="99192"/>
                  <a:pt x="586159" y="102168"/>
                  <a:pt x="582185" y="104152"/>
                </a:cubicBezTo>
                <a:lnTo>
                  <a:pt x="402359" y="186482"/>
                </a:lnTo>
                <a:cubicBezTo>
                  <a:pt x="401366" y="187474"/>
                  <a:pt x="399379" y="187474"/>
                  <a:pt x="398385" y="187474"/>
                </a:cubicBezTo>
                <a:cubicBezTo>
                  <a:pt x="397392" y="187474"/>
                  <a:pt x="396398" y="187474"/>
                  <a:pt x="395405" y="187474"/>
                </a:cubicBezTo>
                <a:cubicBezTo>
                  <a:pt x="393418" y="186482"/>
                  <a:pt x="392424" y="185490"/>
                  <a:pt x="391431" y="184498"/>
                </a:cubicBezTo>
                <a:cubicBezTo>
                  <a:pt x="387457" y="181522"/>
                  <a:pt x="387457" y="176562"/>
                  <a:pt x="388450" y="172595"/>
                </a:cubicBezTo>
                <a:lnTo>
                  <a:pt x="408320" y="130934"/>
                </a:lnTo>
                <a:cubicBezTo>
                  <a:pt x="408320" y="130934"/>
                  <a:pt x="408320" y="130934"/>
                  <a:pt x="407327" y="130934"/>
                </a:cubicBezTo>
                <a:cubicBezTo>
                  <a:pt x="400372" y="128950"/>
                  <a:pt x="392424" y="128950"/>
                  <a:pt x="383483" y="128950"/>
                </a:cubicBezTo>
                <a:cubicBezTo>
                  <a:pt x="375535" y="128950"/>
                  <a:pt x="367586" y="127958"/>
                  <a:pt x="359638" y="127958"/>
                </a:cubicBezTo>
                <a:cubicBezTo>
                  <a:pt x="357651" y="127958"/>
                  <a:pt x="355664" y="127958"/>
                  <a:pt x="353677" y="127958"/>
                </a:cubicBezTo>
                <a:cubicBezTo>
                  <a:pt x="343742" y="127958"/>
                  <a:pt x="332814" y="128950"/>
                  <a:pt x="321885" y="129942"/>
                </a:cubicBezTo>
                <a:cubicBezTo>
                  <a:pt x="309963" y="131926"/>
                  <a:pt x="299034" y="133910"/>
                  <a:pt x="287112" y="135894"/>
                </a:cubicBezTo>
                <a:cubicBezTo>
                  <a:pt x="275190" y="138869"/>
                  <a:pt x="263268" y="141845"/>
                  <a:pt x="252339" y="145813"/>
                </a:cubicBezTo>
                <a:cubicBezTo>
                  <a:pt x="240417" y="150772"/>
                  <a:pt x="228495" y="153748"/>
                  <a:pt x="218560" y="160692"/>
                </a:cubicBezTo>
                <a:cubicBezTo>
                  <a:pt x="212599" y="162675"/>
                  <a:pt x="207631" y="165651"/>
                  <a:pt x="201670" y="168627"/>
                </a:cubicBezTo>
                <a:cubicBezTo>
                  <a:pt x="196703" y="171603"/>
                  <a:pt x="191735" y="174579"/>
                  <a:pt x="186768" y="178546"/>
                </a:cubicBezTo>
                <a:cubicBezTo>
                  <a:pt x="181800" y="181522"/>
                  <a:pt x="176833" y="184498"/>
                  <a:pt x="172859" y="188465"/>
                </a:cubicBezTo>
                <a:cubicBezTo>
                  <a:pt x="167891" y="191441"/>
                  <a:pt x="163917" y="194417"/>
                  <a:pt x="158949" y="198385"/>
                </a:cubicBezTo>
                <a:cubicBezTo>
                  <a:pt x="151001" y="205328"/>
                  <a:pt x="143053" y="212272"/>
                  <a:pt x="136099" y="219215"/>
                </a:cubicBezTo>
                <a:cubicBezTo>
                  <a:pt x="129144" y="226159"/>
                  <a:pt x="123183" y="232110"/>
                  <a:pt x="118215" y="238062"/>
                </a:cubicBezTo>
                <a:cubicBezTo>
                  <a:pt x="113248" y="244013"/>
                  <a:pt x="109274" y="249965"/>
                  <a:pt x="106293" y="254924"/>
                </a:cubicBezTo>
                <a:cubicBezTo>
                  <a:pt x="99339" y="263852"/>
                  <a:pt x="96358" y="269803"/>
                  <a:pt x="96358" y="269803"/>
                </a:cubicBezTo>
                <a:cubicBezTo>
                  <a:pt x="96358" y="269803"/>
                  <a:pt x="98345" y="262860"/>
                  <a:pt x="102319" y="252940"/>
                </a:cubicBezTo>
                <a:cubicBezTo>
                  <a:pt x="105300" y="246989"/>
                  <a:pt x="108280" y="241037"/>
                  <a:pt x="112254" y="234094"/>
                </a:cubicBezTo>
                <a:cubicBezTo>
                  <a:pt x="116228" y="227150"/>
                  <a:pt x="120202" y="219215"/>
                  <a:pt x="126164" y="211280"/>
                </a:cubicBezTo>
                <a:cubicBezTo>
                  <a:pt x="131131" y="202352"/>
                  <a:pt x="138086" y="193425"/>
                  <a:pt x="145040" y="184498"/>
                </a:cubicBezTo>
                <a:cubicBezTo>
                  <a:pt x="149014" y="180530"/>
                  <a:pt x="152988" y="175570"/>
                  <a:pt x="156962" y="171603"/>
                </a:cubicBezTo>
                <a:cubicBezTo>
                  <a:pt x="160936" y="166643"/>
                  <a:pt x="165904" y="161684"/>
                  <a:pt x="169878" y="157716"/>
                </a:cubicBezTo>
                <a:cubicBezTo>
                  <a:pt x="174846" y="153748"/>
                  <a:pt x="179813" y="148789"/>
                  <a:pt x="183787" y="143829"/>
                </a:cubicBezTo>
                <a:cubicBezTo>
                  <a:pt x="189748" y="139861"/>
                  <a:pt x="194716" y="135894"/>
                  <a:pt x="199683" y="131926"/>
                </a:cubicBezTo>
                <a:cubicBezTo>
                  <a:pt x="210612" y="122999"/>
                  <a:pt x="222534" y="116055"/>
                  <a:pt x="233463" y="108120"/>
                </a:cubicBezTo>
                <a:cubicBezTo>
                  <a:pt x="245385" y="101176"/>
                  <a:pt x="258300" y="95225"/>
                  <a:pt x="271216" y="89273"/>
                </a:cubicBezTo>
                <a:cubicBezTo>
                  <a:pt x="283138" y="83322"/>
                  <a:pt x="296054" y="79354"/>
                  <a:pt x="308969" y="74394"/>
                </a:cubicBezTo>
                <a:cubicBezTo>
                  <a:pt x="321885" y="70427"/>
                  <a:pt x="333807" y="67451"/>
                  <a:pt x="345729" y="64475"/>
                </a:cubicBezTo>
                <a:cubicBezTo>
                  <a:pt x="357651" y="61499"/>
                  <a:pt x="368580" y="60507"/>
                  <a:pt x="379509" y="58523"/>
                </a:cubicBezTo>
                <a:cubicBezTo>
                  <a:pt x="389444" y="56539"/>
                  <a:pt x="399379" y="55548"/>
                  <a:pt x="408320" y="55548"/>
                </a:cubicBezTo>
                <a:cubicBezTo>
                  <a:pt x="408320" y="54556"/>
                  <a:pt x="408320" y="54556"/>
                  <a:pt x="408320" y="54556"/>
                </a:cubicBezTo>
                <a:lnTo>
                  <a:pt x="390437" y="13887"/>
                </a:lnTo>
                <a:cubicBezTo>
                  <a:pt x="388450" y="9919"/>
                  <a:pt x="389444" y="5951"/>
                  <a:pt x="392424" y="2976"/>
                </a:cubicBezTo>
                <a:cubicBezTo>
                  <a:pt x="394411" y="992"/>
                  <a:pt x="397392" y="0"/>
                  <a:pt x="399379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</p:sp>
      <p:grpSp>
        <p:nvGrpSpPr>
          <p:cNvPr id="11" name="组合 10"/>
          <p:cNvGrpSpPr/>
          <p:nvPr/>
        </p:nvGrpSpPr>
        <p:grpSpPr>
          <a:xfrm>
            <a:off x="7979048" y="645600"/>
            <a:ext cx="2275676" cy="608764"/>
            <a:chOff x="7995078" y="1705083"/>
            <a:chExt cx="2275676" cy="608764"/>
          </a:xfrm>
        </p:grpSpPr>
        <p:sp>
          <p:nvSpPr>
            <p:cNvPr id="9" name="settings_329215"/>
            <p:cNvSpPr>
              <a:spLocks noChangeAspect="1"/>
            </p:cNvSpPr>
            <p:nvPr/>
          </p:nvSpPr>
          <p:spPr bwMode="auto">
            <a:xfrm>
              <a:off x="7995078" y="1705083"/>
              <a:ext cx="609685" cy="608764"/>
            </a:xfrm>
            <a:custGeom>
              <a:avLst/>
              <a:gdLst>
                <a:gd name="connsiteX0" fmla="*/ 353455 w 607639"/>
                <a:gd name="connsiteY0" fmla="*/ 246584 h 606722"/>
                <a:gd name="connsiteX1" fmla="*/ 367472 w 607639"/>
                <a:gd name="connsiteY1" fmla="*/ 252385 h 606722"/>
                <a:gd name="connsiteX2" fmla="*/ 367472 w 607639"/>
                <a:gd name="connsiteY2" fmla="*/ 280385 h 606722"/>
                <a:gd name="connsiteX3" fmla="*/ 296095 w 607639"/>
                <a:gd name="connsiteY3" fmla="*/ 351587 h 606722"/>
                <a:gd name="connsiteX4" fmla="*/ 268061 w 607639"/>
                <a:gd name="connsiteY4" fmla="*/ 351587 h 606722"/>
                <a:gd name="connsiteX5" fmla="*/ 240115 w 607639"/>
                <a:gd name="connsiteY5" fmla="*/ 323675 h 606722"/>
                <a:gd name="connsiteX6" fmla="*/ 240115 w 607639"/>
                <a:gd name="connsiteY6" fmla="*/ 295674 h 606722"/>
                <a:gd name="connsiteX7" fmla="*/ 268150 w 607639"/>
                <a:gd name="connsiteY7" fmla="*/ 295674 h 606722"/>
                <a:gd name="connsiteX8" fmla="*/ 282123 w 607639"/>
                <a:gd name="connsiteY8" fmla="*/ 309630 h 606722"/>
                <a:gd name="connsiteX9" fmla="*/ 339438 w 607639"/>
                <a:gd name="connsiteY9" fmla="*/ 252385 h 606722"/>
                <a:gd name="connsiteX10" fmla="*/ 353455 w 607639"/>
                <a:gd name="connsiteY10" fmla="*/ 246584 h 606722"/>
                <a:gd name="connsiteX11" fmla="*/ 303775 w 607639"/>
                <a:gd name="connsiteY11" fmla="*/ 183994 h 606722"/>
                <a:gd name="connsiteX12" fmla="*/ 185599 w 607639"/>
                <a:gd name="connsiteY12" fmla="*/ 302012 h 606722"/>
                <a:gd name="connsiteX13" fmla="*/ 303775 w 607639"/>
                <a:gd name="connsiteY13" fmla="*/ 420118 h 606722"/>
                <a:gd name="connsiteX14" fmla="*/ 422040 w 607639"/>
                <a:gd name="connsiteY14" fmla="*/ 302012 h 606722"/>
                <a:gd name="connsiteX15" fmla="*/ 303775 w 607639"/>
                <a:gd name="connsiteY15" fmla="*/ 183994 h 606722"/>
                <a:gd name="connsiteX16" fmla="*/ 303775 w 607639"/>
                <a:gd name="connsiteY16" fmla="*/ 144448 h 606722"/>
                <a:gd name="connsiteX17" fmla="*/ 461639 w 607639"/>
                <a:gd name="connsiteY17" fmla="*/ 302012 h 606722"/>
                <a:gd name="connsiteX18" fmla="*/ 303775 w 607639"/>
                <a:gd name="connsiteY18" fmla="*/ 459664 h 606722"/>
                <a:gd name="connsiteX19" fmla="*/ 146000 w 607639"/>
                <a:gd name="connsiteY19" fmla="*/ 302012 h 606722"/>
                <a:gd name="connsiteX20" fmla="*/ 303775 w 607639"/>
                <a:gd name="connsiteY20" fmla="*/ 144448 h 606722"/>
                <a:gd name="connsiteX21" fmla="*/ 290157 w 607639"/>
                <a:gd name="connsiteY21" fmla="*/ 39548 h 606722"/>
                <a:gd name="connsiteX22" fmla="*/ 279833 w 607639"/>
                <a:gd name="connsiteY22" fmla="*/ 91448 h 606722"/>
                <a:gd name="connsiteX23" fmla="*/ 264346 w 607639"/>
                <a:gd name="connsiteY23" fmla="*/ 107001 h 606722"/>
                <a:gd name="connsiteX24" fmla="*/ 192963 w 607639"/>
                <a:gd name="connsiteY24" fmla="*/ 136683 h 606722"/>
                <a:gd name="connsiteX25" fmla="*/ 170890 w 607639"/>
                <a:gd name="connsiteY25" fmla="*/ 136683 h 606722"/>
                <a:gd name="connsiteX26" fmla="*/ 126654 w 607639"/>
                <a:gd name="connsiteY26" fmla="*/ 107178 h 606722"/>
                <a:gd name="connsiteX27" fmla="*/ 107340 w 607639"/>
                <a:gd name="connsiteY27" fmla="*/ 126463 h 606722"/>
                <a:gd name="connsiteX28" fmla="*/ 137157 w 607639"/>
                <a:gd name="connsiteY28" fmla="*/ 170988 h 606722"/>
                <a:gd name="connsiteX29" fmla="*/ 137246 w 607639"/>
                <a:gd name="connsiteY29" fmla="*/ 192850 h 606722"/>
                <a:gd name="connsiteX30" fmla="*/ 108319 w 607639"/>
                <a:gd name="connsiteY30" fmla="*/ 263591 h 606722"/>
                <a:gd name="connsiteX31" fmla="*/ 92743 w 607639"/>
                <a:gd name="connsiteY31" fmla="*/ 279233 h 606722"/>
                <a:gd name="connsiteX32" fmla="*/ 39607 w 607639"/>
                <a:gd name="connsiteY32" fmla="*/ 289719 h 606722"/>
                <a:gd name="connsiteX33" fmla="*/ 39607 w 607639"/>
                <a:gd name="connsiteY33" fmla="*/ 317003 h 606722"/>
                <a:gd name="connsiteX34" fmla="*/ 93277 w 607639"/>
                <a:gd name="connsiteY34" fmla="*/ 327578 h 606722"/>
                <a:gd name="connsiteX35" fmla="*/ 108764 w 607639"/>
                <a:gd name="connsiteY35" fmla="*/ 342953 h 606722"/>
                <a:gd name="connsiteX36" fmla="*/ 138047 w 607639"/>
                <a:gd name="connsiteY36" fmla="*/ 412450 h 606722"/>
                <a:gd name="connsiteX37" fmla="*/ 138047 w 607639"/>
                <a:gd name="connsiteY37" fmla="*/ 434401 h 606722"/>
                <a:gd name="connsiteX38" fmla="*/ 107340 w 607639"/>
                <a:gd name="connsiteY38" fmla="*/ 480259 h 606722"/>
                <a:gd name="connsiteX39" fmla="*/ 126654 w 607639"/>
                <a:gd name="connsiteY39" fmla="*/ 499544 h 606722"/>
                <a:gd name="connsiteX40" fmla="*/ 172848 w 607639"/>
                <a:gd name="connsiteY40" fmla="*/ 468617 h 606722"/>
                <a:gd name="connsiteX41" fmla="*/ 194743 w 607639"/>
                <a:gd name="connsiteY41" fmla="*/ 468528 h 606722"/>
                <a:gd name="connsiteX42" fmla="*/ 263812 w 607639"/>
                <a:gd name="connsiteY42" fmla="*/ 496966 h 606722"/>
                <a:gd name="connsiteX43" fmla="*/ 279299 w 607639"/>
                <a:gd name="connsiteY43" fmla="*/ 512519 h 606722"/>
                <a:gd name="connsiteX44" fmla="*/ 290157 w 607639"/>
                <a:gd name="connsiteY44" fmla="*/ 567086 h 606722"/>
                <a:gd name="connsiteX45" fmla="*/ 317482 w 607639"/>
                <a:gd name="connsiteY45" fmla="*/ 567086 h 606722"/>
                <a:gd name="connsiteX46" fmla="*/ 328341 w 607639"/>
                <a:gd name="connsiteY46" fmla="*/ 512519 h 606722"/>
                <a:gd name="connsiteX47" fmla="*/ 343828 w 607639"/>
                <a:gd name="connsiteY47" fmla="*/ 496966 h 606722"/>
                <a:gd name="connsiteX48" fmla="*/ 412807 w 607639"/>
                <a:gd name="connsiteY48" fmla="*/ 468528 h 606722"/>
                <a:gd name="connsiteX49" fmla="*/ 434702 w 607639"/>
                <a:gd name="connsiteY49" fmla="*/ 468617 h 606722"/>
                <a:gd name="connsiteX50" fmla="*/ 480985 w 607639"/>
                <a:gd name="connsiteY50" fmla="*/ 499544 h 606722"/>
                <a:gd name="connsiteX51" fmla="*/ 500299 w 607639"/>
                <a:gd name="connsiteY51" fmla="*/ 480259 h 606722"/>
                <a:gd name="connsiteX52" fmla="*/ 469592 w 607639"/>
                <a:gd name="connsiteY52" fmla="*/ 434401 h 606722"/>
                <a:gd name="connsiteX53" fmla="*/ 469592 w 607639"/>
                <a:gd name="connsiteY53" fmla="*/ 412450 h 606722"/>
                <a:gd name="connsiteX54" fmla="*/ 498786 w 607639"/>
                <a:gd name="connsiteY54" fmla="*/ 342953 h 606722"/>
                <a:gd name="connsiteX55" fmla="*/ 514362 w 607639"/>
                <a:gd name="connsiteY55" fmla="*/ 327578 h 606722"/>
                <a:gd name="connsiteX56" fmla="*/ 567943 w 607639"/>
                <a:gd name="connsiteY56" fmla="*/ 317003 h 606722"/>
                <a:gd name="connsiteX57" fmla="*/ 567943 w 607639"/>
                <a:gd name="connsiteY57" fmla="*/ 289719 h 606722"/>
                <a:gd name="connsiteX58" fmla="*/ 514896 w 607639"/>
                <a:gd name="connsiteY58" fmla="*/ 279233 h 606722"/>
                <a:gd name="connsiteX59" fmla="*/ 499320 w 607639"/>
                <a:gd name="connsiteY59" fmla="*/ 263591 h 606722"/>
                <a:gd name="connsiteX60" fmla="*/ 470393 w 607639"/>
                <a:gd name="connsiteY60" fmla="*/ 192850 h 606722"/>
                <a:gd name="connsiteX61" fmla="*/ 470482 w 607639"/>
                <a:gd name="connsiteY61" fmla="*/ 170988 h 606722"/>
                <a:gd name="connsiteX62" fmla="*/ 500299 w 607639"/>
                <a:gd name="connsiteY62" fmla="*/ 126463 h 606722"/>
                <a:gd name="connsiteX63" fmla="*/ 480985 w 607639"/>
                <a:gd name="connsiteY63" fmla="*/ 107178 h 606722"/>
                <a:gd name="connsiteX64" fmla="*/ 436749 w 607639"/>
                <a:gd name="connsiteY64" fmla="*/ 136683 h 606722"/>
                <a:gd name="connsiteX65" fmla="*/ 414676 w 607639"/>
                <a:gd name="connsiteY65" fmla="*/ 136683 h 606722"/>
                <a:gd name="connsiteX66" fmla="*/ 343294 w 607639"/>
                <a:gd name="connsiteY66" fmla="*/ 107001 h 606722"/>
                <a:gd name="connsiteX67" fmla="*/ 327807 w 607639"/>
                <a:gd name="connsiteY67" fmla="*/ 91448 h 606722"/>
                <a:gd name="connsiteX68" fmla="*/ 317482 w 607639"/>
                <a:gd name="connsiteY68" fmla="*/ 39548 h 606722"/>
                <a:gd name="connsiteX69" fmla="*/ 273869 w 607639"/>
                <a:gd name="connsiteY69" fmla="*/ 0 h 606722"/>
                <a:gd name="connsiteX70" fmla="*/ 333770 w 607639"/>
                <a:gd name="connsiteY70" fmla="*/ 0 h 606722"/>
                <a:gd name="connsiteX71" fmla="*/ 353173 w 607639"/>
                <a:gd name="connsiteY71" fmla="*/ 15908 h 606722"/>
                <a:gd name="connsiteX72" fmla="*/ 364121 w 607639"/>
                <a:gd name="connsiteY72" fmla="*/ 71186 h 606722"/>
                <a:gd name="connsiteX73" fmla="*/ 425356 w 607639"/>
                <a:gd name="connsiteY73" fmla="*/ 96692 h 606722"/>
                <a:gd name="connsiteX74" fmla="*/ 472440 w 607639"/>
                <a:gd name="connsiteY74" fmla="*/ 65231 h 606722"/>
                <a:gd name="connsiteX75" fmla="*/ 497451 w 607639"/>
                <a:gd name="connsiteY75" fmla="*/ 67720 h 606722"/>
                <a:gd name="connsiteX76" fmla="*/ 539817 w 607639"/>
                <a:gd name="connsiteY76" fmla="*/ 109933 h 606722"/>
                <a:gd name="connsiteX77" fmla="*/ 542220 w 607639"/>
                <a:gd name="connsiteY77" fmla="*/ 134995 h 606722"/>
                <a:gd name="connsiteX78" fmla="*/ 510445 w 607639"/>
                <a:gd name="connsiteY78" fmla="*/ 182363 h 606722"/>
                <a:gd name="connsiteX79" fmla="*/ 535278 w 607639"/>
                <a:gd name="connsiteY79" fmla="*/ 242884 h 606722"/>
                <a:gd name="connsiteX80" fmla="*/ 591618 w 607639"/>
                <a:gd name="connsiteY80" fmla="*/ 254082 h 606722"/>
                <a:gd name="connsiteX81" fmla="*/ 607639 w 607639"/>
                <a:gd name="connsiteY81" fmla="*/ 273456 h 606722"/>
                <a:gd name="connsiteX82" fmla="*/ 607639 w 607639"/>
                <a:gd name="connsiteY82" fmla="*/ 333266 h 606722"/>
                <a:gd name="connsiteX83" fmla="*/ 591618 w 607639"/>
                <a:gd name="connsiteY83" fmla="*/ 352640 h 606722"/>
                <a:gd name="connsiteX84" fmla="*/ 534566 w 607639"/>
                <a:gd name="connsiteY84" fmla="*/ 363927 h 606722"/>
                <a:gd name="connsiteX85" fmla="*/ 509644 w 607639"/>
                <a:gd name="connsiteY85" fmla="*/ 423115 h 606722"/>
                <a:gd name="connsiteX86" fmla="*/ 542220 w 607639"/>
                <a:gd name="connsiteY86" fmla="*/ 471727 h 606722"/>
                <a:gd name="connsiteX87" fmla="*/ 539817 w 607639"/>
                <a:gd name="connsiteY87" fmla="*/ 496700 h 606722"/>
                <a:gd name="connsiteX88" fmla="*/ 472440 w 607639"/>
                <a:gd name="connsiteY88" fmla="*/ 541402 h 606722"/>
                <a:gd name="connsiteX89" fmla="*/ 423309 w 607639"/>
                <a:gd name="connsiteY89" fmla="*/ 508609 h 606722"/>
                <a:gd name="connsiteX90" fmla="*/ 364655 w 607639"/>
                <a:gd name="connsiteY90" fmla="*/ 532693 h 606722"/>
                <a:gd name="connsiteX91" fmla="*/ 353173 w 607639"/>
                <a:gd name="connsiteY91" fmla="*/ 590725 h 606722"/>
                <a:gd name="connsiteX92" fmla="*/ 333770 w 607639"/>
                <a:gd name="connsiteY92" fmla="*/ 606722 h 606722"/>
                <a:gd name="connsiteX93" fmla="*/ 273869 w 607639"/>
                <a:gd name="connsiteY93" fmla="*/ 606722 h 606722"/>
                <a:gd name="connsiteX94" fmla="*/ 254466 w 607639"/>
                <a:gd name="connsiteY94" fmla="*/ 590725 h 606722"/>
                <a:gd name="connsiteX95" fmla="*/ 242896 w 607639"/>
                <a:gd name="connsiteY95" fmla="*/ 532693 h 606722"/>
                <a:gd name="connsiteX96" fmla="*/ 184330 w 607639"/>
                <a:gd name="connsiteY96" fmla="*/ 508609 h 606722"/>
                <a:gd name="connsiteX97" fmla="*/ 135199 w 607639"/>
                <a:gd name="connsiteY97" fmla="*/ 541402 h 606722"/>
                <a:gd name="connsiteX98" fmla="*/ 110099 w 607639"/>
                <a:gd name="connsiteY98" fmla="*/ 539002 h 606722"/>
                <a:gd name="connsiteX99" fmla="*/ 67822 w 607639"/>
                <a:gd name="connsiteY99" fmla="*/ 496700 h 606722"/>
                <a:gd name="connsiteX100" fmla="*/ 65330 w 607639"/>
                <a:gd name="connsiteY100" fmla="*/ 471727 h 606722"/>
                <a:gd name="connsiteX101" fmla="*/ 97995 w 607639"/>
                <a:gd name="connsiteY101" fmla="*/ 423115 h 606722"/>
                <a:gd name="connsiteX102" fmla="*/ 73073 w 607639"/>
                <a:gd name="connsiteY102" fmla="*/ 363927 h 606722"/>
                <a:gd name="connsiteX103" fmla="*/ 15932 w 607639"/>
                <a:gd name="connsiteY103" fmla="*/ 352640 h 606722"/>
                <a:gd name="connsiteX104" fmla="*/ 0 w 607639"/>
                <a:gd name="connsiteY104" fmla="*/ 333266 h 606722"/>
                <a:gd name="connsiteX105" fmla="*/ 0 w 607639"/>
                <a:gd name="connsiteY105" fmla="*/ 273456 h 606722"/>
                <a:gd name="connsiteX106" fmla="*/ 15932 w 607639"/>
                <a:gd name="connsiteY106" fmla="*/ 254082 h 606722"/>
                <a:gd name="connsiteX107" fmla="*/ 72361 w 607639"/>
                <a:gd name="connsiteY107" fmla="*/ 242884 h 606722"/>
                <a:gd name="connsiteX108" fmla="*/ 97105 w 607639"/>
                <a:gd name="connsiteY108" fmla="*/ 182363 h 606722"/>
                <a:gd name="connsiteX109" fmla="*/ 65330 w 607639"/>
                <a:gd name="connsiteY109" fmla="*/ 134995 h 606722"/>
                <a:gd name="connsiteX110" fmla="*/ 67822 w 607639"/>
                <a:gd name="connsiteY110" fmla="*/ 109933 h 606722"/>
                <a:gd name="connsiteX111" fmla="*/ 110099 w 607639"/>
                <a:gd name="connsiteY111" fmla="*/ 67720 h 606722"/>
                <a:gd name="connsiteX112" fmla="*/ 135199 w 607639"/>
                <a:gd name="connsiteY112" fmla="*/ 65231 h 606722"/>
                <a:gd name="connsiteX113" fmla="*/ 182194 w 607639"/>
                <a:gd name="connsiteY113" fmla="*/ 96692 h 606722"/>
                <a:gd name="connsiteX114" fmla="*/ 243430 w 607639"/>
                <a:gd name="connsiteY114" fmla="*/ 71186 h 606722"/>
                <a:gd name="connsiteX115" fmla="*/ 254466 w 607639"/>
                <a:gd name="connsiteY115" fmla="*/ 15908 h 606722"/>
                <a:gd name="connsiteX116" fmla="*/ 273869 w 607639"/>
                <a:gd name="connsiteY116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607639" h="606722">
                  <a:moveTo>
                    <a:pt x="353455" y="246584"/>
                  </a:moveTo>
                  <a:cubicBezTo>
                    <a:pt x="358528" y="246584"/>
                    <a:pt x="363601" y="248518"/>
                    <a:pt x="367472" y="252385"/>
                  </a:cubicBezTo>
                  <a:cubicBezTo>
                    <a:pt x="375126" y="260118"/>
                    <a:pt x="375126" y="272652"/>
                    <a:pt x="367472" y="280385"/>
                  </a:cubicBezTo>
                  <a:lnTo>
                    <a:pt x="296095" y="351587"/>
                  </a:lnTo>
                  <a:cubicBezTo>
                    <a:pt x="288352" y="359320"/>
                    <a:pt x="275804" y="359320"/>
                    <a:pt x="268061" y="351587"/>
                  </a:cubicBezTo>
                  <a:lnTo>
                    <a:pt x="240115" y="323675"/>
                  </a:lnTo>
                  <a:cubicBezTo>
                    <a:pt x="232372" y="315941"/>
                    <a:pt x="232372" y="303408"/>
                    <a:pt x="240115" y="295674"/>
                  </a:cubicBezTo>
                  <a:cubicBezTo>
                    <a:pt x="247858" y="288030"/>
                    <a:pt x="260407" y="288030"/>
                    <a:pt x="268150" y="295674"/>
                  </a:cubicBezTo>
                  <a:lnTo>
                    <a:pt x="282123" y="309630"/>
                  </a:lnTo>
                  <a:lnTo>
                    <a:pt x="339438" y="252385"/>
                  </a:lnTo>
                  <a:cubicBezTo>
                    <a:pt x="343309" y="248518"/>
                    <a:pt x="348382" y="246584"/>
                    <a:pt x="353455" y="246584"/>
                  </a:cubicBezTo>
                  <a:close/>
                  <a:moveTo>
                    <a:pt x="303775" y="183994"/>
                  </a:moveTo>
                  <a:cubicBezTo>
                    <a:pt x="238636" y="183994"/>
                    <a:pt x="185599" y="236960"/>
                    <a:pt x="185599" y="302012"/>
                  </a:cubicBezTo>
                  <a:cubicBezTo>
                    <a:pt x="185599" y="367152"/>
                    <a:pt x="238636" y="420118"/>
                    <a:pt x="303775" y="420118"/>
                  </a:cubicBezTo>
                  <a:cubicBezTo>
                    <a:pt x="369003" y="420118"/>
                    <a:pt x="422040" y="367152"/>
                    <a:pt x="422040" y="302012"/>
                  </a:cubicBezTo>
                  <a:cubicBezTo>
                    <a:pt x="422040" y="236960"/>
                    <a:pt x="369003" y="183994"/>
                    <a:pt x="303775" y="183994"/>
                  </a:cubicBezTo>
                  <a:close/>
                  <a:moveTo>
                    <a:pt x="303775" y="144448"/>
                  </a:moveTo>
                  <a:cubicBezTo>
                    <a:pt x="390805" y="144448"/>
                    <a:pt x="461639" y="215098"/>
                    <a:pt x="461639" y="302012"/>
                  </a:cubicBezTo>
                  <a:cubicBezTo>
                    <a:pt x="461639" y="388925"/>
                    <a:pt x="390805" y="459664"/>
                    <a:pt x="303775" y="459664"/>
                  </a:cubicBezTo>
                  <a:cubicBezTo>
                    <a:pt x="216745" y="459664"/>
                    <a:pt x="146000" y="388925"/>
                    <a:pt x="146000" y="302012"/>
                  </a:cubicBezTo>
                  <a:cubicBezTo>
                    <a:pt x="146000" y="215098"/>
                    <a:pt x="216745" y="144448"/>
                    <a:pt x="303775" y="144448"/>
                  </a:cubicBezTo>
                  <a:close/>
                  <a:moveTo>
                    <a:pt x="290157" y="39548"/>
                  </a:moveTo>
                  <a:lnTo>
                    <a:pt x="279833" y="91448"/>
                  </a:lnTo>
                  <a:cubicBezTo>
                    <a:pt x="278320" y="99269"/>
                    <a:pt x="272178" y="105401"/>
                    <a:pt x="264346" y="107001"/>
                  </a:cubicBezTo>
                  <a:cubicBezTo>
                    <a:pt x="238712" y="112155"/>
                    <a:pt x="214680" y="122109"/>
                    <a:pt x="192963" y="136683"/>
                  </a:cubicBezTo>
                  <a:cubicBezTo>
                    <a:pt x="186288" y="141216"/>
                    <a:pt x="177565" y="141216"/>
                    <a:pt x="170890" y="136683"/>
                  </a:cubicBezTo>
                  <a:lnTo>
                    <a:pt x="126654" y="107178"/>
                  </a:lnTo>
                  <a:lnTo>
                    <a:pt x="107340" y="126463"/>
                  </a:lnTo>
                  <a:lnTo>
                    <a:pt x="137157" y="170988"/>
                  </a:lnTo>
                  <a:cubicBezTo>
                    <a:pt x="141607" y="177564"/>
                    <a:pt x="141607" y="186185"/>
                    <a:pt x="137246" y="192850"/>
                  </a:cubicBezTo>
                  <a:cubicBezTo>
                    <a:pt x="123005" y="214446"/>
                    <a:pt x="113214" y="238263"/>
                    <a:pt x="108319" y="263591"/>
                  </a:cubicBezTo>
                  <a:cubicBezTo>
                    <a:pt x="106717" y="271501"/>
                    <a:pt x="100576" y="277633"/>
                    <a:pt x="92743" y="279233"/>
                  </a:cubicBezTo>
                  <a:lnTo>
                    <a:pt x="39607" y="289719"/>
                  </a:lnTo>
                  <a:lnTo>
                    <a:pt x="39607" y="317003"/>
                  </a:lnTo>
                  <a:lnTo>
                    <a:pt x="93277" y="327578"/>
                  </a:lnTo>
                  <a:cubicBezTo>
                    <a:pt x="101021" y="329178"/>
                    <a:pt x="107162" y="335221"/>
                    <a:pt x="108764" y="342953"/>
                  </a:cubicBezTo>
                  <a:cubicBezTo>
                    <a:pt x="114016" y="367837"/>
                    <a:pt x="123806" y="391210"/>
                    <a:pt x="138047" y="412450"/>
                  </a:cubicBezTo>
                  <a:cubicBezTo>
                    <a:pt x="142497" y="419115"/>
                    <a:pt x="142497" y="427736"/>
                    <a:pt x="138047" y="434401"/>
                  </a:cubicBezTo>
                  <a:lnTo>
                    <a:pt x="107340" y="480259"/>
                  </a:lnTo>
                  <a:lnTo>
                    <a:pt x="126654" y="499544"/>
                  </a:lnTo>
                  <a:lnTo>
                    <a:pt x="172848" y="468617"/>
                  </a:lnTo>
                  <a:cubicBezTo>
                    <a:pt x="179523" y="464173"/>
                    <a:pt x="188068" y="464173"/>
                    <a:pt x="194743" y="468528"/>
                  </a:cubicBezTo>
                  <a:cubicBezTo>
                    <a:pt x="215927" y="482392"/>
                    <a:pt x="239157" y="491901"/>
                    <a:pt x="263812" y="496966"/>
                  </a:cubicBezTo>
                  <a:cubicBezTo>
                    <a:pt x="271644" y="498566"/>
                    <a:pt x="277697" y="504698"/>
                    <a:pt x="279299" y="512519"/>
                  </a:cubicBezTo>
                  <a:lnTo>
                    <a:pt x="290157" y="567086"/>
                  </a:lnTo>
                  <a:lnTo>
                    <a:pt x="317482" y="567086"/>
                  </a:lnTo>
                  <a:lnTo>
                    <a:pt x="328341" y="512519"/>
                  </a:lnTo>
                  <a:cubicBezTo>
                    <a:pt x="329854" y="504698"/>
                    <a:pt x="335995" y="498566"/>
                    <a:pt x="343828" y="496966"/>
                  </a:cubicBezTo>
                  <a:cubicBezTo>
                    <a:pt x="368482" y="491901"/>
                    <a:pt x="391712" y="482392"/>
                    <a:pt x="412807" y="468528"/>
                  </a:cubicBezTo>
                  <a:cubicBezTo>
                    <a:pt x="419482" y="464173"/>
                    <a:pt x="428116" y="464173"/>
                    <a:pt x="434702" y="468617"/>
                  </a:cubicBezTo>
                  <a:lnTo>
                    <a:pt x="480985" y="499544"/>
                  </a:lnTo>
                  <a:lnTo>
                    <a:pt x="500299" y="480259"/>
                  </a:lnTo>
                  <a:lnTo>
                    <a:pt x="469592" y="434401"/>
                  </a:lnTo>
                  <a:cubicBezTo>
                    <a:pt x="465142" y="427736"/>
                    <a:pt x="465142" y="419115"/>
                    <a:pt x="469592" y="412450"/>
                  </a:cubicBezTo>
                  <a:cubicBezTo>
                    <a:pt x="483744" y="391210"/>
                    <a:pt x="493623" y="367837"/>
                    <a:pt x="498786" y="342953"/>
                  </a:cubicBezTo>
                  <a:cubicBezTo>
                    <a:pt x="500477" y="335221"/>
                    <a:pt x="506529" y="329178"/>
                    <a:pt x="514362" y="327578"/>
                  </a:cubicBezTo>
                  <a:lnTo>
                    <a:pt x="567943" y="317003"/>
                  </a:lnTo>
                  <a:lnTo>
                    <a:pt x="567943" y="289719"/>
                  </a:lnTo>
                  <a:lnTo>
                    <a:pt x="514896" y="279233"/>
                  </a:lnTo>
                  <a:cubicBezTo>
                    <a:pt x="507063" y="277633"/>
                    <a:pt x="500833" y="271501"/>
                    <a:pt x="499320" y="263591"/>
                  </a:cubicBezTo>
                  <a:cubicBezTo>
                    <a:pt x="494336" y="238263"/>
                    <a:pt x="484634" y="214446"/>
                    <a:pt x="470393" y="192850"/>
                  </a:cubicBezTo>
                  <a:cubicBezTo>
                    <a:pt x="466032" y="186185"/>
                    <a:pt x="466032" y="177564"/>
                    <a:pt x="470482" y="170988"/>
                  </a:cubicBezTo>
                  <a:lnTo>
                    <a:pt x="500299" y="126463"/>
                  </a:lnTo>
                  <a:lnTo>
                    <a:pt x="480985" y="107178"/>
                  </a:lnTo>
                  <a:lnTo>
                    <a:pt x="436749" y="136683"/>
                  </a:lnTo>
                  <a:cubicBezTo>
                    <a:pt x="430074" y="141216"/>
                    <a:pt x="421351" y="141216"/>
                    <a:pt x="414676" y="136683"/>
                  </a:cubicBezTo>
                  <a:cubicBezTo>
                    <a:pt x="392959" y="122109"/>
                    <a:pt x="368927" y="112155"/>
                    <a:pt x="343294" y="107001"/>
                  </a:cubicBezTo>
                  <a:cubicBezTo>
                    <a:pt x="335461" y="105401"/>
                    <a:pt x="329320" y="99269"/>
                    <a:pt x="327807" y="91448"/>
                  </a:cubicBezTo>
                  <a:lnTo>
                    <a:pt x="317482" y="39548"/>
                  </a:lnTo>
                  <a:close/>
                  <a:moveTo>
                    <a:pt x="273869" y="0"/>
                  </a:moveTo>
                  <a:lnTo>
                    <a:pt x="333770" y="0"/>
                  </a:lnTo>
                  <a:cubicBezTo>
                    <a:pt x="343205" y="0"/>
                    <a:pt x="351304" y="6665"/>
                    <a:pt x="353173" y="15908"/>
                  </a:cubicBezTo>
                  <a:lnTo>
                    <a:pt x="364121" y="71186"/>
                  </a:lnTo>
                  <a:cubicBezTo>
                    <a:pt x="385660" y="76784"/>
                    <a:pt x="406220" y="85316"/>
                    <a:pt x="425356" y="96692"/>
                  </a:cubicBezTo>
                  <a:lnTo>
                    <a:pt x="472440" y="65231"/>
                  </a:lnTo>
                  <a:cubicBezTo>
                    <a:pt x="480273" y="59988"/>
                    <a:pt x="490775" y="61054"/>
                    <a:pt x="497451" y="67720"/>
                  </a:cubicBezTo>
                  <a:lnTo>
                    <a:pt x="539817" y="109933"/>
                  </a:lnTo>
                  <a:cubicBezTo>
                    <a:pt x="546493" y="116687"/>
                    <a:pt x="547472" y="127085"/>
                    <a:pt x="542220" y="134995"/>
                  </a:cubicBezTo>
                  <a:lnTo>
                    <a:pt x="510445" y="182363"/>
                  </a:lnTo>
                  <a:cubicBezTo>
                    <a:pt x="521571" y="201382"/>
                    <a:pt x="529849" y="221644"/>
                    <a:pt x="535278" y="242884"/>
                  </a:cubicBezTo>
                  <a:lnTo>
                    <a:pt x="591618" y="254082"/>
                  </a:lnTo>
                  <a:cubicBezTo>
                    <a:pt x="600964" y="255860"/>
                    <a:pt x="607639" y="264036"/>
                    <a:pt x="607639" y="273456"/>
                  </a:cubicBezTo>
                  <a:lnTo>
                    <a:pt x="607639" y="333266"/>
                  </a:lnTo>
                  <a:cubicBezTo>
                    <a:pt x="607639" y="342686"/>
                    <a:pt x="600964" y="350774"/>
                    <a:pt x="591618" y="352640"/>
                  </a:cubicBezTo>
                  <a:lnTo>
                    <a:pt x="534566" y="363927"/>
                  </a:lnTo>
                  <a:cubicBezTo>
                    <a:pt x="528959" y="384722"/>
                    <a:pt x="520592" y="404541"/>
                    <a:pt x="509644" y="423115"/>
                  </a:cubicBezTo>
                  <a:lnTo>
                    <a:pt x="542220" y="471727"/>
                  </a:lnTo>
                  <a:cubicBezTo>
                    <a:pt x="547472" y="479548"/>
                    <a:pt x="546493" y="490035"/>
                    <a:pt x="539817" y="496700"/>
                  </a:cubicBezTo>
                  <a:cubicBezTo>
                    <a:pt x="499676" y="536781"/>
                    <a:pt x="489974" y="553133"/>
                    <a:pt x="472440" y="541402"/>
                  </a:cubicBezTo>
                  <a:lnTo>
                    <a:pt x="423309" y="508609"/>
                  </a:lnTo>
                  <a:cubicBezTo>
                    <a:pt x="404885" y="519273"/>
                    <a:pt x="385215" y="527271"/>
                    <a:pt x="364655" y="532693"/>
                  </a:cubicBezTo>
                  <a:lnTo>
                    <a:pt x="353173" y="590725"/>
                  </a:lnTo>
                  <a:cubicBezTo>
                    <a:pt x="351304" y="600057"/>
                    <a:pt x="343205" y="606722"/>
                    <a:pt x="333770" y="606722"/>
                  </a:cubicBezTo>
                  <a:lnTo>
                    <a:pt x="273869" y="606722"/>
                  </a:lnTo>
                  <a:cubicBezTo>
                    <a:pt x="264435" y="606722"/>
                    <a:pt x="256246" y="600057"/>
                    <a:pt x="254466" y="590725"/>
                  </a:cubicBezTo>
                  <a:lnTo>
                    <a:pt x="242896" y="532693"/>
                  </a:lnTo>
                  <a:cubicBezTo>
                    <a:pt x="222335" y="527271"/>
                    <a:pt x="202754" y="519273"/>
                    <a:pt x="184330" y="508609"/>
                  </a:cubicBezTo>
                  <a:lnTo>
                    <a:pt x="135199" y="541402"/>
                  </a:lnTo>
                  <a:cubicBezTo>
                    <a:pt x="127277" y="546645"/>
                    <a:pt x="116864" y="545668"/>
                    <a:pt x="110099" y="539002"/>
                  </a:cubicBezTo>
                  <a:lnTo>
                    <a:pt x="67822" y="496700"/>
                  </a:lnTo>
                  <a:cubicBezTo>
                    <a:pt x="61146" y="490035"/>
                    <a:pt x="60078" y="479548"/>
                    <a:pt x="65330" y="471727"/>
                  </a:cubicBezTo>
                  <a:lnTo>
                    <a:pt x="97995" y="423115"/>
                  </a:lnTo>
                  <a:cubicBezTo>
                    <a:pt x="86958" y="404541"/>
                    <a:pt x="78680" y="384722"/>
                    <a:pt x="73073" y="363927"/>
                  </a:cubicBezTo>
                  <a:lnTo>
                    <a:pt x="15932" y="352640"/>
                  </a:lnTo>
                  <a:cubicBezTo>
                    <a:pt x="6675" y="350774"/>
                    <a:pt x="0" y="342686"/>
                    <a:pt x="0" y="333266"/>
                  </a:cubicBezTo>
                  <a:lnTo>
                    <a:pt x="0" y="273456"/>
                  </a:lnTo>
                  <a:cubicBezTo>
                    <a:pt x="0" y="264036"/>
                    <a:pt x="6675" y="255860"/>
                    <a:pt x="15932" y="254082"/>
                  </a:cubicBezTo>
                  <a:lnTo>
                    <a:pt x="72361" y="242884"/>
                  </a:lnTo>
                  <a:cubicBezTo>
                    <a:pt x="77790" y="221644"/>
                    <a:pt x="86068" y="201382"/>
                    <a:pt x="97105" y="182363"/>
                  </a:cubicBezTo>
                  <a:lnTo>
                    <a:pt x="65330" y="134995"/>
                  </a:lnTo>
                  <a:cubicBezTo>
                    <a:pt x="60078" y="127085"/>
                    <a:pt x="61146" y="116687"/>
                    <a:pt x="67822" y="109933"/>
                  </a:cubicBezTo>
                  <a:lnTo>
                    <a:pt x="110099" y="67720"/>
                  </a:lnTo>
                  <a:cubicBezTo>
                    <a:pt x="116864" y="61054"/>
                    <a:pt x="127277" y="59988"/>
                    <a:pt x="135199" y="65231"/>
                  </a:cubicBezTo>
                  <a:lnTo>
                    <a:pt x="182194" y="96692"/>
                  </a:lnTo>
                  <a:cubicBezTo>
                    <a:pt x="201419" y="85316"/>
                    <a:pt x="221890" y="76784"/>
                    <a:pt x="243430" y="71186"/>
                  </a:cubicBezTo>
                  <a:lnTo>
                    <a:pt x="254466" y="15908"/>
                  </a:lnTo>
                  <a:cubicBezTo>
                    <a:pt x="256246" y="6665"/>
                    <a:pt x="264435" y="0"/>
                    <a:pt x="273869" y="0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</p:sp>
        <p:sp>
          <p:nvSpPr>
            <p:cNvPr id="2" name="文本框 1"/>
            <p:cNvSpPr txBox="1"/>
            <p:nvPr/>
          </p:nvSpPr>
          <p:spPr>
            <a:xfrm>
              <a:off x="8665827" y="1824799"/>
              <a:ext cx="1604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Consumer 1.A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979048" y="2645236"/>
            <a:ext cx="2275676" cy="608764"/>
            <a:chOff x="7995078" y="1705083"/>
            <a:chExt cx="2275676" cy="608764"/>
          </a:xfrm>
        </p:grpSpPr>
        <p:sp>
          <p:nvSpPr>
            <p:cNvPr id="13" name="settings_329215"/>
            <p:cNvSpPr>
              <a:spLocks noChangeAspect="1"/>
            </p:cNvSpPr>
            <p:nvPr/>
          </p:nvSpPr>
          <p:spPr bwMode="auto">
            <a:xfrm>
              <a:off x="7995078" y="1705083"/>
              <a:ext cx="609685" cy="608764"/>
            </a:xfrm>
            <a:custGeom>
              <a:avLst/>
              <a:gdLst>
                <a:gd name="connsiteX0" fmla="*/ 353455 w 607639"/>
                <a:gd name="connsiteY0" fmla="*/ 246584 h 606722"/>
                <a:gd name="connsiteX1" fmla="*/ 367472 w 607639"/>
                <a:gd name="connsiteY1" fmla="*/ 252385 h 606722"/>
                <a:gd name="connsiteX2" fmla="*/ 367472 w 607639"/>
                <a:gd name="connsiteY2" fmla="*/ 280385 h 606722"/>
                <a:gd name="connsiteX3" fmla="*/ 296095 w 607639"/>
                <a:gd name="connsiteY3" fmla="*/ 351587 h 606722"/>
                <a:gd name="connsiteX4" fmla="*/ 268061 w 607639"/>
                <a:gd name="connsiteY4" fmla="*/ 351587 h 606722"/>
                <a:gd name="connsiteX5" fmla="*/ 240115 w 607639"/>
                <a:gd name="connsiteY5" fmla="*/ 323675 h 606722"/>
                <a:gd name="connsiteX6" fmla="*/ 240115 w 607639"/>
                <a:gd name="connsiteY6" fmla="*/ 295674 h 606722"/>
                <a:gd name="connsiteX7" fmla="*/ 268150 w 607639"/>
                <a:gd name="connsiteY7" fmla="*/ 295674 h 606722"/>
                <a:gd name="connsiteX8" fmla="*/ 282123 w 607639"/>
                <a:gd name="connsiteY8" fmla="*/ 309630 h 606722"/>
                <a:gd name="connsiteX9" fmla="*/ 339438 w 607639"/>
                <a:gd name="connsiteY9" fmla="*/ 252385 h 606722"/>
                <a:gd name="connsiteX10" fmla="*/ 353455 w 607639"/>
                <a:gd name="connsiteY10" fmla="*/ 246584 h 606722"/>
                <a:gd name="connsiteX11" fmla="*/ 303775 w 607639"/>
                <a:gd name="connsiteY11" fmla="*/ 183994 h 606722"/>
                <a:gd name="connsiteX12" fmla="*/ 185599 w 607639"/>
                <a:gd name="connsiteY12" fmla="*/ 302012 h 606722"/>
                <a:gd name="connsiteX13" fmla="*/ 303775 w 607639"/>
                <a:gd name="connsiteY13" fmla="*/ 420118 h 606722"/>
                <a:gd name="connsiteX14" fmla="*/ 422040 w 607639"/>
                <a:gd name="connsiteY14" fmla="*/ 302012 h 606722"/>
                <a:gd name="connsiteX15" fmla="*/ 303775 w 607639"/>
                <a:gd name="connsiteY15" fmla="*/ 183994 h 606722"/>
                <a:gd name="connsiteX16" fmla="*/ 303775 w 607639"/>
                <a:gd name="connsiteY16" fmla="*/ 144448 h 606722"/>
                <a:gd name="connsiteX17" fmla="*/ 461639 w 607639"/>
                <a:gd name="connsiteY17" fmla="*/ 302012 h 606722"/>
                <a:gd name="connsiteX18" fmla="*/ 303775 w 607639"/>
                <a:gd name="connsiteY18" fmla="*/ 459664 h 606722"/>
                <a:gd name="connsiteX19" fmla="*/ 146000 w 607639"/>
                <a:gd name="connsiteY19" fmla="*/ 302012 h 606722"/>
                <a:gd name="connsiteX20" fmla="*/ 303775 w 607639"/>
                <a:gd name="connsiteY20" fmla="*/ 144448 h 606722"/>
                <a:gd name="connsiteX21" fmla="*/ 290157 w 607639"/>
                <a:gd name="connsiteY21" fmla="*/ 39548 h 606722"/>
                <a:gd name="connsiteX22" fmla="*/ 279833 w 607639"/>
                <a:gd name="connsiteY22" fmla="*/ 91448 h 606722"/>
                <a:gd name="connsiteX23" fmla="*/ 264346 w 607639"/>
                <a:gd name="connsiteY23" fmla="*/ 107001 h 606722"/>
                <a:gd name="connsiteX24" fmla="*/ 192963 w 607639"/>
                <a:gd name="connsiteY24" fmla="*/ 136683 h 606722"/>
                <a:gd name="connsiteX25" fmla="*/ 170890 w 607639"/>
                <a:gd name="connsiteY25" fmla="*/ 136683 h 606722"/>
                <a:gd name="connsiteX26" fmla="*/ 126654 w 607639"/>
                <a:gd name="connsiteY26" fmla="*/ 107178 h 606722"/>
                <a:gd name="connsiteX27" fmla="*/ 107340 w 607639"/>
                <a:gd name="connsiteY27" fmla="*/ 126463 h 606722"/>
                <a:gd name="connsiteX28" fmla="*/ 137157 w 607639"/>
                <a:gd name="connsiteY28" fmla="*/ 170988 h 606722"/>
                <a:gd name="connsiteX29" fmla="*/ 137246 w 607639"/>
                <a:gd name="connsiteY29" fmla="*/ 192850 h 606722"/>
                <a:gd name="connsiteX30" fmla="*/ 108319 w 607639"/>
                <a:gd name="connsiteY30" fmla="*/ 263591 h 606722"/>
                <a:gd name="connsiteX31" fmla="*/ 92743 w 607639"/>
                <a:gd name="connsiteY31" fmla="*/ 279233 h 606722"/>
                <a:gd name="connsiteX32" fmla="*/ 39607 w 607639"/>
                <a:gd name="connsiteY32" fmla="*/ 289719 h 606722"/>
                <a:gd name="connsiteX33" fmla="*/ 39607 w 607639"/>
                <a:gd name="connsiteY33" fmla="*/ 317003 h 606722"/>
                <a:gd name="connsiteX34" fmla="*/ 93277 w 607639"/>
                <a:gd name="connsiteY34" fmla="*/ 327578 h 606722"/>
                <a:gd name="connsiteX35" fmla="*/ 108764 w 607639"/>
                <a:gd name="connsiteY35" fmla="*/ 342953 h 606722"/>
                <a:gd name="connsiteX36" fmla="*/ 138047 w 607639"/>
                <a:gd name="connsiteY36" fmla="*/ 412450 h 606722"/>
                <a:gd name="connsiteX37" fmla="*/ 138047 w 607639"/>
                <a:gd name="connsiteY37" fmla="*/ 434401 h 606722"/>
                <a:gd name="connsiteX38" fmla="*/ 107340 w 607639"/>
                <a:gd name="connsiteY38" fmla="*/ 480259 h 606722"/>
                <a:gd name="connsiteX39" fmla="*/ 126654 w 607639"/>
                <a:gd name="connsiteY39" fmla="*/ 499544 h 606722"/>
                <a:gd name="connsiteX40" fmla="*/ 172848 w 607639"/>
                <a:gd name="connsiteY40" fmla="*/ 468617 h 606722"/>
                <a:gd name="connsiteX41" fmla="*/ 194743 w 607639"/>
                <a:gd name="connsiteY41" fmla="*/ 468528 h 606722"/>
                <a:gd name="connsiteX42" fmla="*/ 263812 w 607639"/>
                <a:gd name="connsiteY42" fmla="*/ 496966 h 606722"/>
                <a:gd name="connsiteX43" fmla="*/ 279299 w 607639"/>
                <a:gd name="connsiteY43" fmla="*/ 512519 h 606722"/>
                <a:gd name="connsiteX44" fmla="*/ 290157 w 607639"/>
                <a:gd name="connsiteY44" fmla="*/ 567086 h 606722"/>
                <a:gd name="connsiteX45" fmla="*/ 317482 w 607639"/>
                <a:gd name="connsiteY45" fmla="*/ 567086 h 606722"/>
                <a:gd name="connsiteX46" fmla="*/ 328341 w 607639"/>
                <a:gd name="connsiteY46" fmla="*/ 512519 h 606722"/>
                <a:gd name="connsiteX47" fmla="*/ 343828 w 607639"/>
                <a:gd name="connsiteY47" fmla="*/ 496966 h 606722"/>
                <a:gd name="connsiteX48" fmla="*/ 412807 w 607639"/>
                <a:gd name="connsiteY48" fmla="*/ 468528 h 606722"/>
                <a:gd name="connsiteX49" fmla="*/ 434702 w 607639"/>
                <a:gd name="connsiteY49" fmla="*/ 468617 h 606722"/>
                <a:gd name="connsiteX50" fmla="*/ 480985 w 607639"/>
                <a:gd name="connsiteY50" fmla="*/ 499544 h 606722"/>
                <a:gd name="connsiteX51" fmla="*/ 500299 w 607639"/>
                <a:gd name="connsiteY51" fmla="*/ 480259 h 606722"/>
                <a:gd name="connsiteX52" fmla="*/ 469592 w 607639"/>
                <a:gd name="connsiteY52" fmla="*/ 434401 h 606722"/>
                <a:gd name="connsiteX53" fmla="*/ 469592 w 607639"/>
                <a:gd name="connsiteY53" fmla="*/ 412450 h 606722"/>
                <a:gd name="connsiteX54" fmla="*/ 498786 w 607639"/>
                <a:gd name="connsiteY54" fmla="*/ 342953 h 606722"/>
                <a:gd name="connsiteX55" fmla="*/ 514362 w 607639"/>
                <a:gd name="connsiteY55" fmla="*/ 327578 h 606722"/>
                <a:gd name="connsiteX56" fmla="*/ 567943 w 607639"/>
                <a:gd name="connsiteY56" fmla="*/ 317003 h 606722"/>
                <a:gd name="connsiteX57" fmla="*/ 567943 w 607639"/>
                <a:gd name="connsiteY57" fmla="*/ 289719 h 606722"/>
                <a:gd name="connsiteX58" fmla="*/ 514896 w 607639"/>
                <a:gd name="connsiteY58" fmla="*/ 279233 h 606722"/>
                <a:gd name="connsiteX59" fmla="*/ 499320 w 607639"/>
                <a:gd name="connsiteY59" fmla="*/ 263591 h 606722"/>
                <a:gd name="connsiteX60" fmla="*/ 470393 w 607639"/>
                <a:gd name="connsiteY60" fmla="*/ 192850 h 606722"/>
                <a:gd name="connsiteX61" fmla="*/ 470482 w 607639"/>
                <a:gd name="connsiteY61" fmla="*/ 170988 h 606722"/>
                <a:gd name="connsiteX62" fmla="*/ 500299 w 607639"/>
                <a:gd name="connsiteY62" fmla="*/ 126463 h 606722"/>
                <a:gd name="connsiteX63" fmla="*/ 480985 w 607639"/>
                <a:gd name="connsiteY63" fmla="*/ 107178 h 606722"/>
                <a:gd name="connsiteX64" fmla="*/ 436749 w 607639"/>
                <a:gd name="connsiteY64" fmla="*/ 136683 h 606722"/>
                <a:gd name="connsiteX65" fmla="*/ 414676 w 607639"/>
                <a:gd name="connsiteY65" fmla="*/ 136683 h 606722"/>
                <a:gd name="connsiteX66" fmla="*/ 343294 w 607639"/>
                <a:gd name="connsiteY66" fmla="*/ 107001 h 606722"/>
                <a:gd name="connsiteX67" fmla="*/ 327807 w 607639"/>
                <a:gd name="connsiteY67" fmla="*/ 91448 h 606722"/>
                <a:gd name="connsiteX68" fmla="*/ 317482 w 607639"/>
                <a:gd name="connsiteY68" fmla="*/ 39548 h 606722"/>
                <a:gd name="connsiteX69" fmla="*/ 273869 w 607639"/>
                <a:gd name="connsiteY69" fmla="*/ 0 h 606722"/>
                <a:gd name="connsiteX70" fmla="*/ 333770 w 607639"/>
                <a:gd name="connsiteY70" fmla="*/ 0 h 606722"/>
                <a:gd name="connsiteX71" fmla="*/ 353173 w 607639"/>
                <a:gd name="connsiteY71" fmla="*/ 15908 h 606722"/>
                <a:gd name="connsiteX72" fmla="*/ 364121 w 607639"/>
                <a:gd name="connsiteY72" fmla="*/ 71186 h 606722"/>
                <a:gd name="connsiteX73" fmla="*/ 425356 w 607639"/>
                <a:gd name="connsiteY73" fmla="*/ 96692 h 606722"/>
                <a:gd name="connsiteX74" fmla="*/ 472440 w 607639"/>
                <a:gd name="connsiteY74" fmla="*/ 65231 h 606722"/>
                <a:gd name="connsiteX75" fmla="*/ 497451 w 607639"/>
                <a:gd name="connsiteY75" fmla="*/ 67720 h 606722"/>
                <a:gd name="connsiteX76" fmla="*/ 539817 w 607639"/>
                <a:gd name="connsiteY76" fmla="*/ 109933 h 606722"/>
                <a:gd name="connsiteX77" fmla="*/ 542220 w 607639"/>
                <a:gd name="connsiteY77" fmla="*/ 134995 h 606722"/>
                <a:gd name="connsiteX78" fmla="*/ 510445 w 607639"/>
                <a:gd name="connsiteY78" fmla="*/ 182363 h 606722"/>
                <a:gd name="connsiteX79" fmla="*/ 535278 w 607639"/>
                <a:gd name="connsiteY79" fmla="*/ 242884 h 606722"/>
                <a:gd name="connsiteX80" fmla="*/ 591618 w 607639"/>
                <a:gd name="connsiteY80" fmla="*/ 254082 h 606722"/>
                <a:gd name="connsiteX81" fmla="*/ 607639 w 607639"/>
                <a:gd name="connsiteY81" fmla="*/ 273456 h 606722"/>
                <a:gd name="connsiteX82" fmla="*/ 607639 w 607639"/>
                <a:gd name="connsiteY82" fmla="*/ 333266 h 606722"/>
                <a:gd name="connsiteX83" fmla="*/ 591618 w 607639"/>
                <a:gd name="connsiteY83" fmla="*/ 352640 h 606722"/>
                <a:gd name="connsiteX84" fmla="*/ 534566 w 607639"/>
                <a:gd name="connsiteY84" fmla="*/ 363927 h 606722"/>
                <a:gd name="connsiteX85" fmla="*/ 509644 w 607639"/>
                <a:gd name="connsiteY85" fmla="*/ 423115 h 606722"/>
                <a:gd name="connsiteX86" fmla="*/ 542220 w 607639"/>
                <a:gd name="connsiteY86" fmla="*/ 471727 h 606722"/>
                <a:gd name="connsiteX87" fmla="*/ 539817 w 607639"/>
                <a:gd name="connsiteY87" fmla="*/ 496700 h 606722"/>
                <a:gd name="connsiteX88" fmla="*/ 472440 w 607639"/>
                <a:gd name="connsiteY88" fmla="*/ 541402 h 606722"/>
                <a:gd name="connsiteX89" fmla="*/ 423309 w 607639"/>
                <a:gd name="connsiteY89" fmla="*/ 508609 h 606722"/>
                <a:gd name="connsiteX90" fmla="*/ 364655 w 607639"/>
                <a:gd name="connsiteY90" fmla="*/ 532693 h 606722"/>
                <a:gd name="connsiteX91" fmla="*/ 353173 w 607639"/>
                <a:gd name="connsiteY91" fmla="*/ 590725 h 606722"/>
                <a:gd name="connsiteX92" fmla="*/ 333770 w 607639"/>
                <a:gd name="connsiteY92" fmla="*/ 606722 h 606722"/>
                <a:gd name="connsiteX93" fmla="*/ 273869 w 607639"/>
                <a:gd name="connsiteY93" fmla="*/ 606722 h 606722"/>
                <a:gd name="connsiteX94" fmla="*/ 254466 w 607639"/>
                <a:gd name="connsiteY94" fmla="*/ 590725 h 606722"/>
                <a:gd name="connsiteX95" fmla="*/ 242896 w 607639"/>
                <a:gd name="connsiteY95" fmla="*/ 532693 h 606722"/>
                <a:gd name="connsiteX96" fmla="*/ 184330 w 607639"/>
                <a:gd name="connsiteY96" fmla="*/ 508609 h 606722"/>
                <a:gd name="connsiteX97" fmla="*/ 135199 w 607639"/>
                <a:gd name="connsiteY97" fmla="*/ 541402 h 606722"/>
                <a:gd name="connsiteX98" fmla="*/ 110099 w 607639"/>
                <a:gd name="connsiteY98" fmla="*/ 539002 h 606722"/>
                <a:gd name="connsiteX99" fmla="*/ 67822 w 607639"/>
                <a:gd name="connsiteY99" fmla="*/ 496700 h 606722"/>
                <a:gd name="connsiteX100" fmla="*/ 65330 w 607639"/>
                <a:gd name="connsiteY100" fmla="*/ 471727 h 606722"/>
                <a:gd name="connsiteX101" fmla="*/ 97995 w 607639"/>
                <a:gd name="connsiteY101" fmla="*/ 423115 h 606722"/>
                <a:gd name="connsiteX102" fmla="*/ 73073 w 607639"/>
                <a:gd name="connsiteY102" fmla="*/ 363927 h 606722"/>
                <a:gd name="connsiteX103" fmla="*/ 15932 w 607639"/>
                <a:gd name="connsiteY103" fmla="*/ 352640 h 606722"/>
                <a:gd name="connsiteX104" fmla="*/ 0 w 607639"/>
                <a:gd name="connsiteY104" fmla="*/ 333266 h 606722"/>
                <a:gd name="connsiteX105" fmla="*/ 0 w 607639"/>
                <a:gd name="connsiteY105" fmla="*/ 273456 h 606722"/>
                <a:gd name="connsiteX106" fmla="*/ 15932 w 607639"/>
                <a:gd name="connsiteY106" fmla="*/ 254082 h 606722"/>
                <a:gd name="connsiteX107" fmla="*/ 72361 w 607639"/>
                <a:gd name="connsiteY107" fmla="*/ 242884 h 606722"/>
                <a:gd name="connsiteX108" fmla="*/ 97105 w 607639"/>
                <a:gd name="connsiteY108" fmla="*/ 182363 h 606722"/>
                <a:gd name="connsiteX109" fmla="*/ 65330 w 607639"/>
                <a:gd name="connsiteY109" fmla="*/ 134995 h 606722"/>
                <a:gd name="connsiteX110" fmla="*/ 67822 w 607639"/>
                <a:gd name="connsiteY110" fmla="*/ 109933 h 606722"/>
                <a:gd name="connsiteX111" fmla="*/ 110099 w 607639"/>
                <a:gd name="connsiteY111" fmla="*/ 67720 h 606722"/>
                <a:gd name="connsiteX112" fmla="*/ 135199 w 607639"/>
                <a:gd name="connsiteY112" fmla="*/ 65231 h 606722"/>
                <a:gd name="connsiteX113" fmla="*/ 182194 w 607639"/>
                <a:gd name="connsiteY113" fmla="*/ 96692 h 606722"/>
                <a:gd name="connsiteX114" fmla="*/ 243430 w 607639"/>
                <a:gd name="connsiteY114" fmla="*/ 71186 h 606722"/>
                <a:gd name="connsiteX115" fmla="*/ 254466 w 607639"/>
                <a:gd name="connsiteY115" fmla="*/ 15908 h 606722"/>
                <a:gd name="connsiteX116" fmla="*/ 273869 w 607639"/>
                <a:gd name="connsiteY116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607639" h="606722">
                  <a:moveTo>
                    <a:pt x="353455" y="246584"/>
                  </a:moveTo>
                  <a:cubicBezTo>
                    <a:pt x="358528" y="246584"/>
                    <a:pt x="363601" y="248518"/>
                    <a:pt x="367472" y="252385"/>
                  </a:cubicBezTo>
                  <a:cubicBezTo>
                    <a:pt x="375126" y="260118"/>
                    <a:pt x="375126" y="272652"/>
                    <a:pt x="367472" y="280385"/>
                  </a:cubicBezTo>
                  <a:lnTo>
                    <a:pt x="296095" y="351587"/>
                  </a:lnTo>
                  <a:cubicBezTo>
                    <a:pt x="288352" y="359320"/>
                    <a:pt x="275804" y="359320"/>
                    <a:pt x="268061" y="351587"/>
                  </a:cubicBezTo>
                  <a:lnTo>
                    <a:pt x="240115" y="323675"/>
                  </a:lnTo>
                  <a:cubicBezTo>
                    <a:pt x="232372" y="315941"/>
                    <a:pt x="232372" y="303408"/>
                    <a:pt x="240115" y="295674"/>
                  </a:cubicBezTo>
                  <a:cubicBezTo>
                    <a:pt x="247858" y="288030"/>
                    <a:pt x="260407" y="288030"/>
                    <a:pt x="268150" y="295674"/>
                  </a:cubicBezTo>
                  <a:lnTo>
                    <a:pt x="282123" y="309630"/>
                  </a:lnTo>
                  <a:lnTo>
                    <a:pt x="339438" y="252385"/>
                  </a:lnTo>
                  <a:cubicBezTo>
                    <a:pt x="343309" y="248518"/>
                    <a:pt x="348382" y="246584"/>
                    <a:pt x="353455" y="246584"/>
                  </a:cubicBezTo>
                  <a:close/>
                  <a:moveTo>
                    <a:pt x="303775" y="183994"/>
                  </a:moveTo>
                  <a:cubicBezTo>
                    <a:pt x="238636" y="183994"/>
                    <a:pt x="185599" y="236960"/>
                    <a:pt x="185599" y="302012"/>
                  </a:cubicBezTo>
                  <a:cubicBezTo>
                    <a:pt x="185599" y="367152"/>
                    <a:pt x="238636" y="420118"/>
                    <a:pt x="303775" y="420118"/>
                  </a:cubicBezTo>
                  <a:cubicBezTo>
                    <a:pt x="369003" y="420118"/>
                    <a:pt x="422040" y="367152"/>
                    <a:pt x="422040" y="302012"/>
                  </a:cubicBezTo>
                  <a:cubicBezTo>
                    <a:pt x="422040" y="236960"/>
                    <a:pt x="369003" y="183994"/>
                    <a:pt x="303775" y="183994"/>
                  </a:cubicBezTo>
                  <a:close/>
                  <a:moveTo>
                    <a:pt x="303775" y="144448"/>
                  </a:moveTo>
                  <a:cubicBezTo>
                    <a:pt x="390805" y="144448"/>
                    <a:pt x="461639" y="215098"/>
                    <a:pt x="461639" y="302012"/>
                  </a:cubicBezTo>
                  <a:cubicBezTo>
                    <a:pt x="461639" y="388925"/>
                    <a:pt x="390805" y="459664"/>
                    <a:pt x="303775" y="459664"/>
                  </a:cubicBezTo>
                  <a:cubicBezTo>
                    <a:pt x="216745" y="459664"/>
                    <a:pt x="146000" y="388925"/>
                    <a:pt x="146000" y="302012"/>
                  </a:cubicBezTo>
                  <a:cubicBezTo>
                    <a:pt x="146000" y="215098"/>
                    <a:pt x="216745" y="144448"/>
                    <a:pt x="303775" y="144448"/>
                  </a:cubicBezTo>
                  <a:close/>
                  <a:moveTo>
                    <a:pt x="290157" y="39548"/>
                  </a:moveTo>
                  <a:lnTo>
                    <a:pt x="279833" y="91448"/>
                  </a:lnTo>
                  <a:cubicBezTo>
                    <a:pt x="278320" y="99269"/>
                    <a:pt x="272178" y="105401"/>
                    <a:pt x="264346" y="107001"/>
                  </a:cubicBezTo>
                  <a:cubicBezTo>
                    <a:pt x="238712" y="112155"/>
                    <a:pt x="214680" y="122109"/>
                    <a:pt x="192963" y="136683"/>
                  </a:cubicBezTo>
                  <a:cubicBezTo>
                    <a:pt x="186288" y="141216"/>
                    <a:pt x="177565" y="141216"/>
                    <a:pt x="170890" y="136683"/>
                  </a:cubicBezTo>
                  <a:lnTo>
                    <a:pt x="126654" y="107178"/>
                  </a:lnTo>
                  <a:lnTo>
                    <a:pt x="107340" y="126463"/>
                  </a:lnTo>
                  <a:lnTo>
                    <a:pt x="137157" y="170988"/>
                  </a:lnTo>
                  <a:cubicBezTo>
                    <a:pt x="141607" y="177564"/>
                    <a:pt x="141607" y="186185"/>
                    <a:pt x="137246" y="192850"/>
                  </a:cubicBezTo>
                  <a:cubicBezTo>
                    <a:pt x="123005" y="214446"/>
                    <a:pt x="113214" y="238263"/>
                    <a:pt x="108319" y="263591"/>
                  </a:cubicBezTo>
                  <a:cubicBezTo>
                    <a:pt x="106717" y="271501"/>
                    <a:pt x="100576" y="277633"/>
                    <a:pt x="92743" y="279233"/>
                  </a:cubicBezTo>
                  <a:lnTo>
                    <a:pt x="39607" y="289719"/>
                  </a:lnTo>
                  <a:lnTo>
                    <a:pt x="39607" y="317003"/>
                  </a:lnTo>
                  <a:lnTo>
                    <a:pt x="93277" y="327578"/>
                  </a:lnTo>
                  <a:cubicBezTo>
                    <a:pt x="101021" y="329178"/>
                    <a:pt x="107162" y="335221"/>
                    <a:pt x="108764" y="342953"/>
                  </a:cubicBezTo>
                  <a:cubicBezTo>
                    <a:pt x="114016" y="367837"/>
                    <a:pt x="123806" y="391210"/>
                    <a:pt x="138047" y="412450"/>
                  </a:cubicBezTo>
                  <a:cubicBezTo>
                    <a:pt x="142497" y="419115"/>
                    <a:pt x="142497" y="427736"/>
                    <a:pt x="138047" y="434401"/>
                  </a:cubicBezTo>
                  <a:lnTo>
                    <a:pt x="107340" y="480259"/>
                  </a:lnTo>
                  <a:lnTo>
                    <a:pt x="126654" y="499544"/>
                  </a:lnTo>
                  <a:lnTo>
                    <a:pt x="172848" y="468617"/>
                  </a:lnTo>
                  <a:cubicBezTo>
                    <a:pt x="179523" y="464173"/>
                    <a:pt x="188068" y="464173"/>
                    <a:pt x="194743" y="468528"/>
                  </a:cubicBezTo>
                  <a:cubicBezTo>
                    <a:pt x="215927" y="482392"/>
                    <a:pt x="239157" y="491901"/>
                    <a:pt x="263812" y="496966"/>
                  </a:cubicBezTo>
                  <a:cubicBezTo>
                    <a:pt x="271644" y="498566"/>
                    <a:pt x="277697" y="504698"/>
                    <a:pt x="279299" y="512519"/>
                  </a:cubicBezTo>
                  <a:lnTo>
                    <a:pt x="290157" y="567086"/>
                  </a:lnTo>
                  <a:lnTo>
                    <a:pt x="317482" y="567086"/>
                  </a:lnTo>
                  <a:lnTo>
                    <a:pt x="328341" y="512519"/>
                  </a:lnTo>
                  <a:cubicBezTo>
                    <a:pt x="329854" y="504698"/>
                    <a:pt x="335995" y="498566"/>
                    <a:pt x="343828" y="496966"/>
                  </a:cubicBezTo>
                  <a:cubicBezTo>
                    <a:pt x="368482" y="491901"/>
                    <a:pt x="391712" y="482392"/>
                    <a:pt x="412807" y="468528"/>
                  </a:cubicBezTo>
                  <a:cubicBezTo>
                    <a:pt x="419482" y="464173"/>
                    <a:pt x="428116" y="464173"/>
                    <a:pt x="434702" y="468617"/>
                  </a:cubicBezTo>
                  <a:lnTo>
                    <a:pt x="480985" y="499544"/>
                  </a:lnTo>
                  <a:lnTo>
                    <a:pt x="500299" y="480259"/>
                  </a:lnTo>
                  <a:lnTo>
                    <a:pt x="469592" y="434401"/>
                  </a:lnTo>
                  <a:cubicBezTo>
                    <a:pt x="465142" y="427736"/>
                    <a:pt x="465142" y="419115"/>
                    <a:pt x="469592" y="412450"/>
                  </a:cubicBezTo>
                  <a:cubicBezTo>
                    <a:pt x="483744" y="391210"/>
                    <a:pt x="493623" y="367837"/>
                    <a:pt x="498786" y="342953"/>
                  </a:cubicBezTo>
                  <a:cubicBezTo>
                    <a:pt x="500477" y="335221"/>
                    <a:pt x="506529" y="329178"/>
                    <a:pt x="514362" y="327578"/>
                  </a:cubicBezTo>
                  <a:lnTo>
                    <a:pt x="567943" y="317003"/>
                  </a:lnTo>
                  <a:lnTo>
                    <a:pt x="567943" y="289719"/>
                  </a:lnTo>
                  <a:lnTo>
                    <a:pt x="514896" y="279233"/>
                  </a:lnTo>
                  <a:cubicBezTo>
                    <a:pt x="507063" y="277633"/>
                    <a:pt x="500833" y="271501"/>
                    <a:pt x="499320" y="263591"/>
                  </a:cubicBezTo>
                  <a:cubicBezTo>
                    <a:pt x="494336" y="238263"/>
                    <a:pt x="484634" y="214446"/>
                    <a:pt x="470393" y="192850"/>
                  </a:cubicBezTo>
                  <a:cubicBezTo>
                    <a:pt x="466032" y="186185"/>
                    <a:pt x="466032" y="177564"/>
                    <a:pt x="470482" y="170988"/>
                  </a:cubicBezTo>
                  <a:lnTo>
                    <a:pt x="500299" y="126463"/>
                  </a:lnTo>
                  <a:lnTo>
                    <a:pt x="480985" y="107178"/>
                  </a:lnTo>
                  <a:lnTo>
                    <a:pt x="436749" y="136683"/>
                  </a:lnTo>
                  <a:cubicBezTo>
                    <a:pt x="430074" y="141216"/>
                    <a:pt x="421351" y="141216"/>
                    <a:pt x="414676" y="136683"/>
                  </a:cubicBezTo>
                  <a:cubicBezTo>
                    <a:pt x="392959" y="122109"/>
                    <a:pt x="368927" y="112155"/>
                    <a:pt x="343294" y="107001"/>
                  </a:cubicBezTo>
                  <a:cubicBezTo>
                    <a:pt x="335461" y="105401"/>
                    <a:pt x="329320" y="99269"/>
                    <a:pt x="327807" y="91448"/>
                  </a:cubicBezTo>
                  <a:lnTo>
                    <a:pt x="317482" y="39548"/>
                  </a:lnTo>
                  <a:close/>
                  <a:moveTo>
                    <a:pt x="273869" y="0"/>
                  </a:moveTo>
                  <a:lnTo>
                    <a:pt x="333770" y="0"/>
                  </a:lnTo>
                  <a:cubicBezTo>
                    <a:pt x="343205" y="0"/>
                    <a:pt x="351304" y="6665"/>
                    <a:pt x="353173" y="15908"/>
                  </a:cubicBezTo>
                  <a:lnTo>
                    <a:pt x="364121" y="71186"/>
                  </a:lnTo>
                  <a:cubicBezTo>
                    <a:pt x="385660" y="76784"/>
                    <a:pt x="406220" y="85316"/>
                    <a:pt x="425356" y="96692"/>
                  </a:cubicBezTo>
                  <a:lnTo>
                    <a:pt x="472440" y="65231"/>
                  </a:lnTo>
                  <a:cubicBezTo>
                    <a:pt x="480273" y="59988"/>
                    <a:pt x="490775" y="61054"/>
                    <a:pt x="497451" y="67720"/>
                  </a:cubicBezTo>
                  <a:lnTo>
                    <a:pt x="539817" y="109933"/>
                  </a:lnTo>
                  <a:cubicBezTo>
                    <a:pt x="546493" y="116687"/>
                    <a:pt x="547472" y="127085"/>
                    <a:pt x="542220" y="134995"/>
                  </a:cubicBezTo>
                  <a:lnTo>
                    <a:pt x="510445" y="182363"/>
                  </a:lnTo>
                  <a:cubicBezTo>
                    <a:pt x="521571" y="201382"/>
                    <a:pt x="529849" y="221644"/>
                    <a:pt x="535278" y="242884"/>
                  </a:cubicBezTo>
                  <a:lnTo>
                    <a:pt x="591618" y="254082"/>
                  </a:lnTo>
                  <a:cubicBezTo>
                    <a:pt x="600964" y="255860"/>
                    <a:pt x="607639" y="264036"/>
                    <a:pt x="607639" y="273456"/>
                  </a:cubicBezTo>
                  <a:lnTo>
                    <a:pt x="607639" y="333266"/>
                  </a:lnTo>
                  <a:cubicBezTo>
                    <a:pt x="607639" y="342686"/>
                    <a:pt x="600964" y="350774"/>
                    <a:pt x="591618" y="352640"/>
                  </a:cubicBezTo>
                  <a:lnTo>
                    <a:pt x="534566" y="363927"/>
                  </a:lnTo>
                  <a:cubicBezTo>
                    <a:pt x="528959" y="384722"/>
                    <a:pt x="520592" y="404541"/>
                    <a:pt x="509644" y="423115"/>
                  </a:cubicBezTo>
                  <a:lnTo>
                    <a:pt x="542220" y="471727"/>
                  </a:lnTo>
                  <a:cubicBezTo>
                    <a:pt x="547472" y="479548"/>
                    <a:pt x="546493" y="490035"/>
                    <a:pt x="539817" y="496700"/>
                  </a:cubicBezTo>
                  <a:cubicBezTo>
                    <a:pt x="499676" y="536781"/>
                    <a:pt x="489974" y="553133"/>
                    <a:pt x="472440" y="541402"/>
                  </a:cubicBezTo>
                  <a:lnTo>
                    <a:pt x="423309" y="508609"/>
                  </a:lnTo>
                  <a:cubicBezTo>
                    <a:pt x="404885" y="519273"/>
                    <a:pt x="385215" y="527271"/>
                    <a:pt x="364655" y="532693"/>
                  </a:cubicBezTo>
                  <a:lnTo>
                    <a:pt x="353173" y="590725"/>
                  </a:lnTo>
                  <a:cubicBezTo>
                    <a:pt x="351304" y="600057"/>
                    <a:pt x="343205" y="606722"/>
                    <a:pt x="333770" y="606722"/>
                  </a:cubicBezTo>
                  <a:lnTo>
                    <a:pt x="273869" y="606722"/>
                  </a:lnTo>
                  <a:cubicBezTo>
                    <a:pt x="264435" y="606722"/>
                    <a:pt x="256246" y="600057"/>
                    <a:pt x="254466" y="590725"/>
                  </a:cubicBezTo>
                  <a:lnTo>
                    <a:pt x="242896" y="532693"/>
                  </a:lnTo>
                  <a:cubicBezTo>
                    <a:pt x="222335" y="527271"/>
                    <a:pt x="202754" y="519273"/>
                    <a:pt x="184330" y="508609"/>
                  </a:cubicBezTo>
                  <a:lnTo>
                    <a:pt x="135199" y="541402"/>
                  </a:lnTo>
                  <a:cubicBezTo>
                    <a:pt x="127277" y="546645"/>
                    <a:pt x="116864" y="545668"/>
                    <a:pt x="110099" y="539002"/>
                  </a:cubicBezTo>
                  <a:lnTo>
                    <a:pt x="67822" y="496700"/>
                  </a:lnTo>
                  <a:cubicBezTo>
                    <a:pt x="61146" y="490035"/>
                    <a:pt x="60078" y="479548"/>
                    <a:pt x="65330" y="471727"/>
                  </a:cubicBezTo>
                  <a:lnTo>
                    <a:pt x="97995" y="423115"/>
                  </a:lnTo>
                  <a:cubicBezTo>
                    <a:pt x="86958" y="404541"/>
                    <a:pt x="78680" y="384722"/>
                    <a:pt x="73073" y="363927"/>
                  </a:cubicBezTo>
                  <a:lnTo>
                    <a:pt x="15932" y="352640"/>
                  </a:lnTo>
                  <a:cubicBezTo>
                    <a:pt x="6675" y="350774"/>
                    <a:pt x="0" y="342686"/>
                    <a:pt x="0" y="333266"/>
                  </a:cubicBezTo>
                  <a:lnTo>
                    <a:pt x="0" y="273456"/>
                  </a:lnTo>
                  <a:cubicBezTo>
                    <a:pt x="0" y="264036"/>
                    <a:pt x="6675" y="255860"/>
                    <a:pt x="15932" y="254082"/>
                  </a:cubicBezTo>
                  <a:lnTo>
                    <a:pt x="72361" y="242884"/>
                  </a:lnTo>
                  <a:cubicBezTo>
                    <a:pt x="77790" y="221644"/>
                    <a:pt x="86068" y="201382"/>
                    <a:pt x="97105" y="182363"/>
                  </a:cubicBezTo>
                  <a:lnTo>
                    <a:pt x="65330" y="134995"/>
                  </a:lnTo>
                  <a:cubicBezTo>
                    <a:pt x="60078" y="127085"/>
                    <a:pt x="61146" y="116687"/>
                    <a:pt x="67822" y="109933"/>
                  </a:cubicBezTo>
                  <a:lnTo>
                    <a:pt x="110099" y="67720"/>
                  </a:lnTo>
                  <a:cubicBezTo>
                    <a:pt x="116864" y="61054"/>
                    <a:pt x="127277" y="59988"/>
                    <a:pt x="135199" y="65231"/>
                  </a:cubicBezTo>
                  <a:lnTo>
                    <a:pt x="182194" y="96692"/>
                  </a:lnTo>
                  <a:cubicBezTo>
                    <a:pt x="201419" y="85316"/>
                    <a:pt x="221890" y="76784"/>
                    <a:pt x="243430" y="71186"/>
                  </a:cubicBezTo>
                  <a:lnTo>
                    <a:pt x="254466" y="15908"/>
                  </a:lnTo>
                  <a:cubicBezTo>
                    <a:pt x="256246" y="6665"/>
                    <a:pt x="264435" y="0"/>
                    <a:pt x="273869" y="0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</p:sp>
        <p:sp>
          <p:nvSpPr>
            <p:cNvPr id="14" name="文本框 13"/>
            <p:cNvSpPr txBox="1"/>
            <p:nvPr/>
          </p:nvSpPr>
          <p:spPr>
            <a:xfrm>
              <a:off x="8665827" y="1824799"/>
              <a:ext cx="1604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Consumer 2</a:t>
              </a:r>
              <a:r>
                <a:rPr lang="en-US" altLang="zh-CN" dirty="0">
                  <a:solidFill>
                    <a:schemeClr val="bg1"/>
                  </a:solidFill>
                </a:rPr>
                <a:t>.A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979048" y="1482336"/>
            <a:ext cx="2259646" cy="608764"/>
            <a:chOff x="7995078" y="1705083"/>
            <a:chExt cx="2259646" cy="608764"/>
          </a:xfrm>
        </p:grpSpPr>
        <p:sp>
          <p:nvSpPr>
            <p:cNvPr id="16" name="settings_329215"/>
            <p:cNvSpPr>
              <a:spLocks noChangeAspect="1"/>
            </p:cNvSpPr>
            <p:nvPr/>
          </p:nvSpPr>
          <p:spPr bwMode="auto">
            <a:xfrm>
              <a:off x="7995078" y="1705083"/>
              <a:ext cx="609685" cy="608764"/>
            </a:xfrm>
            <a:custGeom>
              <a:avLst/>
              <a:gdLst>
                <a:gd name="connsiteX0" fmla="*/ 353455 w 607639"/>
                <a:gd name="connsiteY0" fmla="*/ 246584 h 606722"/>
                <a:gd name="connsiteX1" fmla="*/ 367472 w 607639"/>
                <a:gd name="connsiteY1" fmla="*/ 252385 h 606722"/>
                <a:gd name="connsiteX2" fmla="*/ 367472 w 607639"/>
                <a:gd name="connsiteY2" fmla="*/ 280385 h 606722"/>
                <a:gd name="connsiteX3" fmla="*/ 296095 w 607639"/>
                <a:gd name="connsiteY3" fmla="*/ 351587 h 606722"/>
                <a:gd name="connsiteX4" fmla="*/ 268061 w 607639"/>
                <a:gd name="connsiteY4" fmla="*/ 351587 h 606722"/>
                <a:gd name="connsiteX5" fmla="*/ 240115 w 607639"/>
                <a:gd name="connsiteY5" fmla="*/ 323675 h 606722"/>
                <a:gd name="connsiteX6" fmla="*/ 240115 w 607639"/>
                <a:gd name="connsiteY6" fmla="*/ 295674 h 606722"/>
                <a:gd name="connsiteX7" fmla="*/ 268150 w 607639"/>
                <a:gd name="connsiteY7" fmla="*/ 295674 h 606722"/>
                <a:gd name="connsiteX8" fmla="*/ 282123 w 607639"/>
                <a:gd name="connsiteY8" fmla="*/ 309630 h 606722"/>
                <a:gd name="connsiteX9" fmla="*/ 339438 w 607639"/>
                <a:gd name="connsiteY9" fmla="*/ 252385 h 606722"/>
                <a:gd name="connsiteX10" fmla="*/ 353455 w 607639"/>
                <a:gd name="connsiteY10" fmla="*/ 246584 h 606722"/>
                <a:gd name="connsiteX11" fmla="*/ 303775 w 607639"/>
                <a:gd name="connsiteY11" fmla="*/ 183994 h 606722"/>
                <a:gd name="connsiteX12" fmla="*/ 185599 w 607639"/>
                <a:gd name="connsiteY12" fmla="*/ 302012 h 606722"/>
                <a:gd name="connsiteX13" fmla="*/ 303775 w 607639"/>
                <a:gd name="connsiteY13" fmla="*/ 420118 h 606722"/>
                <a:gd name="connsiteX14" fmla="*/ 422040 w 607639"/>
                <a:gd name="connsiteY14" fmla="*/ 302012 h 606722"/>
                <a:gd name="connsiteX15" fmla="*/ 303775 w 607639"/>
                <a:gd name="connsiteY15" fmla="*/ 183994 h 606722"/>
                <a:gd name="connsiteX16" fmla="*/ 303775 w 607639"/>
                <a:gd name="connsiteY16" fmla="*/ 144448 h 606722"/>
                <a:gd name="connsiteX17" fmla="*/ 461639 w 607639"/>
                <a:gd name="connsiteY17" fmla="*/ 302012 h 606722"/>
                <a:gd name="connsiteX18" fmla="*/ 303775 w 607639"/>
                <a:gd name="connsiteY18" fmla="*/ 459664 h 606722"/>
                <a:gd name="connsiteX19" fmla="*/ 146000 w 607639"/>
                <a:gd name="connsiteY19" fmla="*/ 302012 h 606722"/>
                <a:gd name="connsiteX20" fmla="*/ 303775 w 607639"/>
                <a:gd name="connsiteY20" fmla="*/ 144448 h 606722"/>
                <a:gd name="connsiteX21" fmla="*/ 290157 w 607639"/>
                <a:gd name="connsiteY21" fmla="*/ 39548 h 606722"/>
                <a:gd name="connsiteX22" fmla="*/ 279833 w 607639"/>
                <a:gd name="connsiteY22" fmla="*/ 91448 h 606722"/>
                <a:gd name="connsiteX23" fmla="*/ 264346 w 607639"/>
                <a:gd name="connsiteY23" fmla="*/ 107001 h 606722"/>
                <a:gd name="connsiteX24" fmla="*/ 192963 w 607639"/>
                <a:gd name="connsiteY24" fmla="*/ 136683 h 606722"/>
                <a:gd name="connsiteX25" fmla="*/ 170890 w 607639"/>
                <a:gd name="connsiteY25" fmla="*/ 136683 h 606722"/>
                <a:gd name="connsiteX26" fmla="*/ 126654 w 607639"/>
                <a:gd name="connsiteY26" fmla="*/ 107178 h 606722"/>
                <a:gd name="connsiteX27" fmla="*/ 107340 w 607639"/>
                <a:gd name="connsiteY27" fmla="*/ 126463 h 606722"/>
                <a:gd name="connsiteX28" fmla="*/ 137157 w 607639"/>
                <a:gd name="connsiteY28" fmla="*/ 170988 h 606722"/>
                <a:gd name="connsiteX29" fmla="*/ 137246 w 607639"/>
                <a:gd name="connsiteY29" fmla="*/ 192850 h 606722"/>
                <a:gd name="connsiteX30" fmla="*/ 108319 w 607639"/>
                <a:gd name="connsiteY30" fmla="*/ 263591 h 606722"/>
                <a:gd name="connsiteX31" fmla="*/ 92743 w 607639"/>
                <a:gd name="connsiteY31" fmla="*/ 279233 h 606722"/>
                <a:gd name="connsiteX32" fmla="*/ 39607 w 607639"/>
                <a:gd name="connsiteY32" fmla="*/ 289719 h 606722"/>
                <a:gd name="connsiteX33" fmla="*/ 39607 w 607639"/>
                <a:gd name="connsiteY33" fmla="*/ 317003 h 606722"/>
                <a:gd name="connsiteX34" fmla="*/ 93277 w 607639"/>
                <a:gd name="connsiteY34" fmla="*/ 327578 h 606722"/>
                <a:gd name="connsiteX35" fmla="*/ 108764 w 607639"/>
                <a:gd name="connsiteY35" fmla="*/ 342953 h 606722"/>
                <a:gd name="connsiteX36" fmla="*/ 138047 w 607639"/>
                <a:gd name="connsiteY36" fmla="*/ 412450 h 606722"/>
                <a:gd name="connsiteX37" fmla="*/ 138047 w 607639"/>
                <a:gd name="connsiteY37" fmla="*/ 434401 h 606722"/>
                <a:gd name="connsiteX38" fmla="*/ 107340 w 607639"/>
                <a:gd name="connsiteY38" fmla="*/ 480259 h 606722"/>
                <a:gd name="connsiteX39" fmla="*/ 126654 w 607639"/>
                <a:gd name="connsiteY39" fmla="*/ 499544 h 606722"/>
                <a:gd name="connsiteX40" fmla="*/ 172848 w 607639"/>
                <a:gd name="connsiteY40" fmla="*/ 468617 h 606722"/>
                <a:gd name="connsiteX41" fmla="*/ 194743 w 607639"/>
                <a:gd name="connsiteY41" fmla="*/ 468528 h 606722"/>
                <a:gd name="connsiteX42" fmla="*/ 263812 w 607639"/>
                <a:gd name="connsiteY42" fmla="*/ 496966 h 606722"/>
                <a:gd name="connsiteX43" fmla="*/ 279299 w 607639"/>
                <a:gd name="connsiteY43" fmla="*/ 512519 h 606722"/>
                <a:gd name="connsiteX44" fmla="*/ 290157 w 607639"/>
                <a:gd name="connsiteY44" fmla="*/ 567086 h 606722"/>
                <a:gd name="connsiteX45" fmla="*/ 317482 w 607639"/>
                <a:gd name="connsiteY45" fmla="*/ 567086 h 606722"/>
                <a:gd name="connsiteX46" fmla="*/ 328341 w 607639"/>
                <a:gd name="connsiteY46" fmla="*/ 512519 h 606722"/>
                <a:gd name="connsiteX47" fmla="*/ 343828 w 607639"/>
                <a:gd name="connsiteY47" fmla="*/ 496966 h 606722"/>
                <a:gd name="connsiteX48" fmla="*/ 412807 w 607639"/>
                <a:gd name="connsiteY48" fmla="*/ 468528 h 606722"/>
                <a:gd name="connsiteX49" fmla="*/ 434702 w 607639"/>
                <a:gd name="connsiteY49" fmla="*/ 468617 h 606722"/>
                <a:gd name="connsiteX50" fmla="*/ 480985 w 607639"/>
                <a:gd name="connsiteY50" fmla="*/ 499544 h 606722"/>
                <a:gd name="connsiteX51" fmla="*/ 500299 w 607639"/>
                <a:gd name="connsiteY51" fmla="*/ 480259 h 606722"/>
                <a:gd name="connsiteX52" fmla="*/ 469592 w 607639"/>
                <a:gd name="connsiteY52" fmla="*/ 434401 h 606722"/>
                <a:gd name="connsiteX53" fmla="*/ 469592 w 607639"/>
                <a:gd name="connsiteY53" fmla="*/ 412450 h 606722"/>
                <a:gd name="connsiteX54" fmla="*/ 498786 w 607639"/>
                <a:gd name="connsiteY54" fmla="*/ 342953 h 606722"/>
                <a:gd name="connsiteX55" fmla="*/ 514362 w 607639"/>
                <a:gd name="connsiteY55" fmla="*/ 327578 h 606722"/>
                <a:gd name="connsiteX56" fmla="*/ 567943 w 607639"/>
                <a:gd name="connsiteY56" fmla="*/ 317003 h 606722"/>
                <a:gd name="connsiteX57" fmla="*/ 567943 w 607639"/>
                <a:gd name="connsiteY57" fmla="*/ 289719 h 606722"/>
                <a:gd name="connsiteX58" fmla="*/ 514896 w 607639"/>
                <a:gd name="connsiteY58" fmla="*/ 279233 h 606722"/>
                <a:gd name="connsiteX59" fmla="*/ 499320 w 607639"/>
                <a:gd name="connsiteY59" fmla="*/ 263591 h 606722"/>
                <a:gd name="connsiteX60" fmla="*/ 470393 w 607639"/>
                <a:gd name="connsiteY60" fmla="*/ 192850 h 606722"/>
                <a:gd name="connsiteX61" fmla="*/ 470482 w 607639"/>
                <a:gd name="connsiteY61" fmla="*/ 170988 h 606722"/>
                <a:gd name="connsiteX62" fmla="*/ 500299 w 607639"/>
                <a:gd name="connsiteY62" fmla="*/ 126463 h 606722"/>
                <a:gd name="connsiteX63" fmla="*/ 480985 w 607639"/>
                <a:gd name="connsiteY63" fmla="*/ 107178 h 606722"/>
                <a:gd name="connsiteX64" fmla="*/ 436749 w 607639"/>
                <a:gd name="connsiteY64" fmla="*/ 136683 h 606722"/>
                <a:gd name="connsiteX65" fmla="*/ 414676 w 607639"/>
                <a:gd name="connsiteY65" fmla="*/ 136683 h 606722"/>
                <a:gd name="connsiteX66" fmla="*/ 343294 w 607639"/>
                <a:gd name="connsiteY66" fmla="*/ 107001 h 606722"/>
                <a:gd name="connsiteX67" fmla="*/ 327807 w 607639"/>
                <a:gd name="connsiteY67" fmla="*/ 91448 h 606722"/>
                <a:gd name="connsiteX68" fmla="*/ 317482 w 607639"/>
                <a:gd name="connsiteY68" fmla="*/ 39548 h 606722"/>
                <a:gd name="connsiteX69" fmla="*/ 273869 w 607639"/>
                <a:gd name="connsiteY69" fmla="*/ 0 h 606722"/>
                <a:gd name="connsiteX70" fmla="*/ 333770 w 607639"/>
                <a:gd name="connsiteY70" fmla="*/ 0 h 606722"/>
                <a:gd name="connsiteX71" fmla="*/ 353173 w 607639"/>
                <a:gd name="connsiteY71" fmla="*/ 15908 h 606722"/>
                <a:gd name="connsiteX72" fmla="*/ 364121 w 607639"/>
                <a:gd name="connsiteY72" fmla="*/ 71186 h 606722"/>
                <a:gd name="connsiteX73" fmla="*/ 425356 w 607639"/>
                <a:gd name="connsiteY73" fmla="*/ 96692 h 606722"/>
                <a:gd name="connsiteX74" fmla="*/ 472440 w 607639"/>
                <a:gd name="connsiteY74" fmla="*/ 65231 h 606722"/>
                <a:gd name="connsiteX75" fmla="*/ 497451 w 607639"/>
                <a:gd name="connsiteY75" fmla="*/ 67720 h 606722"/>
                <a:gd name="connsiteX76" fmla="*/ 539817 w 607639"/>
                <a:gd name="connsiteY76" fmla="*/ 109933 h 606722"/>
                <a:gd name="connsiteX77" fmla="*/ 542220 w 607639"/>
                <a:gd name="connsiteY77" fmla="*/ 134995 h 606722"/>
                <a:gd name="connsiteX78" fmla="*/ 510445 w 607639"/>
                <a:gd name="connsiteY78" fmla="*/ 182363 h 606722"/>
                <a:gd name="connsiteX79" fmla="*/ 535278 w 607639"/>
                <a:gd name="connsiteY79" fmla="*/ 242884 h 606722"/>
                <a:gd name="connsiteX80" fmla="*/ 591618 w 607639"/>
                <a:gd name="connsiteY80" fmla="*/ 254082 h 606722"/>
                <a:gd name="connsiteX81" fmla="*/ 607639 w 607639"/>
                <a:gd name="connsiteY81" fmla="*/ 273456 h 606722"/>
                <a:gd name="connsiteX82" fmla="*/ 607639 w 607639"/>
                <a:gd name="connsiteY82" fmla="*/ 333266 h 606722"/>
                <a:gd name="connsiteX83" fmla="*/ 591618 w 607639"/>
                <a:gd name="connsiteY83" fmla="*/ 352640 h 606722"/>
                <a:gd name="connsiteX84" fmla="*/ 534566 w 607639"/>
                <a:gd name="connsiteY84" fmla="*/ 363927 h 606722"/>
                <a:gd name="connsiteX85" fmla="*/ 509644 w 607639"/>
                <a:gd name="connsiteY85" fmla="*/ 423115 h 606722"/>
                <a:gd name="connsiteX86" fmla="*/ 542220 w 607639"/>
                <a:gd name="connsiteY86" fmla="*/ 471727 h 606722"/>
                <a:gd name="connsiteX87" fmla="*/ 539817 w 607639"/>
                <a:gd name="connsiteY87" fmla="*/ 496700 h 606722"/>
                <a:gd name="connsiteX88" fmla="*/ 472440 w 607639"/>
                <a:gd name="connsiteY88" fmla="*/ 541402 h 606722"/>
                <a:gd name="connsiteX89" fmla="*/ 423309 w 607639"/>
                <a:gd name="connsiteY89" fmla="*/ 508609 h 606722"/>
                <a:gd name="connsiteX90" fmla="*/ 364655 w 607639"/>
                <a:gd name="connsiteY90" fmla="*/ 532693 h 606722"/>
                <a:gd name="connsiteX91" fmla="*/ 353173 w 607639"/>
                <a:gd name="connsiteY91" fmla="*/ 590725 h 606722"/>
                <a:gd name="connsiteX92" fmla="*/ 333770 w 607639"/>
                <a:gd name="connsiteY92" fmla="*/ 606722 h 606722"/>
                <a:gd name="connsiteX93" fmla="*/ 273869 w 607639"/>
                <a:gd name="connsiteY93" fmla="*/ 606722 h 606722"/>
                <a:gd name="connsiteX94" fmla="*/ 254466 w 607639"/>
                <a:gd name="connsiteY94" fmla="*/ 590725 h 606722"/>
                <a:gd name="connsiteX95" fmla="*/ 242896 w 607639"/>
                <a:gd name="connsiteY95" fmla="*/ 532693 h 606722"/>
                <a:gd name="connsiteX96" fmla="*/ 184330 w 607639"/>
                <a:gd name="connsiteY96" fmla="*/ 508609 h 606722"/>
                <a:gd name="connsiteX97" fmla="*/ 135199 w 607639"/>
                <a:gd name="connsiteY97" fmla="*/ 541402 h 606722"/>
                <a:gd name="connsiteX98" fmla="*/ 110099 w 607639"/>
                <a:gd name="connsiteY98" fmla="*/ 539002 h 606722"/>
                <a:gd name="connsiteX99" fmla="*/ 67822 w 607639"/>
                <a:gd name="connsiteY99" fmla="*/ 496700 h 606722"/>
                <a:gd name="connsiteX100" fmla="*/ 65330 w 607639"/>
                <a:gd name="connsiteY100" fmla="*/ 471727 h 606722"/>
                <a:gd name="connsiteX101" fmla="*/ 97995 w 607639"/>
                <a:gd name="connsiteY101" fmla="*/ 423115 h 606722"/>
                <a:gd name="connsiteX102" fmla="*/ 73073 w 607639"/>
                <a:gd name="connsiteY102" fmla="*/ 363927 h 606722"/>
                <a:gd name="connsiteX103" fmla="*/ 15932 w 607639"/>
                <a:gd name="connsiteY103" fmla="*/ 352640 h 606722"/>
                <a:gd name="connsiteX104" fmla="*/ 0 w 607639"/>
                <a:gd name="connsiteY104" fmla="*/ 333266 h 606722"/>
                <a:gd name="connsiteX105" fmla="*/ 0 w 607639"/>
                <a:gd name="connsiteY105" fmla="*/ 273456 h 606722"/>
                <a:gd name="connsiteX106" fmla="*/ 15932 w 607639"/>
                <a:gd name="connsiteY106" fmla="*/ 254082 h 606722"/>
                <a:gd name="connsiteX107" fmla="*/ 72361 w 607639"/>
                <a:gd name="connsiteY107" fmla="*/ 242884 h 606722"/>
                <a:gd name="connsiteX108" fmla="*/ 97105 w 607639"/>
                <a:gd name="connsiteY108" fmla="*/ 182363 h 606722"/>
                <a:gd name="connsiteX109" fmla="*/ 65330 w 607639"/>
                <a:gd name="connsiteY109" fmla="*/ 134995 h 606722"/>
                <a:gd name="connsiteX110" fmla="*/ 67822 w 607639"/>
                <a:gd name="connsiteY110" fmla="*/ 109933 h 606722"/>
                <a:gd name="connsiteX111" fmla="*/ 110099 w 607639"/>
                <a:gd name="connsiteY111" fmla="*/ 67720 h 606722"/>
                <a:gd name="connsiteX112" fmla="*/ 135199 w 607639"/>
                <a:gd name="connsiteY112" fmla="*/ 65231 h 606722"/>
                <a:gd name="connsiteX113" fmla="*/ 182194 w 607639"/>
                <a:gd name="connsiteY113" fmla="*/ 96692 h 606722"/>
                <a:gd name="connsiteX114" fmla="*/ 243430 w 607639"/>
                <a:gd name="connsiteY114" fmla="*/ 71186 h 606722"/>
                <a:gd name="connsiteX115" fmla="*/ 254466 w 607639"/>
                <a:gd name="connsiteY115" fmla="*/ 15908 h 606722"/>
                <a:gd name="connsiteX116" fmla="*/ 273869 w 607639"/>
                <a:gd name="connsiteY116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607639" h="606722">
                  <a:moveTo>
                    <a:pt x="353455" y="246584"/>
                  </a:moveTo>
                  <a:cubicBezTo>
                    <a:pt x="358528" y="246584"/>
                    <a:pt x="363601" y="248518"/>
                    <a:pt x="367472" y="252385"/>
                  </a:cubicBezTo>
                  <a:cubicBezTo>
                    <a:pt x="375126" y="260118"/>
                    <a:pt x="375126" y="272652"/>
                    <a:pt x="367472" y="280385"/>
                  </a:cubicBezTo>
                  <a:lnTo>
                    <a:pt x="296095" y="351587"/>
                  </a:lnTo>
                  <a:cubicBezTo>
                    <a:pt x="288352" y="359320"/>
                    <a:pt x="275804" y="359320"/>
                    <a:pt x="268061" y="351587"/>
                  </a:cubicBezTo>
                  <a:lnTo>
                    <a:pt x="240115" y="323675"/>
                  </a:lnTo>
                  <a:cubicBezTo>
                    <a:pt x="232372" y="315941"/>
                    <a:pt x="232372" y="303408"/>
                    <a:pt x="240115" y="295674"/>
                  </a:cubicBezTo>
                  <a:cubicBezTo>
                    <a:pt x="247858" y="288030"/>
                    <a:pt x="260407" y="288030"/>
                    <a:pt x="268150" y="295674"/>
                  </a:cubicBezTo>
                  <a:lnTo>
                    <a:pt x="282123" y="309630"/>
                  </a:lnTo>
                  <a:lnTo>
                    <a:pt x="339438" y="252385"/>
                  </a:lnTo>
                  <a:cubicBezTo>
                    <a:pt x="343309" y="248518"/>
                    <a:pt x="348382" y="246584"/>
                    <a:pt x="353455" y="246584"/>
                  </a:cubicBezTo>
                  <a:close/>
                  <a:moveTo>
                    <a:pt x="303775" y="183994"/>
                  </a:moveTo>
                  <a:cubicBezTo>
                    <a:pt x="238636" y="183994"/>
                    <a:pt x="185599" y="236960"/>
                    <a:pt x="185599" y="302012"/>
                  </a:cubicBezTo>
                  <a:cubicBezTo>
                    <a:pt x="185599" y="367152"/>
                    <a:pt x="238636" y="420118"/>
                    <a:pt x="303775" y="420118"/>
                  </a:cubicBezTo>
                  <a:cubicBezTo>
                    <a:pt x="369003" y="420118"/>
                    <a:pt x="422040" y="367152"/>
                    <a:pt x="422040" y="302012"/>
                  </a:cubicBezTo>
                  <a:cubicBezTo>
                    <a:pt x="422040" y="236960"/>
                    <a:pt x="369003" y="183994"/>
                    <a:pt x="303775" y="183994"/>
                  </a:cubicBezTo>
                  <a:close/>
                  <a:moveTo>
                    <a:pt x="303775" y="144448"/>
                  </a:moveTo>
                  <a:cubicBezTo>
                    <a:pt x="390805" y="144448"/>
                    <a:pt x="461639" y="215098"/>
                    <a:pt x="461639" y="302012"/>
                  </a:cubicBezTo>
                  <a:cubicBezTo>
                    <a:pt x="461639" y="388925"/>
                    <a:pt x="390805" y="459664"/>
                    <a:pt x="303775" y="459664"/>
                  </a:cubicBezTo>
                  <a:cubicBezTo>
                    <a:pt x="216745" y="459664"/>
                    <a:pt x="146000" y="388925"/>
                    <a:pt x="146000" y="302012"/>
                  </a:cubicBezTo>
                  <a:cubicBezTo>
                    <a:pt x="146000" y="215098"/>
                    <a:pt x="216745" y="144448"/>
                    <a:pt x="303775" y="144448"/>
                  </a:cubicBezTo>
                  <a:close/>
                  <a:moveTo>
                    <a:pt x="290157" y="39548"/>
                  </a:moveTo>
                  <a:lnTo>
                    <a:pt x="279833" y="91448"/>
                  </a:lnTo>
                  <a:cubicBezTo>
                    <a:pt x="278320" y="99269"/>
                    <a:pt x="272178" y="105401"/>
                    <a:pt x="264346" y="107001"/>
                  </a:cubicBezTo>
                  <a:cubicBezTo>
                    <a:pt x="238712" y="112155"/>
                    <a:pt x="214680" y="122109"/>
                    <a:pt x="192963" y="136683"/>
                  </a:cubicBezTo>
                  <a:cubicBezTo>
                    <a:pt x="186288" y="141216"/>
                    <a:pt x="177565" y="141216"/>
                    <a:pt x="170890" y="136683"/>
                  </a:cubicBezTo>
                  <a:lnTo>
                    <a:pt x="126654" y="107178"/>
                  </a:lnTo>
                  <a:lnTo>
                    <a:pt x="107340" y="126463"/>
                  </a:lnTo>
                  <a:lnTo>
                    <a:pt x="137157" y="170988"/>
                  </a:lnTo>
                  <a:cubicBezTo>
                    <a:pt x="141607" y="177564"/>
                    <a:pt x="141607" y="186185"/>
                    <a:pt x="137246" y="192850"/>
                  </a:cubicBezTo>
                  <a:cubicBezTo>
                    <a:pt x="123005" y="214446"/>
                    <a:pt x="113214" y="238263"/>
                    <a:pt x="108319" y="263591"/>
                  </a:cubicBezTo>
                  <a:cubicBezTo>
                    <a:pt x="106717" y="271501"/>
                    <a:pt x="100576" y="277633"/>
                    <a:pt x="92743" y="279233"/>
                  </a:cubicBezTo>
                  <a:lnTo>
                    <a:pt x="39607" y="289719"/>
                  </a:lnTo>
                  <a:lnTo>
                    <a:pt x="39607" y="317003"/>
                  </a:lnTo>
                  <a:lnTo>
                    <a:pt x="93277" y="327578"/>
                  </a:lnTo>
                  <a:cubicBezTo>
                    <a:pt x="101021" y="329178"/>
                    <a:pt x="107162" y="335221"/>
                    <a:pt x="108764" y="342953"/>
                  </a:cubicBezTo>
                  <a:cubicBezTo>
                    <a:pt x="114016" y="367837"/>
                    <a:pt x="123806" y="391210"/>
                    <a:pt x="138047" y="412450"/>
                  </a:cubicBezTo>
                  <a:cubicBezTo>
                    <a:pt x="142497" y="419115"/>
                    <a:pt x="142497" y="427736"/>
                    <a:pt x="138047" y="434401"/>
                  </a:cubicBezTo>
                  <a:lnTo>
                    <a:pt x="107340" y="480259"/>
                  </a:lnTo>
                  <a:lnTo>
                    <a:pt x="126654" y="499544"/>
                  </a:lnTo>
                  <a:lnTo>
                    <a:pt x="172848" y="468617"/>
                  </a:lnTo>
                  <a:cubicBezTo>
                    <a:pt x="179523" y="464173"/>
                    <a:pt x="188068" y="464173"/>
                    <a:pt x="194743" y="468528"/>
                  </a:cubicBezTo>
                  <a:cubicBezTo>
                    <a:pt x="215927" y="482392"/>
                    <a:pt x="239157" y="491901"/>
                    <a:pt x="263812" y="496966"/>
                  </a:cubicBezTo>
                  <a:cubicBezTo>
                    <a:pt x="271644" y="498566"/>
                    <a:pt x="277697" y="504698"/>
                    <a:pt x="279299" y="512519"/>
                  </a:cubicBezTo>
                  <a:lnTo>
                    <a:pt x="290157" y="567086"/>
                  </a:lnTo>
                  <a:lnTo>
                    <a:pt x="317482" y="567086"/>
                  </a:lnTo>
                  <a:lnTo>
                    <a:pt x="328341" y="512519"/>
                  </a:lnTo>
                  <a:cubicBezTo>
                    <a:pt x="329854" y="504698"/>
                    <a:pt x="335995" y="498566"/>
                    <a:pt x="343828" y="496966"/>
                  </a:cubicBezTo>
                  <a:cubicBezTo>
                    <a:pt x="368482" y="491901"/>
                    <a:pt x="391712" y="482392"/>
                    <a:pt x="412807" y="468528"/>
                  </a:cubicBezTo>
                  <a:cubicBezTo>
                    <a:pt x="419482" y="464173"/>
                    <a:pt x="428116" y="464173"/>
                    <a:pt x="434702" y="468617"/>
                  </a:cubicBezTo>
                  <a:lnTo>
                    <a:pt x="480985" y="499544"/>
                  </a:lnTo>
                  <a:lnTo>
                    <a:pt x="500299" y="480259"/>
                  </a:lnTo>
                  <a:lnTo>
                    <a:pt x="469592" y="434401"/>
                  </a:lnTo>
                  <a:cubicBezTo>
                    <a:pt x="465142" y="427736"/>
                    <a:pt x="465142" y="419115"/>
                    <a:pt x="469592" y="412450"/>
                  </a:cubicBezTo>
                  <a:cubicBezTo>
                    <a:pt x="483744" y="391210"/>
                    <a:pt x="493623" y="367837"/>
                    <a:pt x="498786" y="342953"/>
                  </a:cubicBezTo>
                  <a:cubicBezTo>
                    <a:pt x="500477" y="335221"/>
                    <a:pt x="506529" y="329178"/>
                    <a:pt x="514362" y="327578"/>
                  </a:cubicBezTo>
                  <a:lnTo>
                    <a:pt x="567943" y="317003"/>
                  </a:lnTo>
                  <a:lnTo>
                    <a:pt x="567943" y="289719"/>
                  </a:lnTo>
                  <a:lnTo>
                    <a:pt x="514896" y="279233"/>
                  </a:lnTo>
                  <a:cubicBezTo>
                    <a:pt x="507063" y="277633"/>
                    <a:pt x="500833" y="271501"/>
                    <a:pt x="499320" y="263591"/>
                  </a:cubicBezTo>
                  <a:cubicBezTo>
                    <a:pt x="494336" y="238263"/>
                    <a:pt x="484634" y="214446"/>
                    <a:pt x="470393" y="192850"/>
                  </a:cubicBezTo>
                  <a:cubicBezTo>
                    <a:pt x="466032" y="186185"/>
                    <a:pt x="466032" y="177564"/>
                    <a:pt x="470482" y="170988"/>
                  </a:cubicBezTo>
                  <a:lnTo>
                    <a:pt x="500299" y="126463"/>
                  </a:lnTo>
                  <a:lnTo>
                    <a:pt x="480985" y="107178"/>
                  </a:lnTo>
                  <a:lnTo>
                    <a:pt x="436749" y="136683"/>
                  </a:lnTo>
                  <a:cubicBezTo>
                    <a:pt x="430074" y="141216"/>
                    <a:pt x="421351" y="141216"/>
                    <a:pt x="414676" y="136683"/>
                  </a:cubicBezTo>
                  <a:cubicBezTo>
                    <a:pt x="392959" y="122109"/>
                    <a:pt x="368927" y="112155"/>
                    <a:pt x="343294" y="107001"/>
                  </a:cubicBezTo>
                  <a:cubicBezTo>
                    <a:pt x="335461" y="105401"/>
                    <a:pt x="329320" y="99269"/>
                    <a:pt x="327807" y="91448"/>
                  </a:cubicBezTo>
                  <a:lnTo>
                    <a:pt x="317482" y="39548"/>
                  </a:lnTo>
                  <a:close/>
                  <a:moveTo>
                    <a:pt x="273869" y="0"/>
                  </a:moveTo>
                  <a:lnTo>
                    <a:pt x="333770" y="0"/>
                  </a:lnTo>
                  <a:cubicBezTo>
                    <a:pt x="343205" y="0"/>
                    <a:pt x="351304" y="6665"/>
                    <a:pt x="353173" y="15908"/>
                  </a:cubicBezTo>
                  <a:lnTo>
                    <a:pt x="364121" y="71186"/>
                  </a:lnTo>
                  <a:cubicBezTo>
                    <a:pt x="385660" y="76784"/>
                    <a:pt x="406220" y="85316"/>
                    <a:pt x="425356" y="96692"/>
                  </a:cubicBezTo>
                  <a:lnTo>
                    <a:pt x="472440" y="65231"/>
                  </a:lnTo>
                  <a:cubicBezTo>
                    <a:pt x="480273" y="59988"/>
                    <a:pt x="490775" y="61054"/>
                    <a:pt x="497451" y="67720"/>
                  </a:cubicBezTo>
                  <a:lnTo>
                    <a:pt x="539817" y="109933"/>
                  </a:lnTo>
                  <a:cubicBezTo>
                    <a:pt x="546493" y="116687"/>
                    <a:pt x="547472" y="127085"/>
                    <a:pt x="542220" y="134995"/>
                  </a:cubicBezTo>
                  <a:lnTo>
                    <a:pt x="510445" y="182363"/>
                  </a:lnTo>
                  <a:cubicBezTo>
                    <a:pt x="521571" y="201382"/>
                    <a:pt x="529849" y="221644"/>
                    <a:pt x="535278" y="242884"/>
                  </a:cubicBezTo>
                  <a:lnTo>
                    <a:pt x="591618" y="254082"/>
                  </a:lnTo>
                  <a:cubicBezTo>
                    <a:pt x="600964" y="255860"/>
                    <a:pt x="607639" y="264036"/>
                    <a:pt x="607639" y="273456"/>
                  </a:cubicBezTo>
                  <a:lnTo>
                    <a:pt x="607639" y="333266"/>
                  </a:lnTo>
                  <a:cubicBezTo>
                    <a:pt x="607639" y="342686"/>
                    <a:pt x="600964" y="350774"/>
                    <a:pt x="591618" y="352640"/>
                  </a:cubicBezTo>
                  <a:lnTo>
                    <a:pt x="534566" y="363927"/>
                  </a:lnTo>
                  <a:cubicBezTo>
                    <a:pt x="528959" y="384722"/>
                    <a:pt x="520592" y="404541"/>
                    <a:pt x="509644" y="423115"/>
                  </a:cubicBezTo>
                  <a:lnTo>
                    <a:pt x="542220" y="471727"/>
                  </a:lnTo>
                  <a:cubicBezTo>
                    <a:pt x="547472" y="479548"/>
                    <a:pt x="546493" y="490035"/>
                    <a:pt x="539817" y="496700"/>
                  </a:cubicBezTo>
                  <a:cubicBezTo>
                    <a:pt x="499676" y="536781"/>
                    <a:pt x="489974" y="553133"/>
                    <a:pt x="472440" y="541402"/>
                  </a:cubicBezTo>
                  <a:lnTo>
                    <a:pt x="423309" y="508609"/>
                  </a:lnTo>
                  <a:cubicBezTo>
                    <a:pt x="404885" y="519273"/>
                    <a:pt x="385215" y="527271"/>
                    <a:pt x="364655" y="532693"/>
                  </a:cubicBezTo>
                  <a:lnTo>
                    <a:pt x="353173" y="590725"/>
                  </a:lnTo>
                  <a:cubicBezTo>
                    <a:pt x="351304" y="600057"/>
                    <a:pt x="343205" y="606722"/>
                    <a:pt x="333770" y="606722"/>
                  </a:cubicBezTo>
                  <a:lnTo>
                    <a:pt x="273869" y="606722"/>
                  </a:lnTo>
                  <a:cubicBezTo>
                    <a:pt x="264435" y="606722"/>
                    <a:pt x="256246" y="600057"/>
                    <a:pt x="254466" y="590725"/>
                  </a:cubicBezTo>
                  <a:lnTo>
                    <a:pt x="242896" y="532693"/>
                  </a:lnTo>
                  <a:cubicBezTo>
                    <a:pt x="222335" y="527271"/>
                    <a:pt x="202754" y="519273"/>
                    <a:pt x="184330" y="508609"/>
                  </a:cubicBezTo>
                  <a:lnTo>
                    <a:pt x="135199" y="541402"/>
                  </a:lnTo>
                  <a:cubicBezTo>
                    <a:pt x="127277" y="546645"/>
                    <a:pt x="116864" y="545668"/>
                    <a:pt x="110099" y="539002"/>
                  </a:cubicBezTo>
                  <a:lnTo>
                    <a:pt x="67822" y="496700"/>
                  </a:lnTo>
                  <a:cubicBezTo>
                    <a:pt x="61146" y="490035"/>
                    <a:pt x="60078" y="479548"/>
                    <a:pt x="65330" y="471727"/>
                  </a:cubicBezTo>
                  <a:lnTo>
                    <a:pt x="97995" y="423115"/>
                  </a:lnTo>
                  <a:cubicBezTo>
                    <a:pt x="86958" y="404541"/>
                    <a:pt x="78680" y="384722"/>
                    <a:pt x="73073" y="363927"/>
                  </a:cubicBezTo>
                  <a:lnTo>
                    <a:pt x="15932" y="352640"/>
                  </a:lnTo>
                  <a:cubicBezTo>
                    <a:pt x="6675" y="350774"/>
                    <a:pt x="0" y="342686"/>
                    <a:pt x="0" y="333266"/>
                  </a:cubicBezTo>
                  <a:lnTo>
                    <a:pt x="0" y="273456"/>
                  </a:lnTo>
                  <a:cubicBezTo>
                    <a:pt x="0" y="264036"/>
                    <a:pt x="6675" y="255860"/>
                    <a:pt x="15932" y="254082"/>
                  </a:cubicBezTo>
                  <a:lnTo>
                    <a:pt x="72361" y="242884"/>
                  </a:lnTo>
                  <a:cubicBezTo>
                    <a:pt x="77790" y="221644"/>
                    <a:pt x="86068" y="201382"/>
                    <a:pt x="97105" y="182363"/>
                  </a:cubicBezTo>
                  <a:lnTo>
                    <a:pt x="65330" y="134995"/>
                  </a:lnTo>
                  <a:cubicBezTo>
                    <a:pt x="60078" y="127085"/>
                    <a:pt x="61146" y="116687"/>
                    <a:pt x="67822" y="109933"/>
                  </a:cubicBezTo>
                  <a:lnTo>
                    <a:pt x="110099" y="67720"/>
                  </a:lnTo>
                  <a:cubicBezTo>
                    <a:pt x="116864" y="61054"/>
                    <a:pt x="127277" y="59988"/>
                    <a:pt x="135199" y="65231"/>
                  </a:cubicBezTo>
                  <a:lnTo>
                    <a:pt x="182194" y="96692"/>
                  </a:lnTo>
                  <a:cubicBezTo>
                    <a:pt x="201419" y="85316"/>
                    <a:pt x="221890" y="76784"/>
                    <a:pt x="243430" y="71186"/>
                  </a:cubicBezTo>
                  <a:lnTo>
                    <a:pt x="254466" y="15908"/>
                  </a:lnTo>
                  <a:cubicBezTo>
                    <a:pt x="256246" y="6665"/>
                    <a:pt x="264435" y="0"/>
                    <a:pt x="273869" y="0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</p:sp>
        <p:sp>
          <p:nvSpPr>
            <p:cNvPr id="17" name="文本框 16"/>
            <p:cNvSpPr txBox="1"/>
            <p:nvPr/>
          </p:nvSpPr>
          <p:spPr>
            <a:xfrm>
              <a:off x="8665827" y="1824799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Consumer 1.B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message-envelope_16872"/>
          <p:cNvSpPr>
            <a:spLocks noChangeAspect="1"/>
          </p:cNvSpPr>
          <p:nvPr/>
        </p:nvSpPr>
        <p:spPr bwMode="auto">
          <a:xfrm>
            <a:off x="5791157" y="3302020"/>
            <a:ext cx="609685" cy="396835"/>
          </a:xfrm>
          <a:custGeom>
            <a:avLst/>
            <a:gdLst>
              <a:gd name="connsiteX0" fmla="*/ 0 w 605169"/>
              <a:gd name="connsiteY0" fmla="*/ 60333 h 393896"/>
              <a:gd name="connsiteX1" fmla="*/ 124371 w 605169"/>
              <a:gd name="connsiteY1" fmla="*/ 146783 h 393896"/>
              <a:gd name="connsiteX2" fmla="*/ 302584 w 605169"/>
              <a:gd name="connsiteY2" fmla="*/ 272032 h 393896"/>
              <a:gd name="connsiteX3" fmla="*/ 480798 w 605169"/>
              <a:gd name="connsiteY3" fmla="*/ 146783 h 393896"/>
              <a:gd name="connsiteX4" fmla="*/ 605169 w 605169"/>
              <a:gd name="connsiteY4" fmla="*/ 60333 h 393896"/>
              <a:gd name="connsiteX5" fmla="*/ 605169 w 605169"/>
              <a:gd name="connsiteY5" fmla="*/ 393896 h 393896"/>
              <a:gd name="connsiteX6" fmla="*/ 0 w 605169"/>
              <a:gd name="connsiteY6" fmla="*/ 393896 h 393896"/>
              <a:gd name="connsiteX7" fmla="*/ 0 w 605169"/>
              <a:gd name="connsiteY7" fmla="*/ 0 h 393896"/>
              <a:gd name="connsiteX8" fmla="*/ 605169 w 605169"/>
              <a:gd name="connsiteY8" fmla="*/ 0 h 393896"/>
              <a:gd name="connsiteX9" fmla="*/ 605169 w 605169"/>
              <a:gd name="connsiteY9" fmla="*/ 19653 h 393896"/>
              <a:gd name="connsiteX10" fmla="*/ 302584 w 605169"/>
              <a:gd name="connsiteY10" fmla="*/ 230114 h 393896"/>
              <a:gd name="connsiteX11" fmla="*/ 0 w 605169"/>
              <a:gd name="connsiteY11" fmla="*/ 19653 h 39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5169" h="393896">
                <a:moveTo>
                  <a:pt x="0" y="60333"/>
                </a:moveTo>
                <a:lnTo>
                  <a:pt x="124371" y="146783"/>
                </a:lnTo>
                <a:lnTo>
                  <a:pt x="302584" y="272032"/>
                </a:lnTo>
                <a:lnTo>
                  <a:pt x="480798" y="146783"/>
                </a:lnTo>
                <a:lnTo>
                  <a:pt x="605169" y="60333"/>
                </a:lnTo>
                <a:lnTo>
                  <a:pt x="605169" y="393896"/>
                </a:lnTo>
                <a:lnTo>
                  <a:pt x="0" y="393896"/>
                </a:lnTo>
                <a:close/>
                <a:moveTo>
                  <a:pt x="0" y="0"/>
                </a:moveTo>
                <a:lnTo>
                  <a:pt x="605169" y="0"/>
                </a:lnTo>
                <a:lnTo>
                  <a:pt x="605169" y="19653"/>
                </a:lnTo>
                <a:lnTo>
                  <a:pt x="302584" y="230114"/>
                </a:lnTo>
                <a:lnTo>
                  <a:pt x="0" y="1965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19" name="文本框 18"/>
          <p:cNvSpPr txBox="1"/>
          <p:nvPr/>
        </p:nvSpPr>
        <p:spPr>
          <a:xfrm>
            <a:off x="1988982" y="3755850"/>
            <a:ext cx="110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Producer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3" name="直接箭头连接符 22"/>
          <p:cNvCxnSpPr>
            <a:endCxn id="9" idx="104"/>
          </p:cNvCxnSpPr>
          <p:nvPr/>
        </p:nvCxnSpPr>
        <p:spPr>
          <a:xfrm flipV="1">
            <a:off x="6400841" y="979988"/>
            <a:ext cx="1578207" cy="2501488"/>
          </a:xfrm>
          <a:prstGeom prst="straightConnector1">
            <a:avLst/>
          </a:prstGeom>
          <a:ln w="28575">
            <a:solidFill>
              <a:srgbClr val="3399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2843912" y="3601563"/>
            <a:ext cx="2947245" cy="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6400841" y="3484698"/>
            <a:ext cx="1578207" cy="1480148"/>
          </a:xfrm>
          <a:prstGeom prst="straightConnector1">
            <a:avLst/>
          </a:prstGeom>
          <a:ln w="28575">
            <a:solidFill>
              <a:srgbClr val="3399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7979048" y="3361760"/>
            <a:ext cx="2259646" cy="608764"/>
            <a:chOff x="7995078" y="1705083"/>
            <a:chExt cx="2259646" cy="608764"/>
          </a:xfrm>
        </p:grpSpPr>
        <p:sp>
          <p:nvSpPr>
            <p:cNvPr id="28" name="settings_329215"/>
            <p:cNvSpPr>
              <a:spLocks noChangeAspect="1"/>
            </p:cNvSpPr>
            <p:nvPr/>
          </p:nvSpPr>
          <p:spPr bwMode="auto">
            <a:xfrm>
              <a:off x="7995078" y="1705083"/>
              <a:ext cx="609685" cy="608764"/>
            </a:xfrm>
            <a:custGeom>
              <a:avLst/>
              <a:gdLst>
                <a:gd name="connsiteX0" fmla="*/ 353455 w 607639"/>
                <a:gd name="connsiteY0" fmla="*/ 246584 h 606722"/>
                <a:gd name="connsiteX1" fmla="*/ 367472 w 607639"/>
                <a:gd name="connsiteY1" fmla="*/ 252385 h 606722"/>
                <a:gd name="connsiteX2" fmla="*/ 367472 w 607639"/>
                <a:gd name="connsiteY2" fmla="*/ 280385 h 606722"/>
                <a:gd name="connsiteX3" fmla="*/ 296095 w 607639"/>
                <a:gd name="connsiteY3" fmla="*/ 351587 h 606722"/>
                <a:gd name="connsiteX4" fmla="*/ 268061 w 607639"/>
                <a:gd name="connsiteY4" fmla="*/ 351587 h 606722"/>
                <a:gd name="connsiteX5" fmla="*/ 240115 w 607639"/>
                <a:gd name="connsiteY5" fmla="*/ 323675 h 606722"/>
                <a:gd name="connsiteX6" fmla="*/ 240115 w 607639"/>
                <a:gd name="connsiteY6" fmla="*/ 295674 h 606722"/>
                <a:gd name="connsiteX7" fmla="*/ 268150 w 607639"/>
                <a:gd name="connsiteY7" fmla="*/ 295674 h 606722"/>
                <a:gd name="connsiteX8" fmla="*/ 282123 w 607639"/>
                <a:gd name="connsiteY8" fmla="*/ 309630 h 606722"/>
                <a:gd name="connsiteX9" fmla="*/ 339438 w 607639"/>
                <a:gd name="connsiteY9" fmla="*/ 252385 h 606722"/>
                <a:gd name="connsiteX10" fmla="*/ 353455 w 607639"/>
                <a:gd name="connsiteY10" fmla="*/ 246584 h 606722"/>
                <a:gd name="connsiteX11" fmla="*/ 303775 w 607639"/>
                <a:gd name="connsiteY11" fmla="*/ 183994 h 606722"/>
                <a:gd name="connsiteX12" fmla="*/ 185599 w 607639"/>
                <a:gd name="connsiteY12" fmla="*/ 302012 h 606722"/>
                <a:gd name="connsiteX13" fmla="*/ 303775 w 607639"/>
                <a:gd name="connsiteY13" fmla="*/ 420118 h 606722"/>
                <a:gd name="connsiteX14" fmla="*/ 422040 w 607639"/>
                <a:gd name="connsiteY14" fmla="*/ 302012 h 606722"/>
                <a:gd name="connsiteX15" fmla="*/ 303775 w 607639"/>
                <a:gd name="connsiteY15" fmla="*/ 183994 h 606722"/>
                <a:gd name="connsiteX16" fmla="*/ 303775 w 607639"/>
                <a:gd name="connsiteY16" fmla="*/ 144448 h 606722"/>
                <a:gd name="connsiteX17" fmla="*/ 461639 w 607639"/>
                <a:gd name="connsiteY17" fmla="*/ 302012 h 606722"/>
                <a:gd name="connsiteX18" fmla="*/ 303775 w 607639"/>
                <a:gd name="connsiteY18" fmla="*/ 459664 h 606722"/>
                <a:gd name="connsiteX19" fmla="*/ 146000 w 607639"/>
                <a:gd name="connsiteY19" fmla="*/ 302012 h 606722"/>
                <a:gd name="connsiteX20" fmla="*/ 303775 w 607639"/>
                <a:gd name="connsiteY20" fmla="*/ 144448 h 606722"/>
                <a:gd name="connsiteX21" fmla="*/ 290157 w 607639"/>
                <a:gd name="connsiteY21" fmla="*/ 39548 h 606722"/>
                <a:gd name="connsiteX22" fmla="*/ 279833 w 607639"/>
                <a:gd name="connsiteY22" fmla="*/ 91448 h 606722"/>
                <a:gd name="connsiteX23" fmla="*/ 264346 w 607639"/>
                <a:gd name="connsiteY23" fmla="*/ 107001 h 606722"/>
                <a:gd name="connsiteX24" fmla="*/ 192963 w 607639"/>
                <a:gd name="connsiteY24" fmla="*/ 136683 h 606722"/>
                <a:gd name="connsiteX25" fmla="*/ 170890 w 607639"/>
                <a:gd name="connsiteY25" fmla="*/ 136683 h 606722"/>
                <a:gd name="connsiteX26" fmla="*/ 126654 w 607639"/>
                <a:gd name="connsiteY26" fmla="*/ 107178 h 606722"/>
                <a:gd name="connsiteX27" fmla="*/ 107340 w 607639"/>
                <a:gd name="connsiteY27" fmla="*/ 126463 h 606722"/>
                <a:gd name="connsiteX28" fmla="*/ 137157 w 607639"/>
                <a:gd name="connsiteY28" fmla="*/ 170988 h 606722"/>
                <a:gd name="connsiteX29" fmla="*/ 137246 w 607639"/>
                <a:gd name="connsiteY29" fmla="*/ 192850 h 606722"/>
                <a:gd name="connsiteX30" fmla="*/ 108319 w 607639"/>
                <a:gd name="connsiteY30" fmla="*/ 263591 h 606722"/>
                <a:gd name="connsiteX31" fmla="*/ 92743 w 607639"/>
                <a:gd name="connsiteY31" fmla="*/ 279233 h 606722"/>
                <a:gd name="connsiteX32" fmla="*/ 39607 w 607639"/>
                <a:gd name="connsiteY32" fmla="*/ 289719 h 606722"/>
                <a:gd name="connsiteX33" fmla="*/ 39607 w 607639"/>
                <a:gd name="connsiteY33" fmla="*/ 317003 h 606722"/>
                <a:gd name="connsiteX34" fmla="*/ 93277 w 607639"/>
                <a:gd name="connsiteY34" fmla="*/ 327578 h 606722"/>
                <a:gd name="connsiteX35" fmla="*/ 108764 w 607639"/>
                <a:gd name="connsiteY35" fmla="*/ 342953 h 606722"/>
                <a:gd name="connsiteX36" fmla="*/ 138047 w 607639"/>
                <a:gd name="connsiteY36" fmla="*/ 412450 h 606722"/>
                <a:gd name="connsiteX37" fmla="*/ 138047 w 607639"/>
                <a:gd name="connsiteY37" fmla="*/ 434401 h 606722"/>
                <a:gd name="connsiteX38" fmla="*/ 107340 w 607639"/>
                <a:gd name="connsiteY38" fmla="*/ 480259 h 606722"/>
                <a:gd name="connsiteX39" fmla="*/ 126654 w 607639"/>
                <a:gd name="connsiteY39" fmla="*/ 499544 h 606722"/>
                <a:gd name="connsiteX40" fmla="*/ 172848 w 607639"/>
                <a:gd name="connsiteY40" fmla="*/ 468617 h 606722"/>
                <a:gd name="connsiteX41" fmla="*/ 194743 w 607639"/>
                <a:gd name="connsiteY41" fmla="*/ 468528 h 606722"/>
                <a:gd name="connsiteX42" fmla="*/ 263812 w 607639"/>
                <a:gd name="connsiteY42" fmla="*/ 496966 h 606722"/>
                <a:gd name="connsiteX43" fmla="*/ 279299 w 607639"/>
                <a:gd name="connsiteY43" fmla="*/ 512519 h 606722"/>
                <a:gd name="connsiteX44" fmla="*/ 290157 w 607639"/>
                <a:gd name="connsiteY44" fmla="*/ 567086 h 606722"/>
                <a:gd name="connsiteX45" fmla="*/ 317482 w 607639"/>
                <a:gd name="connsiteY45" fmla="*/ 567086 h 606722"/>
                <a:gd name="connsiteX46" fmla="*/ 328341 w 607639"/>
                <a:gd name="connsiteY46" fmla="*/ 512519 h 606722"/>
                <a:gd name="connsiteX47" fmla="*/ 343828 w 607639"/>
                <a:gd name="connsiteY47" fmla="*/ 496966 h 606722"/>
                <a:gd name="connsiteX48" fmla="*/ 412807 w 607639"/>
                <a:gd name="connsiteY48" fmla="*/ 468528 h 606722"/>
                <a:gd name="connsiteX49" fmla="*/ 434702 w 607639"/>
                <a:gd name="connsiteY49" fmla="*/ 468617 h 606722"/>
                <a:gd name="connsiteX50" fmla="*/ 480985 w 607639"/>
                <a:gd name="connsiteY50" fmla="*/ 499544 h 606722"/>
                <a:gd name="connsiteX51" fmla="*/ 500299 w 607639"/>
                <a:gd name="connsiteY51" fmla="*/ 480259 h 606722"/>
                <a:gd name="connsiteX52" fmla="*/ 469592 w 607639"/>
                <a:gd name="connsiteY52" fmla="*/ 434401 h 606722"/>
                <a:gd name="connsiteX53" fmla="*/ 469592 w 607639"/>
                <a:gd name="connsiteY53" fmla="*/ 412450 h 606722"/>
                <a:gd name="connsiteX54" fmla="*/ 498786 w 607639"/>
                <a:gd name="connsiteY54" fmla="*/ 342953 h 606722"/>
                <a:gd name="connsiteX55" fmla="*/ 514362 w 607639"/>
                <a:gd name="connsiteY55" fmla="*/ 327578 h 606722"/>
                <a:gd name="connsiteX56" fmla="*/ 567943 w 607639"/>
                <a:gd name="connsiteY56" fmla="*/ 317003 h 606722"/>
                <a:gd name="connsiteX57" fmla="*/ 567943 w 607639"/>
                <a:gd name="connsiteY57" fmla="*/ 289719 h 606722"/>
                <a:gd name="connsiteX58" fmla="*/ 514896 w 607639"/>
                <a:gd name="connsiteY58" fmla="*/ 279233 h 606722"/>
                <a:gd name="connsiteX59" fmla="*/ 499320 w 607639"/>
                <a:gd name="connsiteY59" fmla="*/ 263591 h 606722"/>
                <a:gd name="connsiteX60" fmla="*/ 470393 w 607639"/>
                <a:gd name="connsiteY60" fmla="*/ 192850 h 606722"/>
                <a:gd name="connsiteX61" fmla="*/ 470482 w 607639"/>
                <a:gd name="connsiteY61" fmla="*/ 170988 h 606722"/>
                <a:gd name="connsiteX62" fmla="*/ 500299 w 607639"/>
                <a:gd name="connsiteY62" fmla="*/ 126463 h 606722"/>
                <a:gd name="connsiteX63" fmla="*/ 480985 w 607639"/>
                <a:gd name="connsiteY63" fmla="*/ 107178 h 606722"/>
                <a:gd name="connsiteX64" fmla="*/ 436749 w 607639"/>
                <a:gd name="connsiteY64" fmla="*/ 136683 h 606722"/>
                <a:gd name="connsiteX65" fmla="*/ 414676 w 607639"/>
                <a:gd name="connsiteY65" fmla="*/ 136683 h 606722"/>
                <a:gd name="connsiteX66" fmla="*/ 343294 w 607639"/>
                <a:gd name="connsiteY66" fmla="*/ 107001 h 606722"/>
                <a:gd name="connsiteX67" fmla="*/ 327807 w 607639"/>
                <a:gd name="connsiteY67" fmla="*/ 91448 h 606722"/>
                <a:gd name="connsiteX68" fmla="*/ 317482 w 607639"/>
                <a:gd name="connsiteY68" fmla="*/ 39548 h 606722"/>
                <a:gd name="connsiteX69" fmla="*/ 273869 w 607639"/>
                <a:gd name="connsiteY69" fmla="*/ 0 h 606722"/>
                <a:gd name="connsiteX70" fmla="*/ 333770 w 607639"/>
                <a:gd name="connsiteY70" fmla="*/ 0 h 606722"/>
                <a:gd name="connsiteX71" fmla="*/ 353173 w 607639"/>
                <a:gd name="connsiteY71" fmla="*/ 15908 h 606722"/>
                <a:gd name="connsiteX72" fmla="*/ 364121 w 607639"/>
                <a:gd name="connsiteY72" fmla="*/ 71186 h 606722"/>
                <a:gd name="connsiteX73" fmla="*/ 425356 w 607639"/>
                <a:gd name="connsiteY73" fmla="*/ 96692 h 606722"/>
                <a:gd name="connsiteX74" fmla="*/ 472440 w 607639"/>
                <a:gd name="connsiteY74" fmla="*/ 65231 h 606722"/>
                <a:gd name="connsiteX75" fmla="*/ 497451 w 607639"/>
                <a:gd name="connsiteY75" fmla="*/ 67720 h 606722"/>
                <a:gd name="connsiteX76" fmla="*/ 539817 w 607639"/>
                <a:gd name="connsiteY76" fmla="*/ 109933 h 606722"/>
                <a:gd name="connsiteX77" fmla="*/ 542220 w 607639"/>
                <a:gd name="connsiteY77" fmla="*/ 134995 h 606722"/>
                <a:gd name="connsiteX78" fmla="*/ 510445 w 607639"/>
                <a:gd name="connsiteY78" fmla="*/ 182363 h 606722"/>
                <a:gd name="connsiteX79" fmla="*/ 535278 w 607639"/>
                <a:gd name="connsiteY79" fmla="*/ 242884 h 606722"/>
                <a:gd name="connsiteX80" fmla="*/ 591618 w 607639"/>
                <a:gd name="connsiteY80" fmla="*/ 254082 h 606722"/>
                <a:gd name="connsiteX81" fmla="*/ 607639 w 607639"/>
                <a:gd name="connsiteY81" fmla="*/ 273456 h 606722"/>
                <a:gd name="connsiteX82" fmla="*/ 607639 w 607639"/>
                <a:gd name="connsiteY82" fmla="*/ 333266 h 606722"/>
                <a:gd name="connsiteX83" fmla="*/ 591618 w 607639"/>
                <a:gd name="connsiteY83" fmla="*/ 352640 h 606722"/>
                <a:gd name="connsiteX84" fmla="*/ 534566 w 607639"/>
                <a:gd name="connsiteY84" fmla="*/ 363927 h 606722"/>
                <a:gd name="connsiteX85" fmla="*/ 509644 w 607639"/>
                <a:gd name="connsiteY85" fmla="*/ 423115 h 606722"/>
                <a:gd name="connsiteX86" fmla="*/ 542220 w 607639"/>
                <a:gd name="connsiteY86" fmla="*/ 471727 h 606722"/>
                <a:gd name="connsiteX87" fmla="*/ 539817 w 607639"/>
                <a:gd name="connsiteY87" fmla="*/ 496700 h 606722"/>
                <a:gd name="connsiteX88" fmla="*/ 472440 w 607639"/>
                <a:gd name="connsiteY88" fmla="*/ 541402 h 606722"/>
                <a:gd name="connsiteX89" fmla="*/ 423309 w 607639"/>
                <a:gd name="connsiteY89" fmla="*/ 508609 h 606722"/>
                <a:gd name="connsiteX90" fmla="*/ 364655 w 607639"/>
                <a:gd name="connsiteY90" fmla="*/ 532693 h 606722"/>
                <a:gd name="connsiteX91" fmla="*/ 353173 w 607639"/>
                <a:gd name="connsiteY91" fmla="*/ 590725 h 606722"/>
                <a:gd name="connsiteX92" fmla="*/ 333770 w 607639"/>
                <a:gd name="connsiteY92" fmla="*/ 606722 h 606722"/>
                <a:gd name="connsiteX93" fmla="*/ 273869 w 607639"/>
                <a:gd name="connsiteY93" fmla="*/ 606722 h 606722"/>
                <a:gd name="connsiteX94" fmla="*/ 254466 w 607639"/>
                <a:gd name="connsiteY94" fmla="*/ 590725 h 606722"/>
                <a:gd name="connsiteX95" fmla="*/ 242896 w 607639"/>
                <a:gd name="connsiteY95" fmla="*/ 532693 h 606722"/>
                <a:gd name="connsiteX96" fmla="*/ 184330 w 607639"/>
                <a:gd name="connsiteY96" fmla="*/ 508609 h 606722"/>
                <a:gd name="connsiteX97" fmla="*/ 135199 w 607639"/>
                <a:gd name="connsiteY97" fmla="*/ 541402 h 606722"/>
                <a:gd name="connsiteX98" fmla="*/ 110099 w 607639"/>
                <a:gd name="connsiteY98" fmla="*/ 539002 h 606722"/>
                <a:gd name="connsiteX99" fmla="*/ 67822 w 607639"/>
                <a:gd name="connsiteY99" fmla="*/ 496700 h 606722"/>
                <a:gd name="connsiteX100" fmla="*/ 65330 w 607639"/>
                <a:gd name="connsiteY100" fmla="*/ 471727 h 606722"/>
                <a:gd name="connsiteX101" fmla="*/ 97995 w 607639"/>
                <a:gd name="connsiteY101" fmla="*/ 423115 h 606722"/>
                <a:gd name="connsiteX102" fmla="*/ 73073 w 607639"/>
                <a:gd name="connsiteY102" fmla="*/ 363927 h 606722"/>
                <a:gd name="connsiteX103" fmla="*/ 15932 w 607639"/>
                <a:gd name="connsiteY103" fmla="*/ 352640 h 606722"/>
                <a:gd name="connsiteX104" fmla="*/ 0 w 607639"/>
                <a:gd name="connsiteY104" fmla="*/ 333266 h 606722"/>
                <a:gd name="connsiteX105" fmla="*/ 0 w 607639"/>
                <a:gd name="connsiteY105" fmla="*/ 273456 h 606722"/>
                <a:gd name="connsiteX106" fmla="*/ 15932 w 607639"/>
                <a:gd name="connsiteY106" fmla="*/ 254082 h 606722"/>
                <a:gd name="connsiteX107" fmla="*/ 72361 w 607639"/>
                <a:gd name="connsiteY107" fmla="*/ 242884 h 606722"/>
                <a:gd name="connsiteX108" fmla="*/ 97105 w 607639"/>
                <a:gd name="connsiteY108" fmla="*/ 182363 h 606722"/>
                <a:gd name="connsiteX109" fmla="*/ 65330 w 607639"/>
                <a:gd name="connsiteY109" fmla="*/ 134995 h 606722"/>
                <a:gd name="connsiteX110" fmla="*/ 67822 w 607639"/>
                <a:gd name="connsiteY110" fmla="*/ 109933 h 606722"/>
                <a:gd name="connsiteX111" fmla="*/ 110099 w 607639"/>
                <a:gd name="connsiteY111" fmla="*/ 67720 h 606722"/>
                <a:gd name="connsiteX112" fmla="*/ 135199 w 607639"/>
                <a:gd name="connsiteY112" fmla="*/ 65231 h 606722"/>
                <a:gd name="connsiteX113" fmla="*/ 182194 w 607639"/>
                <a:gd name="connsiteY113" fmla="*/ 96692 h 606722"/>
                <a:gd name="connsiteX114" fmla="*/ 243430 w 607639"/>
                <a:gd name="connsiteY114" fmla="*/ 71186 h 606722"/>
                <a:gd name="connsiteX115" fmla="*/ 254466 w 607639"/>
                <a:gd name="connsiteY115" fmla="*/ 15908 h 606722"/>
                <a:gd name="connsiteX116" fmla="*/ 273869 w 607639"/>
                <a:gd name="connsiteY116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607639" h="606722">
                  <a:moveTo>
                    <a:pt x="353455" y="246584"/>
                  </a:moveTo>
                  <a:cubicBezTo>
                    <a:pt x="358528" y="246584"/>
                    <a:pt x="363601" y="248518"/>
                    <a:pt x="367472" y="252385"/>
                  </a:cubicBezTo>
                  <a:cubicBezTo>
                    <a:pt x="375126" y="260118"/>
                    <a:pt x="375126" y="272652"/>
                    <a:pt x="367472" y="280385"/>
                  </a:cubicBezTo>
                  <a:lnTo>
                    <a:pt x="296095" y="351587"/>
                  </a:lnTo>
                  <a:cubicBezTo>
                    <a:pt x="288352" y="359320"/>
                    <a:pt x="275804" y="359320"/>
                    <a:pt x="268061" y="351587"/>
                  </a:cubicBezTo>
                  <a:lnTo>
                    <a:pt x="240115" y="323675"/>
                  </a:lnTo>
                  <a:cubicBezTo>
                    <a:pt x="232372" y="315941"/>
                    <a:pt x="232372" y="303408"/>
                    <a:pt x="240115" y="295674"/>
                  </a:cubicBezTo>
                  <a:cubicBezTo>
                    <a:pt x="247858" y="288030"/>
                    <a:pt x="260407" y="288030"/>
                    <a:pt x="268150" y="295674"/>
                  </a:cubicBezTo>
                  <a:lnTo>
                    <a:pt x="282123" y="309630"/>
                  </a:lnTo>
                  <a:lnTo>
                    <a:pt x="339438" y="252385"/>
                  </a:lnTo>
                  <a:cubicBezTo>
                    <a:pt x="343309" y="248518"/>
                    <a:pt x="348382" y="246584"/>
                    <a:pt x="353455" y="246584"/>
                  </a:cubicBezTo>
                  <a:close/>
                  <a:moveTo>
                    <a:pt x="303775" y="183994"/>
                  </a:moveTo>
                  <a:cubicBezTo>
                    <a:pt x="238636" y="183994"/>
                    <a:pt x="185599" y="236960"/>
                    <a:pt x="185599" y="302012"/>
                  </a:cubicBezTo>
                  <a:cubicBezTo>
                    <a:pt x="185599" y="367152"/>
                    <a:pt x="238636" y="420118"/>
                    <a:pt x="303775" y="420118"/>
                  </a:cubicBezTo>
                  <a:cubicBezTo>
                    <a:pt x="369003" y="420118"/>
                    <a:pt x="422040" y="367152"/>
                    <a:pt x="422040" y="302012"/>
                  </a:cubicBezTo>
                  <a:cubicBezTo>
                    <a:pt x="422040" y="236960"/>
                    <a:pt x="369003" y="183994"/>
                    <a:pt x="303775" y="183994"/>
                  </a:cubicBezTo>
                  <a:close/>
                  <a:moveTo>
                    <a:pt x="303775" y="144448"/>
                  </a:moveTo>
                  <a:cubicBezTo>
                    <a:pt x="390805" y="144448"/>
                    <a:pt x="461639" y="215098"/>
                    <a:pt x="461639" y="302012"/>
                  </a:cubicBezTo>
                  <a:cubicBezTo>
                    <a:pt x="461639" y="388925"/>
                    <a:pt x="390805" y="459664"/>
                    <a:pt x="303775" y="459664"/>
                  </a:cubicBezTo>
                  <a:cubicBezTo>
                    <a:pt x="216745" y="459664"/>
                    <a:pt x="146000" y="388925"/>
                    <a:pt x="146000" y="302012"/>
                  </a:cubicBezTo>
                  <a:cubicBezTo>
                    <a:pt x="146000" y="215098"/>
                    <a:pt x="216745" y="144448"/>
                    <a:pt x="303775" y="144448"/>
                  </a:cubicBezTo>
                  <a:close/>
                  <a:moveTo>
                    <a:pt x="290157" y="39548"/>
                  </a:moveTo>
                  <a:lnTo>
                    <a:pt x="279833" y="91448"/>
                  </a:lnTo>
                  <a:cubicBezTo>
                    <a:pt x="278320" y="99269"/>
                    <a:pt x="272178" y="105401"/>
                    <a:pt x="264346" y="107001"/>
                  </a:cubicBezTo>
                  <a:cubicBezTo>
                    <a:pt x="238712" y="112155"/>
                    <a:pt x="214680" y="122109"/>
                    <a:pt x="192963" y="136683"/>
                  </a:cubicBezTo>
                  <a:cubicBezTo>
                    <a:pt x="186288" y="141216"/>
                    <a:pt x="177565" y="141216"/>
                    <a:pt x="170890" y="136683"/>
                  </a:cubicBezTo>
                  <a:lnTo>
                    <a:pt x="126654" y="107178"/>
                  </a:lnTo>
                  <a:lnTo>
                    <a:pt x="107340" y="126463"/>
                  </a:lnTo>
                  <a:lnTo>
                    <a:pt x="137157" y="170988"/>
                  </a:lnTo>
                  <a:cubicBezTo>
                    <a:pt x="141607" y="177564"/>
                    <a:pt x="141607" y="186185"/>
                    <a:pt x="137246" y="192850"/>
                  </a:cubicBezTo>
                  <a:cubicBezTo>
                    <a:pt x="123005" y="214446"/>
                    <a:pt x="113214" y="238263"/>
                    <a:pt x="108319" y="263591"/>
                  </a:cubicBezTo>
                  <a:cubicBezTo>
                    <a:pt x="106717" y="271501"/>
                    <a:pt x="100576" y="277633"/>
                    <a:pt x="92743" y="279233"/>
                  </a:cubicBezTo>
                  <a:lnTo>
                    <a:pt x="39607" y="289719"/>
                  </a:lnTo>
                  <a:lnTo>
                    <a:pt x="39607" y="317003"/>
                  </a:lnTo>
                  <a:lnTo>
                    <a:pt x="93277" y="327578"/>
                  </a:lnTo>
                  <a:cubicBezTo>
                    <a:pt x="101021" y="329178"/>
                    <a:pt x="107162" y="335221"/>
                    <a:pt x="108764" y="342953"/>
                  </a:cubicBezTo>
                  <a:cubicBezTo>
                    <a:pt x="114016" y="367837"/>
                    <a:pt x="123806" y="391210"/>
                    <a:pt x="138047" y="412450"/>
                  </a:cubicBezTo>
                  <a:cubicBezTo>
                    <a:pt x="142497" y="419115"/>
                    <a:pt x="142497" y="427736"/>
                    <a:pt x="138047" y="434401"/>
                  </a:cubicBezTo>
                  <a:lnTo>
                    <a:pt x="107340" y="480259"/>
                  </a:lnTo>
                  <a:lnTo>
                    <a:pt x="126654" y="499544"/>
                  </a:lnTo>
                  <a:lnTo>
                    <a:pt x="172848" y="468617"/>
                  </a:lnTo>
                  <a:cubicBezTo>
                    <a:pt x="179523" y="464173"/>
                    <a:pt x="188068" y="464173"/>
                    <a:pt x="194743" y="468528"/>
                  </a:cubicBezTo>
                  <a:cubicBezTo>
                    <a:pt x="215927" y="482392"/>
                    <a:pt x="239157" y="491901"/>
                    <a:pt x="263812" y="496966"/>
                  </a:cubicBezTo>
                  <a:cubicBezTo>
                    <a:pt x="271644" y="498566"/>
                    <a:pt x="277697" y="504698"/>
                    <a:pt x="279299" y="512519"/>
                  </a:cubicBezTo>
                  <a:lnTo>
                    <a:pt x="290157" y="567086"/>
                  </a:lnTo>
                  <a:lnTo>
                    <a:pt x="317482" y="567086"/>
                  </a:lnTo>
                  <a:lnTo>
                    <a:pt x="328341" y="512519"/>
                  </a:lnTo>
                  <a:cubicBezTo>
                    <a:pt x="329854" y="504698"/>
                    <a:pt x="335995" y="498566"/>
                    <a:pt x="343828" y="496966"/>
                  </a:cubicBezTo>
                  <a:cubicBezTo>
                    <a:pt x="368482" y="491901"/>
                    <a:pt x="391712" y="482392"/>
                    <a:pt x="412807" y="468528"/>
                  </a:cubicBezTo>
                  <a:cubicBezTo>
                    <a:pt x="419482" y="464173"/>
                    <a:pt x="428116" y="464173"/>
                    <a:pt x="434702" y="468617"/>
                  </a:cubicBezTo>
                  <a:lnTo>
                    <a:pt x="480985" y="499544"/>
                  </a:lnTo>
                  <a:lnTo>
                    <a:pt x="500299" y="480259"/>
                  </a:lnTo>
                  <a:lnTo>
                    <a:pt x="469592" y="434401"/>
                  </a:lnTo>
                  <a:cubicBezTo>
                    <a:pt x="465142" y="427736"/>
                    <a:pt x="465142" y="419115"/>
                    <a:pt x="469592" y="412450"/>
                  </a:cubicBezTo>
                  <a:cubicBezTo>
                    <a:pt x="483744" y="391210"/>
                    <a:pt x="493623" y="367837"/>
                    <a:pt x="498786" y="342953"/>
                  </a:cubicBezTo>
                  <a:cubicBezTo>
                    <a:pt x="500477" y="335221"/>
                    <a:pt x="506529" y="329178"/>
                    <a:pt x="514362" y="327578"/>
                  </a:cubicBezTo>
                  <a:lnTo>
                    <a:pt x="567943" y="317003"/>
                  </a:lnTo>
                  <a:lnTo>
                    <a:pt x="567943" y="289719"/>
                  </a:lnTo>
                  <a:lnTo>
                    <a:pt x="514896" y="279233"/>
                  </a:lnTo>
                  <a:cubicBezTo>
                    <a:pt x="507063" y="277633"/>
                    <a:pt x="500833" y="271501"/>
                    <a:pt x="499320" y="263591"/>
                  </a:cubicBezTo>
                  <a:cubicBezTo>
                    <a:pt x="494336" y="238263"/>
                    <a:pt x="484634" y="214446"/>
                    <a:pt x="470393" y="192850"/>
                  </a:cubicBezTo>
                  <a:cubicBezTo>
                    <a:pt x="466032" y="186185"/>
                    <a:pt x="466032" y="177564"/>
                    <a:pt x="470482" y="170988"/>
                  </a:cubicBezTo>
                  <a:lnTo>
                    <a:pt x="500299" y="126463"/>
                  </a:lnTo>
                  <a:lnTo>
                    <a:pt x="480985" y="107178"/>
                  </a:lnTo>
                  <a:lnTo>
                    <a:pt x="436749" y="136683"/>
                  </a:lnTo>
                  <a:cubicBezTo>
                    <a:pt x="430074" y="141216"/>
                    <a:pt x="421351" y="141216"/>
                    <a:pt x="414676" y="136683"/>
                  </a:cubicBezTo>
                  <a:cubicBezTo>
                    <a:pt x="392959" y="122109"/>
                    <a:pt x="368927" y="112155"/>
                    <a:pt x="343294" y="107001"/>
                  </a:cubicBezTo>
                  <a:cubicBezTo>
                    <a:pt x="335461" y="105401"/>
                    <a:pt x="329320" y="99269"/>
                    <a:pt x="327807" y="91448"/>
                  </a:cubicBezTo>
                  <a:lnTo>
                    <a:pt x="317482" y="39548"/>
                  </a:lnTo>
                  <a:close/>
                  <a:moveTo>
                    <a:pt x="273869" y="0"/>
                  </a:moveTo>
                  <a:lnTo>
                    <a:pt x="333770" y="0"/>
                  </a:lnTo>
                  <a:cubicBezTo>
                    <a:pt x="343205" y="0"/>
                    <a:pt x="351304" y="6665"/>
                    <a:pt x="353173" y="15908"/>
                  </a:cubicBezTo>
                  <a:lnTo>
                    <a:pt x="364121" y="71186"/>
                  </a:lnTo>
                  <a:cubicBezTo>
                    <a:pt x="385660" y="76784"/>
                    <a:pt x="406220" y="85316"/>
                    <a:pt x="425356" y="96692"/>
                  </a:cubicBezTo>
                  <a:lnTo>
                    <a:pt x="472440" y="65231"/>
                  </a:lnTo>
                  <a:cubicBezTo>
                    <a:pt x="480273" y="59988"/>
                    <a:pt x="490775" y="61054"/>
                    <a:pt x="497451" y="67720"/>
                  </a:cubicBezTo>
                  <a:lnTo>
                    <a:pt x="539817" y="109933"/>
                  </a:lnTo>
                  <a:cubicBezTo>
                    <a:pt x="546493" y="116687"/>
                    <a:pt x="547472" y="127085"/>
                    <a:pt x="542220" y="134995"/>
                  </a:cubicBezTo>
                  <a:lnTo>
                    <a:pt x="510445" y="182363"/>
                  </a:lnTo>
                  <a:cubicBezTo>
                    <a:pt x="521571" y="201382"/>
                    <a:pt x="529849" y="221644"/>
                    <a:pt x="535278" y="242884"/>
                  </a:cubicBezTo>
                  <a:lnTo>
                    <a:pt x="591618" y="254082"/>
                  </a:lnTo>
                  <a:cubicBezTo>
                    <a:pt x="600964" y="255860"/>
                    <a:pt x="607639" y="264036"/>
                    <a:pt x="607639" y="273456"/>
                  </a:cubicBezTo>
                  <a:lnTo>
                    <a:pt x="607639" y="333266"/>
                  </a:lnTo>
                  <a:cubicBezTo>
                    <a:pt x="607639" y="342686"/>
                    <a:pt x="600964" y="350774"/>
                    <a:pt x="591618" y="352640"/>
                  </a:cubicBezTo>
                  <a:lnTo>
                    <a:pt x="534566" y="363927"/>
                  </a:lnTo>
                  <a:cubicBezTo>
                    <a:pt x="528959" y="384722"/>
                    <a:pt x="520592" y="404541"/>
                    <a:pt x="509644" y="423115"/>
                  </a:cubicBezTo>
                  <a:lnTo>
                    <a:pt x="542220" y="471727"/>
                  </a:lnTo>
                  <a:cubicBezTo>
                    <a:pt x="547472" y="479548"/>
                    <a:pt x="546493" y="490035"/>
                    <a:pt x="539817" y="496700"/>
                  </a:cubicBezTo>
                  <a:cubicBezTo>
                    <a:pt x="499676" y="536781"/>
                    <a:pt x="489974" y="553133"/>
                    <a:pt x="472440" y="541402"/>
                  </a:cubicBezTo>
                  <a:lnTo>
                    <a:pt x="423309" y="508609"/>
                  </a:lnTo>
                  <a:cubicBezTo>
                    <a:pt x="404885" y="519273"/>
                    <a:pt x="385215" y="527271"/>
                    <a:pt x="364655" y="532693"/>
                  </a:cubicBezTo>
                  <a:lnTo>
                    <a:pt x="353173" y="590725"/>
                  </a:lnTo>
                  <a:cubicBezTo>
                    <a:pt x="351304" y="600057"/>
                    <a:pt x="343205" y="606722"/>
                    <a:pt x="333770" y="606722"/>
                  </a:cubicBezTo>
                  <a:lnTo>
                    <a:pt x="273869" y="606722"/>
                  </a:lnTo>
                  <a:cubicBezTo>
                    <a:pt x="264435" y="606722"/>
                    <a:pt x="256246" y="600057"/>
                    <a:pt x="254466" y="590725"/>
                  </a:cubicBezTo>
                  <a:lnTo>
                    <a:pt x="242896" y="532693"/>
                  </a:lnTo>
                  <a:cubicBezTo>
                    <a:pt x="222335" y="527271"/>
                    <a:pt x="202754" y="519273"/>
                    <a:pt x="184330" y="508609"/>
                  </a:cubicBezTo>
                  <a:lnTo>
                    <a:pt x="135199" y="541402"/>
                  </a:lnTo>
                  <a:cubicBezTo>
                    <a:pt x="127277" y="546645"/>
                    <a:pt x="116864" y="545668"/>
                    <a:pt x="110099" y="539002"/>
                  </a:cubicBezTo>
                  <a:lnTo>
                    <a:pt x="67822" y="496700"/>
                  </a:lnTo>
                  <a:cubicBezTo>
                    <a:pt x="61146" y="490035"/>
                    <a:pt x="60078" y="479548"/>
                    <a:pt x="65330" y="471727"/>
                  </a:cubicBezTo>
                  <a:lnTo>
                    <a:pt x="97995" y="423115"/>
                  </a:lnTo>
                  <a:cubicBezTo>
                    <a:pt x="86958" y="404541"/>
                    <a:pt x="78680" y="384722"/>
                    <a:pt x="73073" y="363927"/>
                  </a:cubicBezTo>
                  <a:lnTo>
                    <a:pt x="15932" y="352640"/>
                  </a:lnTo>
                  <a:cubicBezTo>
                    <a:pt x="6675" y="350774"/>
                    <a:pt x="0" y="342686"/>
                    <a:pt x="0" y="333266"/>
                  </a:cubicBezTo>
                  <a:lnTo>
                    <a:pt x="0" y="273456"/>
                  </a:lnTo>
                  <a:cubicBezTo>
                    <a:pt x="0" y="264036"/>
                    <a:pt x="6675" y="255860"/>
                    <a:pt x="15932" y="254082"/>
                  </a:cubicBezTo>
                  <a:lnTo>
                    <a:pt x="72361" y="242884"/>
                  </a:lnTo>
                  <a:cubicBezTo>
                    <a:pt x="77790" y="221644"/>
                    <a:pt x="86068" y="201382"/>
                    <a:pt x="97105" y="182363"/>
                  </a:cubicBezTo>
                  <a:lnTo>
                    <a:pt x="65330" y="134995"/>
                  </a:lnTo>
                  <a:cubicBezTo>
                    <a:pt x="60078" y="127085"/>
                    <a:pt x="61146" y="116687"/>
                    <a:pt x="67822" y="109933"/>
                  </a:cubicBezTo>
                  <a:lnTo>
                    <a:pt x="110099" y="67720"/>
                  </a:lnTo>
                  <a:cubicBezTo>
                    <a:pt x="116864" y="61054"/>
                    <a:pt x="127277" y="59988"/>
                    <a:pt x="135199" y="65231"/>
                  </a:cubicBezTo>
                  <a:lnTo>
                    <a:pt x="182194" y="96692"/>
                  </a:lnTo>
                  <a:cubicBezTo>
                    <a:pt x="201419" y="85316"/>
                    <a:pt x="221890" y="76784"/>
                    <a:pt x="243430" y="71186"/>
                  </a:cubicBezTo>
                  <a:lnTo>
                    <a:pt x="254466" y="15908"/>
                  </a:lnTo>
                  <a:cubicBezTo>
                    <a:pt x="256246" y="6665"/>
                    <a:pt x="264435" y="0"/>
                    <a:pt x="273869" y="0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</p:sp>
        <p:sp>
          <p:nvSpPr>
            <p:cNvPr id="29" name="文本框 28"/>
            <p:cNvSpPr txBox="1"/>
            <p:nvPr/>
          </p:nvSpPr>
          <p:spPr>
            <a:xfrm>
              <a:off x="8665827" y="1824799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Consumer 2.B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979048" y="4845130"/>
            <a:ext cx="2076903" cy="608764"/>
            <a:chOff x="7995078" y="1705083"/>
            <a:chExt cx="2076903" cy="608764"/>
          </a:xfrm>
        </p:grpSpPr>
        <p:sp>
          <p:nvSpPr>
            <p:cNvPr id="31" name="settings_329215"/>
            <p:cNvSpPr>
              <a:spLocks noChangeAspect="1"/>
            </p:cNvSpPr>
            <p:nvPr/>
          </p:nvSpPr>
          <p:spPr bwMode="auto">
            <a:xfrm>
              <a:off x="7995078" y="1705083"/>
              <a:ext cx="609685" cy="608764"/>
            </a:xfrm>
            <a:custGeom>
              <a:avLst/>
              <a:gdLst>
                <a:gd name="connsiteX0" fmla="*/ 353455 w 607639"/>
                <a:gd name="connsiteY0" fmla="*/ 246584 h 606722"/>
                <a:gd name="connsiteX1" fmla="*/ 367472 w 607639"/>
                <a:gd name="connsiteY1" fmla="*/ 252385 h 606722"/>
                <a:gd name="connsiteX2" fmla="*/ 367472 w 607639"/>
                <a:gd name="connsiteY2" fmla="*/ 280385 h 606722"/>
                <a:gd name="connsiteX3" fmla="*/ 296095 w 607639"/>
                <a:gd name="connsiteY3" fmla="*/ 351587 h 606722"/>
                <a:gd name="connsiteX4" fmla="*/ 268061 w 607639"/>
                <a:gd name="connsiteY4" fmla="*/ 351587 h 606722"/>
                <a:gd name="connsiteX5" fmla="*/ 240115 w 607639"/>
                <a:gd name="connsiteY5" fmla="*/ 323675 h 606722"/>
                <a:gd name="connsiteX6" fmla="*/ 240115 w 607639"/>
                <a:gd name="connsiteY6" fmla="*/ 295674 h 606722"/>
                <a:gd name="connsiteX7" fmla="*/ 268150 w 607639"/>
                <a:gd name="connsiteY7" fmla="*/ 295674 h 606722"/>
                <a:gd name="connsiteX8" fmla="*/ 282123 w 607639"/>
                <a:gd name="connsiteY8" fmla="*/ 309630 h 606722"/>
                <a:gd name="connsiteX9" fmla="*/ 339438 w 607639"/>
                <a:gd name="connsiteY9" fmla="*/ 252385 h 606722"/>
                <a:gd name="connsiteX10" fmla="*/ 353455 w 607639"/>
                <a:gd name="connsiteY10" fmla="*/ 246584 h 606722"/>
                <a:gd name="connsiteX11" fmla="*/ 303775 w 607639"/>
                <a:gd name="connsiteY11" fmla="*/ 183994 h 606722"/>
                <a:gd name="connsiteX12" fmla="*/ 185599 w 607639"/>
                <a:gd name="connsiteY12" fmla="*/ 302012 h 606722"/>
                <a:gd name="connsiteX13" fmla="*/ 303775 w 607639"/>
                <a:gd name="connsiteY13" fmla="*/ 420118 h 606722"/>
                <a:gd name="connsiteX14" fmla="*/ 422040 w 607639"/>
                <a:gd name="connsiteY14" fmla="*/ 302012 h 606722"/>
                <a:gd name="connsiteX15" fmla="*/ 303775 w 607639"/>
                <a:gd name="connsiteY15" fmla="*/ 183994 h 606722"/>
                <a:gd name="connsiteX16" fmla="*/ 303775 w 607639"/>
                <a:gd name="connsiteY16" fmla="*/ 144448 h 606722"/>
                <a:gd name="connsiteX17" fmla="*/ 461639 w 607639"/>
                <a:gd name="connsiteY17" fmla="*/ 302012 h 606722"/>
                <a:gd name="connsiteX18" fmla="*/ 303775 w 607639"/>
                <a:gd name="connsiteY18" fmla="*/ 459664 h 606722"/>
                <a:gd name="connsiteX19" fmla="*/ 146000 w 607639"/>
                <a:gd name="connsiteY19" fmla="*/ 302012 h 606722"/>
                <a:gd name="connsiteX20" fmla="*/ 303775 w 607639"/>
                <a:gd name="connsiteY20" fmla="*/ 144448 h 606722"/>
                <a:gd name="connsiteX21" fmla="*/ 290157 w 607639"/>
                <a:gd name="connsiteY21" fmla="*/ 39548 h 606722"/>
                <a:gd name="connsiteX22" fmla="*/ 279833 w 607639"/>
                <a:gd name="connsiteY22" fmla="*/ 91448 h 606722"/>
                <a:gd name="connsiteX23" fmla="*/ 264346 w 607639"/>
                <a:gd name="connsiteY23" fmla="*/ 107001 h 606722"/>
                <a:gd name="connsiteX24" fmla="*/ 192963 w 607639"/>
                <a:gd name="connsiteY24" fmla="*/ 136683 h 606722"/>
                <a:gd name="connsiteX25" fmla="*/ 170890 w 607639"/>
                <a:gd name="connsiteY25" fmla="*/ 136683 h 606722"/>
                <a:gd name="connsiteX26" fmla="*/ 126654 w 607639"/>
                <a:gd name="connsiteY26" fmla="*/ 107178 h 606722"/>
                <a:gd name="connsiteX27" fmla="*/ 107340 w 607639"/>
                <a:gd name="connsiteY27" fmla="*/ 126463 h 606722"/>
                <a:gd name="connsiteX28" fmla="*/ 137157 w 607639"/>
                <a:gd name="connsiteY28" fmla="*/ 170988 h 606722"/>
                <a:gd name="connsiteX29" fmla="*/ 137246 w 607639"/>
                <a:gd name="connsiteY29" fmla="*/ 192850 h 606722"/>
                <a:gd name="connsiteX30" fmla="*/ 108319 w 607639"/>
                <a:gd name="connsiteY30" fmla="*/ 263591 h 606722"/>
                <a:gd name="connsiteX31" fmla="*/ 92743 w 607639"/>
                <a:gd name="connsiteY31" fmla="*/ 279233 h 606722"/>
                <a:gd name="connsiteX32" fmla="*/ 39607 w 607639"/>
                <a:gd name="connsiteY32" fmla="*/ 289719 h 606722"/>
                <a:gd name="connsiteX33" fmla="*/ 39607 w 607639"/>
                <a:gd name="connsiteY33" fmla="*/ 317003 h 606722"/>
                <a:gd name="connsiteX34" fmla="*/ 93277 w 607639"/>
                <a:gd name="connsiteY34" fmla="*/ 327578 h 606722"/>
                <a:gd name="connsiteX35" fmla="*/ 108764 w 607639"/>
                <a:gd name="connsiteY35" fmla="*/ 342953 h 606722"/>
                <a:gd name="connsiteX36" fmla="*/ 138047 w 607639"/>
                <a:gd name="connsiteY36" fmla="*/ 412450 h 606722"/>
                <a:gd name="connsiteX37" fmla="*/ 138047 w 607639"/>
                <a:gd name="connsiteY37" fmla="*/ 434401 h 606722"/>
                <a:gd name="connsiteX38" fmla="*/ 107340 w 607639"/>
                <a:gd name="connsiteY38" fmla="*/ 480259 h 606722"/>
                <a:gd name="connsiteX39" fmla="*/ 126654 w 607639"/>
                <a:gd name="connsiteY39" fmla="*/ 499544 h 606722"/>
                <a:gd name="connsiteX40" fmla="*/ 172848 w 607639"/>
                <a:gd name="connsiteY40" fmla="*/ 468617 h 606722"/>
                <a:gd name="connsiteX41" fmla="*/ 194743 w 607639"/>
                <a:gd name="connsiteY41" fmla="*/ 468528 h 606722"/>
                <a:gd name="connsiteX42" fmla="*/ 263812 w 607639"/>
                <a:gd name="connsiteY42" fmla="*/ 496966 h 606722"/>
                <a:gd name="connsiteX43" fmla="*/ 279299 w 607639"/>
                <a:gd name="connsiteY43" fmla="*/ 512519 h 606722"/>
                <a:gd name="connsiteX44" fmla="*/ 290157 w 607639"/>
                <a:gd name="connsiteY44" fmla="*/ 567086 h 606722"/>
                <a:gd name="connsiteX45" fmla="*/ 317482 w 607639"/>
                <a:gd name="connsiteY45" fmla="*/ 567086 h 606722"/>
                <a:gd name="connsiteX46" fmla="*/ 328341 w 607639"/>
                <a:gd name="connsiteY46" fmla="*/ 512519 h 606722"/>
                <a:gd name="connsiteX47" fmla="*/ 343828 w 607639"/>
                <a:gd name="connsiteY47" fmla="*/ 496966 h 606722"/>
                <a:gd name="connsiteX48" fmla="*/ 412807 w 607639"/>
                <a:gd name="connsiteY48" fmla="*/ 468528 h 606722"/>
                <a:gd name="connsiteX49" fmla="*/ 434702 w 607639"/>
                <a:gd name="connsiteY49" fmla="*/ 468617 h 606722"/>
                <a:gd name="connsiteX50" fmla="*/ 480985 w 607639"/>
                <a:gd name="connsiteY50" fmla="*/ 499544 h 606722"/>
                <a:gd name="connsiteX51" fmla="*/ 500299 w 607639"/>
                <a:gd name="connsiteY51" fmla="*/ 480259 h 606722"/>
                <a:gd name="connsiteX52" fmla="*/ 469592 w 607639"/>
                <a:gd name="connsiteY52" fmla="*/ 434401 h 606722"/>
                <a:gd name="connsiteX53" fmla="*/ 469592 w 607639"/>
                <a:gd name="connsiteY53" fmla="*/ 412450 h 606722"/>
                <a:gd name="connsiteX54" fmla="*/ 498786 w 607639"/>
                <a:gd name="connsiteY54" fmla="*/ 342953 h 606722"/>
                <a:gd name="connsiteX55" fmla="*/ 514362 w 607639"/>
                <a:gd name="connsiteY55" fmla="*/ 327578 h 606722"/>
                <a:gd name="connsiteX56" fmla="*/ 567943 w 607639"/>
                <a:gd name="connsiteY56" fmla="*/ 317003 h 606722"/>
                <a:gd name="connsiteX57" fmla="*/ 567943 w 607639"/>
                <a:gd name="connsiteY57" fmla="*/ 289719 h 606722"/>
                <a:gd name="connsiteX58" fmla="*/ 514896 w 607639"/>
                <a:gd name="connsiteY58" fmla="*/ 279233 h 606722"/>
                <a:gd name="connsiteX59" fmla="*/ 499320 w 607639"/>
                <a:gd name="connsiteY59" fmla="*/ 263591 h 606722"/>
                <a:gd name="connsiteX60" fmla="*/ 470393 w 607639"/>
                <a:gd name="connsiteY60" fmla="*/ 192850 h 606722"/>
                <a:gd name="connsiteX61" fmla="*/ 470482 w 607639"/>
                <a:gd name="connsiteY61" fmla="*/ 170988 h 606722"/>
                <a:gd name="connsiteX62" fmla="*/ 500299 w 607639"/>
                <a:gd name="connsiteY62" fmla="*/ 126463 h 606722"/>
                <a:gd name="connsiteX63" fmla="*/ 480985 w 607639"/>
                <a:gd name="connsiteY63" fmla="*/ 107178 h 606722"/>
                <a:gd name="connsiteX64" fmla="*/ 436749 w 607639"/>
                <a:gd name="connsiteY64" fmla="*/ 136683 h 606722"/>
                <a:gd name="connsiteX65" fmla="*/ 414676 w 607639"/>
                <a:gd name="connsiteY65" fmla="*/ 136683 h 606722"/>
                <a:gd name="connsiteX66" fmla="*/ 343294 w 607639"/>
                <a:gd name="connsiteY66" fmla="*/ 107001 h 606722"/>
                <a:gd name="connsiteX67" fmla="*/ 327807 w 607639"/>
                <a:gd name="connsiteY67" fmla="*/ 91448 h 606722"/>
                <a:gd name="connsiteX68" fmla="*/ 317482 w 607639"/>
                <a:gd name="connsiteY68" fmla="*/ 39548 h 606722"/>
                <a:gd name="connsiteX69" fmla="*/ 273869 w 607639"/>
                <a:gd name="connsiteY69" fmla="*/ 0 h 606722"/>
                <a:gd name="connsiteX70" fmla="*/ 333770 w 607639"/>
                <a:gd name="connsiteY70" fmla="*/ 0 h 606722"/>
                <a:gd name="connsiteX71" fmla="*/ 353173 w 607639"/>
                <a:gd name="connsiteY71" fmla="*/ 15908 h 606722"/>
                <a:gd name="connsiteX72" fmla="*/ 364121 w 607639"/>
                <a:gd name="connsiteY72" fmla="*/ 71186 h 606722"/>
                <a:gd name="connsiteX73" fmla="*/ 425356 w 607639"/>
                <a:gd name="connsiteY73" fmla="*/ 96692 h 606722"/>
                <a:gd name="connsiteX74" fmla="*/ 472440 w 607639"/>
                <a:gd name="connsiteY74" fmla="*/ 65231 h 606722"/>
                <a:gd name="connsiteX75" fmla="*/ 497451 w 607639"/>
                <a:gd name="connsiteY75" fmla="*/ 67720 h 606722"/>
                <a:gd name="connsiteX76" fmla="*/ 539817 w 607639"/>
                <a:gd name="connsiteY76" fmla="*/ 109933 h 606722"/>
                <a:gd name="connsiteX77" fmla="*/ 542220 w 607639"/>
                <a:gd name="connsiteY77" fmla="*/ 134995 h 606722"/>
                <a:gd name="connsiteX78" fmla="*/ 510445 w 607639"/>
                <a:gd name="connsiteY78" fmla="*/ 182363 h 606722"/>
                <a:gd name="connsiteX79" fmla="*/ 535278 w 607639"/>
                <a:gd name="connsiteY79" fmla="*/ 242884 h 606722"/>
                <a:gd name="connsiteX80" fmla="*/ 591618 w 607639"/>
                <a:gd name="connsiteY80" fmla="*/ 254082 h 606722"/>
                <a:gd name="connsiteX81" fmla="*/ 607639 w 607639"/>
                <a:gd name="connsiteY81" fmla="*/ 273456 h 606722"/>
                <a:gd name="connsiteX82" fmla="*/ 607639 w 607639"/>
                <a:gd name="connsiteY82" fmla="*/ 333266 h 606722"/>
                <a:gd name="connsiteX83" fmla="*/ 591618 w 607639"/>
                <a:gd name="connsiteY83" fmla="*/ 352640 h 606722"/>
                <a:gd name="connsiteX84" fmla="*/ 534566 w 607639"/>
                <a:gd name="connsiteY84" fmla="*/ 363927 h 606722"/>
                <a:gd name="connsiteX85" fmla="*/ 509644 w 607639"/>
                <a:gd name="connsiteY85" fmla="*/ 423115 h 606722"/>
                <a:gd name="connsiteX86" fmla="*/ 542220 w 607639"/>
                <a:gd name="connsiteY86" fmla="*/ 471727 h 606722"/>
                <a:gd name="connsiteX87" fmla="*/ 539817 w 607639"/>
                <a:gd name="connsiteY87" fmla="*/ 496700 h 606722"/>
                <a:gd name="connsiteX88" fmla="*/ 472440 w 607639"/>
                <a:gd name="connsiteY88" fmla="*/ 541402 h 606722"/>
                <a:gd name="connsiteX89" fmla="*/ 423309 w 607639"/>
                <a:gd name="connsiteY89" fmla="*/ 508609 h 606722"/>
                <a:gd name="connsiteX90" fmla="*/ 364655 w 607639"/>
                <a:gd name="connsiteY90" fmla="*/ 532693 h 606722"/>
                <a:gd name="connsiteX91" fmla="*/ 353173 w 607639"/>
                <a:gd name="connsiteY91" fmla="*/ 590725 h 606722"/>
                <a:gd name="connsiteX92" fmla="*/ 333770 w 607639"/>
                <a:gd name="connsiteY92" fmla="*/ 606722 h 606722"/>
                <a:gd name="connsiteX93" fmla="*/ 273869 w 607639"/>
                <a:gd name="connsiteY93" fmla="*/ 606722 h 606722"/>
                <a:gd name="connsiteX94" fmla="*/ 254466 w 607639"/>
                <a:gd name="connsiteY94" fmla="*/ 590725 h 606722"/>
                <a:gd name="connsiteX95" fmla="*/ 242896 w 607639"/>
                <a:gd name="connsiteY95" fmla="*/ 532693 h 606722"/>
                <a:gd name="connsiteX96" fmla="*/ 184330 w 607639"/>
                <a:gd name="connsiteY96" fmla="*/ 508609 h 606722"/>
                <a:gd name="connsiteX97" fmla="*/ 135199 w 607639"/>
                <a:gd name="connsiteY97" fmla="*/ 541402 h 606722"/>
                <a:gd name="connsiteX98" fmla="*/ 110099 w 607639"/>
                <a:gd name="connsiteY98" fmla="*/ 539002 h 606722"/>
                <a:gd name="connsiteX99" fmla="*/ 67822 w 607639"/>
                <a:gd name="connsiteY99" fmla="*/ 496700 h 606722"/>
                <a:gd name="connsiteX100" fmla="*/ 65330 w 607639"/>
                <a:gd name="connsiteY100" fmla="*/ 471727 h 606722"/>
                <a:gd name="connsiteX101" fmla="*/ 97995 w 607639"/>
                <a:gd name="connsiteY101" fmla="*/ 423115 h 606722"/>
                <a:gd name="connsiteX102" fmla="*/ 73073 w 607639"/>
                <a:gd name="connsiteY102" fmla="*/ 363927 h 606722"/>
                <a:gd name="connsiteX103" fmla="*/ 15932 w 607639"/>
                <a:gd name="connsiteY103" fmla="*/ 352640 h 606722"/>
                <a:gd name="connsiteX104" fmla="*/ 0 w 607639"/>
                <a:gd name="connsiteY104" fmla="*/ 333266 h 606722"/>
                <a:gd name="connsiteX105" fmla="*/ 0 w 607639"/>
                <a:gd name="connsiteY105" fmla="*/ 273456 h 606722"/>
                <a:gd name="connsiteX106" fmla="*/ 15932 w 607639"/>
                <a:gd name="connsiteY106" fmla="*/ 254082 h 606722"/>
                <a:gd name="connsiteX107" fmla="*/ 72361 w 607639"/>
                <a:gd name="connsiteY107" fmla="*/ 242884 h 606722"/>
                <a:gd name="connsiteX108" fmla="*/ 97105 w 607639"/>
                <a:gd name="connsiteY108" fmla="*/ 182363 h 606722"/>
                <a:gd name="connsiteX109" fmla="*/ 65330 w 607639"/>
                <a:gd name="connsiteY109" fmla="*/ 134995 h 606722"/>
                <a:gd name="connsiteX110" fmla="*/ 67822 w 607639"/>
                <a:gd name="connsiteY110" fmla="*/ 109933 h 606722"/>
                <a:gd name="connsiteX111" fmla="*/ 110099 w 607639"/>
                <a:gd name="connsiteY111" fmla="*/ 67720 h 606722"/>
                <a:gd name="connsiteX112" fmla="*/ 135199 w 607639"/>
                <a:gd name="connsiteY112" fmla="*/ 65231 h 606722"/>
                <a:gd name="connsiteX113" fmla="*/ 182194 w 607639"/>
                <a:gd name="connsiteY113" fmla="*/ 96692 h 606722"/>
                <a:gd name="connsiteX114" fmla="*/ 243430 w 607639"/>
                <a:gd name="connsiteY114" fmla="*/ 71186 h 606722"/>
                <a:gd name="connsiteX115" fmla="*/ 254466 w 607639"/>
                <a:gd name="connsiteY115" fmla="*/ 15908 h 606722"/>
                <a:gd name="connsiteX116" fmla="*/ 273869 w 607639"/>
                <a:gd name="connsiteY116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607639" h="606722">
                  <a:moveTo>
                    <a:pt x="353455" y="246584"/>
                  </a:moveTo>
                  <a:cubicBezTo>
                    <a:pt x="358528" y="246584"/>
                    <a:pt x="363601" y="248518"/>
                    <a:pt x="367472" y="252385"/>
                  </a:cubicBezTo>
                  <a:cubicBezTo>
                    <a:pt x="375126" y="260118"/>
                    <a:pt x="375126" y="272652"/>
                    <a:pt x="367472" y="280385"/>
                  </a:cubicBezTo>
                  <a:lnTo>
                    <a:pt x="296095" y="351587"/>
                  </a:lnTo>
                  <a:cubicBezTo>
                    <a:pt x="288352" y="359320"/>
                    <a:pt x="275804" y="359320"/>
                    <a:pt x="268061" y="351587"/>
                  </a:cubicBezTo>
                  <a:lnTo>
                    <a:pt x="240115" y="323675"/>
                  </a:lnTo>
                  <a:cubicBezTo>
                    <a:pt x="232372" y="315941"/>
                    <a:pt x="232372" y="303408"/>
                    <a:pt x="240115" y="295674"/>
                  </a:cubicBezTo>
                  <a:cubicBezTo>
                    <a:pt x="247858" y="288030"/>
                    <a:pt x="260407" y="288030"/>
                    <a:pt x="268150" y="295674"/>
                  </a:cubicBezTo>
                  <a:lnTo>
                    <a:pt x="282123" y="309630"/>
                  </a:lnTo>
                  <a:lnTo>
                    <a:pt x="339438" y="252385"/>
                  </a:lnTo>
                  <a:cubicBezTo>
                    <a:pt x="343309" y="248518"/>
                    <a:pt x="348382" y="246584"/>
                    <a:pt x="353455" y="246584"/>
                  </a:cubicBezTo>
                  <a:close/>
                  <a:moveTo>
                    <a:pt x="303775" y="183994"/>
                  </a:moveTo>
                  <a:cubicBezTo>
                    <a:pt x="238636" y="183994"/>
                    <a:pt x="185599" y="236960"/>
                    <a:pt x="185599" y="302012"/>
                  </a:cubicBezTo>
                  <a:cubicBezTo>
                    <a:pt x="185599" y="367152"/>
                    <a:pt x="238636" y="420118"/>
                    <a:pt x="303775" y="420118"/>
                  </a:cubicBezTo>
                  <a:cubicBezTo>
                    <a:pt x="369003" y="420118"/>
                    <a:pt x="422040" y="367152"/>
                    <a:pt x="422040" y="302012"/>
                  </a:cubicBezTo>
                  <a:cubicBezTo>
                    <a:pt x="422040" y="236960"/>
                    <a:pt x="369003" y="183994"/>
                    <a:pt x="303775" y="183994"/>
                  </a:cubicBezTo>
                  <a:close/>
                  <a:moveTo>
                    <a:pt x="303775" y="144448"/>
                  </a:moveTo>
                  <a:cubicBezTo>
                    <a:pt x="390805" y="144448"/>
                    <a:pt x="461639" y="215098"/>
                    <a:pt x="461639" y="302012"/>
                  </a:cubicBezTo>
                  <a:cubicBezTo>
                    <a:pt x="461639" y="388925"/>
                    <a:pt x="390805" y="459664"/>
                    <a:pt x="303775" y="459664"/>
                  </a:cubicBezTo>
                  <a:cubicBezTo>
                    <a:pt x="216745" y="459664"/>
                    <a:pt x="146000" y="388925"/>
                    <a:pt x="146000" y="302012"/>
                  </a:cubicBezTo>
                  <a:cubicBezTo>
                    <a:pt x="146000" y="215098"/>
                    <a:pt x="216745" y="144448"/>
                    <a:pt x="303775" y="144448"/>
                  </a:cubicBezTo>
                  <a:close/>
                  <a:moveTo>
                    <a:pt x="290157" y="39548"/>
                  </a:moveTo>
                  <a:lnTo>
                    <a:pt x="279833" y="91448"/>
                  </a:lnTo>
                  <a:cubicBezTo>
                    <a:pt x="278320" y="99269"/>
                    <a:pt x="272178" y="105401"/>
                    <a:pt x="264346" y="107001"/>
                  </a:cubicBezTo>
                  <a:cubicBezTo>
                    <a:pt x="238712" y="112155"/>
                    <a:pt x="214680" y="122109"/>
                    <a:pt x="192963" y="136683"/>
                  </a:cubicBezTo>
                  <a:cubicBezTo>
                    <a:pt x="186288" y="141216"/>
                    <a:pt x="177565" y="141216"/>
                    <a:pt x="170890" y="136683"/>
                  </a:cubicBezTo>
                  <a:lnTo>
                    <a:pt x="126654" y="107178"/>
                  </a:lnTo>
                  <a:lnTo>
                    <a:pt x="107340" y="126463"/>
                  </a:lnTo>
                  <a:lnTo>
                    <a:pt x="137157" y="170988"/>
                  </a:lnTo>
                  <a:cubicBezTo>
                    <a:pt x="141607" y="177564"/>
                    <a:pt x="141607" y="186185"/>
                    <a:pt x="137246" y="192850"/>
                  </a:cubicBezTo>
                  <a:cubicBezTo>
                    <a:pt x="123005" y="214446"/>
                    <a:pt x="113214" y="238263"/>
                    <a:pt x="108319" y="263591"/>
                  </a:cubicBezTo>
                  <a:cubicBezTo>
                    <a:pt x="106717" y="271501"/>
                    <a:pt x="100576" y="277633"/>
                    <a:pt x="92743" y="279233"/>
                  </a:cubicBezTo>
                  <a:lnTo>
                    <a:pt x="39607" y="289719"/>
                  </a:lnTo>
                  <a:lnTo>
                    <a:pt x="39607" y="317003"/>
                  </a:lnTo>
                  <a:lnTo>
                    <a:pt x="93277" y="327578"/>
                  </a:lnTo>
                  <a:cubicBezTo>
                    <a:pt x="101021" y="329178"/>
                    <a:pt x="107162" y="335221"/>
                    <a:pt x="108764" y="342953"/>
                  </a:cubicBezTo>
                  <a:cubicBezTo>
                    <a:pt x="114016" y="367837"/>
                    <a:pt x="123806" y="391210"/>
                    <a:pt x="138047" y="412450"/>
                  </a:cubicBezTo>
                  <a:cubicBezTo>
                    <a:pt x="142497" y="419115"/>
                    <a:pt x="142497" y="427736"/>
                    <a:pt x="138047" y="434401"/>
                  </a:cubicBezTo>
                  <a:lnTo>
                    <a:pt x="107340" y="480259"/>
                  </a:lnTo>
                  <a:lnTo>
                    <a:pt x="126654" y="499544"/>
                  </a:lnTo>
                  <a:lnTo>
                    <a:pt x="172848" y="468617"/>
                  </a:lnTo>
                  <a:cubicBezTo>
                    <a:pt x="179523" y="464173"/>
                    <a:pt x="188068" y="464173"/>
                    <a:pt x="194743" y="468528"/>
                  </a:cubicBezTo>
                  <a:cubicBezTo>
                    <a:pt x="215927" y="482392"/>
                    <a:pt x="239157" y="491901"/>
                    <a:pt x="263812" y="496966"/>
                  </a:cubicBezTo>
                  <a:cubicBezTo>
                    <a:pt x="271644" y="498566"/>
                    <a:pt x="277697" y="504698"/>
                    <a:pt x="279299" y="512519"/>
                  </a:cubicBezTo>
                  <a:lnTo>
                    <a:pt x="290157" y="567086"/>
                  </a:lnTo>
                  <a:lnTo>
                    <a:pt x="317482" y="567086"/>
                  </a:lnTo>
                  <a:lnTo>
                    <a:pt x="328341" y="512519"/>
                  </a:lnTo>
                  <a:cubicBezTo>
                    <a:pt x="329854" y="504698"/>
                    <a:pt x="335995" y="498566"/>
                    <a:pt x="343828" y="496966"/>
                  </a:cubicBezTo>
                  <a:cubicBezTo>
                    <a:pt x="368482" y="491901"/>
                    <a:pt x="391712" y="482392"/>
                    <a:pt x="412807" y="468528"/>
                  </a:cubicBezTo>
                  <a:cubicBezTo>
                    <a:pt x="419482" y="464173"/>
                    <a:pt x="428116" y="464173"/>
                    <a:pt x="434702" y="468617"/>
                  </a:cubicBezTo>
                  <a:lnTo>
                    <a:pt x="480985" y="499544"/>
                  </a:lnTo>
                  <a:lnTo>
                    <a:pt x="500299" y="480259"/>
                  </a:lnTo>
                  <a:lnTo>
                    <a:pt x="469592" y="434401"/>
                  </a:lnTo>
                  <a:cubicBezTo>
                    <a:pt x="465142" y="427736"/>
                    <a:pt x="465142" y="419115"/>
                    <a:pt x="469592" y="412450"/>
                  </a:cubicBezTo>
                  <a:cubicBezTo>
                    <a:pt x="483744" y="391210"/>
                    <a:pt x="493623" y="367837"/>
                    <a:pt x="498786" y="342953"/>
                  </a:cubicBezTo>
                  <a:cubicBezTo>
                    <a:pt x="500477" y="335221"/>
                    <a:pt x="506529" y="329178"/>
                    <a:pt x="514362" y="327578"/>
                  </a:cubicBezTo>
                  <a:lnTo>
                    <a:pt x="567943" y="317003"/>
                  </a:lnTo>
                  <a:lnTo>
                    <a:pt x="567943" y="289719"/>
                  </a:lnTo>
                  <a:lnTo>
                    <a:pt x="514896" y="279233"/>
                  </a:lnTo>
                  <a:cubicBezTo>
                    <a:pt x="507063" y="277633"/>
                    <a:pt x="500833" y="271501"/>
                    <a:pt x="499320" y="263591"/>
                  </a:cubicBezTo>
                  <a:cubicBezTo>
                    <a:pt x="494336" y="238263"/>
                    <a:pt x="484634" y="214446"/>
                    <a:pt x="470393" y="192850"/>
                  </a:cubicBezTo>
                  <a:cubicBezTo>
                    <a:pt x="466032" y="186185"/>
                    <a:pt x="466032" y="177564"/>
                    <a:pt x="470482" y="170988"/>
                  </a:cubicBezTo>
                  <a:lnTo>
                    <a:pt x="500299" y="126463"/>
                  </a:lnTo>
                  <a:lnTo>
                    <a:pt x="480985" y="107178"/>
                  </a:lnTo>
                  <a:lnTo>
                    <a:pt x="436749" y="136683"/>
                  </a:lnTo>
                  <a:cubicBezTo>
                    <a:pt x="430074" y="141216"/>
                    <a:pt x="421351" y="141216"/>
                    <a:pt x="414676" y="136683"/>
                  </a:cubicBezTo>
                  <a:cubicBezTo>
                    <a:pt x="392959" y="122109"/>
                    <a:pt x="368927" y="112155"/>
                    <a:pt x="343294" y="107001"/>
                  </a:cubicBezTo>
                  <a:cubicBezTo>
                    <a:pt x="335461" y="105401"/>
                    <a:pt x="329320" y="99269"/>
                    <a:pt x="327807" y="91448"/>
                  </a:cubicBezTo>
                  <a:lnTo>
                    <a:pt x="317482" y="39548"/>
                  </a:lnTo>
                  <a:close/>
                  <a:moveTo>
                    <a:pt x="273869" y="0"/>
                  </a:moveTo>
                  <a:lnTo>
                    <a:pt x="333770" y="0"/>
                  </a:lnTo>
                  <a:cubicBezTo>
                    <a:pt x="343205" y="0"/>
                    <a:pt x="351304" y="6665"/>
                    <a:pt x="353173" y="15908"/>
                  </a:cubicBezTo>
                  <a:lnTo>
                    <a:pt x="364121" y="71186"/>
                  </a:lnTo>
                  <a:cubicBezTo>
                    <a:pt x="385660" y="76784"/>
                    <a:pt x="406220" y="85316"/>
                    <a:pt x="425356" y="96692"/>
                  </a:cubicBezTo>
                  <a:lnTo>
                    <a:pt x="472440" y="65231"/>
                  </a:lnTo>
                  <a:cubicBezTo>
                    <a:pt x="480273" y="59988"/>
                    <a:pt x="490775" y="61054"/>
                    <a:pt x="497451" y="67720"/>
                  </a:cubicBezTo>
                  <a:lnTo>
                    <a:pt x="539817" y="109933"/>
                  </a:lnTo>
                  <a:cubicBezTo>
                    <a:pt x="546493" y="116687"/>
                    <a:pt x="547472" y="127085"/>
                    <a:pt x="542220" y="134995"/>
                  </a:cubicBezTo>
                  <a:lnTo>
                    <a:pt x="510445" y="182363"/>
                  </a:lnTo>
                  <a:cubicBezTo>
                    <a:pt x="521571" y="201382"/>
                    <a:pt x="529849" y="221644"/>
                    <a:pt x="535278" y="242884"/>
                  </a:cubicBezTo>
                  <a:lnTo>
                    <a:pt x="591618" y="254082"/>
                  </a:lnTo>
                  <a:cubicBezTo>
                    <a:pt x="600964" y="255860"/>
                    <a:pt x="607639" y="264036"/>
                    <a:pt x="607639" y="273456"/>
                  </a:cubicBezTo>
                  <a:lnTo>
                    <a:pt x="607639" y="333266"/>
                  </a:lnTo>
                  <a:cubicBezTo>
                    <a:pt x="607639" y="342686"/>
                    <a:pt x="600964" y="350774"/>
                    <a:pt x="591618" y="352640"/>
                  </a:cubicBezTo>
                  <a:lnTo>
                    <a:pt x="534566" y="363927"/>
                  </a:lnTo>
                  <a:cubicBezTo>
                    <a:pt x="528959" y="384722"/>
                    <a:pt x="520592" y="404541"/>
                    <a:pt x="509644" y="423115"/>
                  </a:cubicBezTo>
                  <a:lnTo>
                    <a:pt x="542220" y="471727"/>
                  </a:lnTo>
                  <a:cubicBezTo>
                    <a:pt x="547472" y="479548"/>
                    <a:pt x="546493" y="490035"/>
                    <a:pt x="539817" y="496700"/>
                  </a:cubicBezTo>
                  <a:cubicBezTo>
                    <a:pt x="499676" y="536781"/>
                    <a:pt x="489974" y="553133"/>
                    <a:pt x="472440" y="541402"/>
                  </a:cubicBezTo>
                  <a:lnTo>
                    <a:pt x="423309" y="508609"/>
                  </a:lnTo>
                  <a:cubicBezTo>
                    <a:pt x="404885" y="519273"/>
                    <a:pt x="385215" y="527271"/>
                    <a:pt x="364655" y="532693"/>
                  </a:cubicBezTo>
                  <a:lnTo>
                    <a:pt x="353173" y="590725"/>
                  </a:lnTo>
                  <a:cubicBezTo>
                    <a:pt x="351304" y="600057"/>
                    <a:pt x="343205" y="606722"/>
                    <a:pt x="333770" y="606722"/>
                  </a:cubicBezTo>
                  <a:lnTo>
                    <a:pt x="273869" y="606722"/>
                  </a:lnTo>
                  <a:cubicBezTo>
                    <a:pt x="264435" y="606722"/>
                    <a:pt x="256246" y="600057"/>
                    <a:pt x="254466" y="590725"/>
                  </a:cubicBezTo>
                  <a:lnTo>
                    <a:pt x="242896" y="532693"/>
                  </a:lnTo>
                  <a:cubicBezTo>
                    <a:pt x="222335" y="527271"/>
                    <a:pt x="202754" y="519273"/>
                    <a:pt x="184330" y="508609"/>
                  </a:cubicBezTo>
                  <a:lnTo>
                    <a:pt x="135199" y="541402"/>
                  </a:lnTo>
                  <a:cubicBezTo>
                    <a:pt x="127277" y="546645"/>
                    <a:pt x="116864" y="545668"/>
                    <a:pt x="110099" y="539002"/>
                  </a:cubicBezTo>
                  <a:lnTo>
                    <a:pt x="67822" y="496700"/>
                  </a:lnTo>
                  <a:cubicBezTo>
                    <a:pt x="61146" y="490035"/>
                    <a:pt x="60078" y="479548"/>
                    <a:pt x="65330" y="471727"/>
                  </a:cubicBezTo>
                  <a:lnTo>
                    <a:pt x="97995" y="423115"/>
                  </a:lnTo>
                  <a:cubicBezTo>
                    <a:pt x="86958" y="404541"/>
                    <a:pt x="78680" y="384722"/>
                    <a:pt x="73073" y="363927"/>
                  </a:cubicBezTo>
                  <a:lnTo>
                    <a:pt x="15932" y="352640"/>
                  </a:lnTo>
                  <a:cubicBezTo>
                    <a:pt x="6675" y="350774"/>
                    <a:pt x="0" y="342686"/>
                    <a:pt x="0" y="333266"/>
                  </a:cubicBezTo>
                  <a:lnTo>
                    <a:pt x="0" y="273456"/>
                  </a:lnTo>
                  <a:cubicBezTo>
                    <a:pt x="0" y="264036"/>
                    <a:pt x="6675" y="255860"/>
                    <a:pt x="15932" y="254082"/>
                  </a:cubicBezTo>
                  <a:lnTo>
                    <a:pt x="72361" y="242884"/>
                  </a:lnTo>
                  <a:cubicBezTo>
                    <a:pt x="77790" y="221644"/>
                    <a:pt x="86068" y="201382"/>
                    <a:pt x="97105" y="182363"/>
                  </a:cubicBezTo>
                  <a:lnTo>
                    <a:pt x="65330" y="134995"/>
                  </a:lnTo>
                  <a:cubicBezTo>
                    <a:pt x="60078" y="127085"/>
                    <a:pt x="61146" y="116687"/>
                    <a:pt x="67822" y="109933"/>
                  </a:cubicBezTo>
                  <a:lnTo>
                    <a:pt x="110099" y="67720"/>
                  </a:lnTo>
                  <a:cubicBezTo>
                    <a:pt x="116864" y="61054"/>
                    <a:pt x="127277" y="59988"/>
                    <a:pt x="135199" y="65231"/>
                  </a:cubicBezTo>
                  <a:lnTo>
                    <a:pt x="182194" y="96692"/>
                  </a:lnTo>
                  <a:cubicBezTo>
                    <a:pt x="201419" y="85316"/>
                    <a:pt x="221890" y="76784"/>
                    <a:pt x="243430" y="71186"/>
                  </a:cubicBezTo>
                  <a:lnTo>
                    <a:pt x="254466" y="15908"/>
                  </a:lnTo>
                  <a:cubicBezTo>
                    <a:pt x="256246" y="6665"/>
                    <a:pt x="264435" y="0"/>
                    <a:pt x="273869" y="0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</p:sp>
        <p:sp>
          <p:nvSpPr>
            <p:cNvPr id="32" name="文本框 31"/>
            <p:cNvSpPr txBox="1"/>
            <p:nvPr/>
          </p:nvSpPr>
          <p:spPr>
            <a:xfrm>
              <a:off x="8665827" y="1824799"/>
              <a:ext cx="14061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Consumer 3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直接箭头连接符 34"/>
          <p:cNvCxnSpPr/>
          <p:nvPr/>
        </p:nvCxnSpPr>
        <p:spPr>
          <a:xfrm flipV="1">
            <a:off x="6400840" y="2949619"/>
            <a:ext cx="1517144" cy="531857"/>
          </a:xfrm>
          <a:prstGeom prst="straightConnector1">
            <a:avLst/>
          </a:prstGeom>
          <a:ln w="28575">
            <a:solidFill>
              <a:srgbClr val="3399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endCxn id="16" idx="104"/>
          </p:cNvCxnSpPr>
          <p:nvPr/>
        </p:nvCxnSpPr>
        <p:spPr>
          <a:xfrm flipV="1">
            <a:off x="6400840" y="1816724"/>
            <a:ext cx="1578208" cy="1682751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endCxn id="28" idx="105"/>
          </p:cNvCxnSpPr>
          <p:nvPr/>
        </p:nvCxnSpPr>
        <p:spPr>
          <a:xfrm>
            <a:off x="6400840" y="3499475"/>
            <a:ext cx="1578208" cy="136661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endCxn id="31" idx="115"/>
          </p:cNvCxnSpPr>
          <p:nvPr/>
        </p:nvCxnSpPr>
        <p:spPr>
          <a:xfrm>
            <a:off x="6400839" y="3502697"/>
            <a:ext cx="1833532" cy="1358395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2843912" y="3199460"/>
            <a:ext cx="2947245" cy="300978"/>
            <a:chOff x="2843912" y="3199460"/>
            <a:chExt cx="2947245" cy="300978"/>
          </a:xfrm>
        </p:grpSpPr>
        <p:cxnSp>
          <p:nvCxnSpPr>
            <p:cNvPr id="21" name="直接箭头连接符 20"/>
            <p:cNvCxnSpPr/>
            <p:nvPr/>
          </p:nvCxnSpPr>
          <p:spPr>
            <a:xfrm>
              <a:off x="2843912" y="3500438"/>
              <a:ext cx="2947245" cy="0"/>
            </a:xfrm>
            <a:prstGeom prst="straightConnector1">
              <a:avLst/>
            </a:prstGeom>
            <a:ln w="28575">
              <a:solidFill>
                <a:srgbClr val="3399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bolt_153716"/>
            <p:cNvSpPr>
              <a:spLocks noChangeAspect="1"/>
            </p:cNvSpPr>
            <p:nvPr/>
          </p:nvSpPr>
          <p:spPr bwMode="auto">
            <a:xfrm rot="900000">
              <a:off x="4049629" y="3199460"/>
              <a:ext cx="212971" cy="258865"/>
            </a:xfrm>
            <a:custGeom>
              <a:avLst/>
              <a:gdLst>
                <a:gd name="T0" fmla="*/ 215 w 3630"/>
                <a:gd name="T1" fmla="*/ 2820 h 4420"/>
                <a:gd name="T2" fmla="*/ 1426 w 3630"/>
                <a:gd name="T3" fmla="*/ 2820 h 4420"/>
                <a:gd name="T4" fmla="*/ 1088 w 3630"/>
                <a:gd name="T5" fmla="*/ 4171 h 4420"/>
                <a:gd name="T6" fmla="*/ 1188 w 3630"/>
                <a:gd name="T7" fmla="*/ 4397 h 4420"/>
                <a:gd name="T8" fmla="*/ 1282 w 3630"/>
                <a:gd name="T9" fmla="*/ 4420 h 4420"/>
                <a:gd name="T10" fmla="*/ 1431 w 3630"/>
                <a:gd name="T11" fmla="*/ 4353 h 4420"/>
                <a:gd name="T12" fmla="*/ 3564 w 3630"/>
                <a:gd name="T13" fmla="*/ 1953 h 4420"/>
                <a:gd name="T14" fmla="*/ 3597 w 3630"/>
                <a:gd name="T15" fmla="*/ 1738 h 4420"/>
                <a:gd name="T16" fmla="*/ 3415 w 3630"/>
                <a:gd name="T17" fmla="*/ 1620 h 4420"/>
                <a:gd name="T18" fmla="*/ 2204 w 3630"/>
                <a:gd name="T19" fmla="*/ 1620 h 4420"/>
                <a:gd name="T20" fmla="*/ 2542 w 3630"/>
                <a:gd name="T21" fmla="*/ 269 h 4420"/>
                <a:gd name="T22" fmla="*/ 2442 w 3630"/>
                <a:gd name="T23" fmla="*/ 43 h 4420"/>
                <a:gd name="T24" fmla="*/ 2199 w 3630"/>
                <a:gd name="T25" fmla="*/ 87 h 4420"/>
                <a:gd name="T26" fmla="*/ 66 w 3630"/>
                <a:gd name="T27" fmla="*/ 2487 h 4420"/>
                <a:gd name="T28" fmla="*/ 33 w 3630"/>
                <a:gd name="T29" fmla="*/ 2702 h 4420"/>
                <a:gd name="T30" fmla="*/ 215 w 3630"/>
                <a:gd name="T31" fmla="*/ 2820 h 4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630" h="4420">
                  <a:moveTo>
                    <a:pt x="215" y="2820"/>
                  </a:moveTo>
                  <a:lnTo>
                    <a:pt x="1426" y="2820"/>
                  </a:lnTo>
                  <a:lnTo>
                    <a:pt x="1088" y="4171"/>
                  </a:lnTo>
                  <a:cubicBezTo>
                    <a:pt x="1065" y="4261"/>
                    <a:pt x="1107" y="4354"/>
                    <a:pt x="1188" y="4397"/>
                  </a:cubicBezTo>
                  <a:cubicBezTo>
                    <a:pt x="1218" y="4412"/>
                    <a:pt x="1250" y="4420"/>
                    <a:pt x="1282" y="4420"/>
                  </a:cubicBezTo>
                  <a:cubicBezTo>
                    <a:pt x="1337" y="4420"/>
                    <a:pt x="1392" y="4397"/>
                    <a:pt x="1431" y="4353"/>
                  </a:cubicBezTo>
                  <a:lnTo>
                    <a:pt x="3564" y="1953"/>
                  </a:lnTo>
                  <a:cubicBezTo>
                    <a:pt x="3617" y="1894"/>
                    <a:pt x="3630" y="1810"/>
                    <a:pt x="3597" y="1738"/>
                  </a:cubicBezTo>
                  <a:cubicBezTo>
                    <a:pt x="3565" y="1666"/>
                    <a:pt x="3494" y="1620"/>
                    <a:pt x="3415" y="1620"/>
                  </a:cubicBezTo>
                  <a:lnTo>
                    <a:pt x="2204" y="1620"/>
                  </a:lnTo>
                  <a:lnTo>
                    <a:pt x="2542" y="269"/>
                  </a:lnTo>
                  <a:cubicBezTo>
                    <a:pt x="2565" y="179"/>
                    <a:pt x="2523" y="86"/>
                    <a:pt x="2442" y="43"/>
                  </a:cubicBezTo>
                  <a:cubicBezTo>
                    <a:pt x="2360" y="0"/>
                    <a:pt x="2260" y="18"/>
                    <a:pt x="2199" y="87"/>
                  </a:cubicBezTo>
                  <a:lnTo>
                    <a:pt x="66" y="2487"/>
                  </a:lnTo>
                  <a:cubicBezTo>
                    <a:pt x="13" y="2546"/>
                    <a:pt x="0" y="2630"/>
                    <a:pt x="33" y="2702"/>
                  </a:cubicBezTo>
                  <a:cubicBezTo>
                    <a:pt x="65" y="2774"/>
                    <a:pt x="136" y="2820"/>
                    <a:pt x="215" y="28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</p:grpSp>
      <p:sp>
        <p:nvSpPr>
          <p:cNvPr id="50" name="圆角矩形 49"/>
          <p:cNvSpPr/>
          <p:nvPr/>
        </p:nvSpPr>
        <p:spPr>
          <a:xfrm>
            <a:off x="7803042" y="571976"/>
            <a:ext cx="2624474" cy="1600173"/>
          </a:xfrm>
          <a:prstGeom prst="roundRect">
            <a:avLst>
              <a:gd name="adj" fmla="val 9070"/>
            </a:avLst>
          </a:prstGeom>
          <a:noFill/>
          <a:ln w="6350">
            <a:solidFill>
              <a:schemeClr val="bg2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圆角矩形 50"/>
          <p:cNvSpPr/>
          <p:nvPr/>
        </p:nvSpPr>
        <p:spPr>
          <a:xfrm>
            <a:off x="7829981" y="2501933"/>
            <a:ext cx="2624474" cy="1600173"/>
          </a:xfrm>
          <a:prstGeom prst="roundRect">
            <a:avLst>
              <a:gd name="adj" fmla="val 9070"/>
            </a:avLst>
          </a:prstGeom>
          <a:noFill/>
          <a:ln w="6350">
            <a:solidFill>
              <a:schemeClr val="bg2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圆角矩形 51"/>
          <p:cNvSpPr/>
          <p:nvPr/>
        </p:nvSpPr>
        <p:spPr>
          <a:xfrm>
            <a:off x="7829981" y="4449298"/>
            <a:ext cx="2624474" cy="1600173"/>
          </a:xfrm>
          <a:prstGeom prst="roundRect">
            <a:avLst>
              <a:gd name="adj" fmla="val 9070"/>
            </a:avLst>
          </a:prstGeom>
          <a:noFill/>
          <a:ln w="6350">
            <a:solidFill>
              <a:schemeClr val="bg2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81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669257" y="3152418"/>
            <a:ext cx="8853487" cy="553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en-US" altLang="zh-CN" sz="2800" dirty="0" smtClean="0">
                <a:solidFill>
                  <a:srgbClr val="FF0000"/>
                </a:solidFill>
              </a:rPr>
              <a:t>Request</a:t>
            </a:r>
            <a:r>
              <a:rPr lang="en-US" altLang="zh-CN" sz="2800" dirty="0" smtClean="0">
                <a:solidFill>
                  <a:schemeClr val="bg1"/>
                </a:solidFill>
              </a:rPr>
              <a:t> &amp; </a:t>
            </a:r>
            <a:r>
              <a:rPr lang="en-US" altLang="zh-CN" sz="2800" dirty="0" smtClean="0">
                <a:solidFill>
                  <a:srgbClr val="FF0000"/>
                </a:solidFill>
              </a:rPr>
              <a:t>Response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40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669255" y="647386"/>
            <a:ext cx="8853487" cy="553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zh-CN" altLang="en-US" sz="2800" dirty="0" smtClean="0">
                <a:solidFill>
                  <a:schemeClr val="bg1"/>
                </a:solidFill>
              </a:rPr>
              <a:t>功能清单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21480" y="1392905"/>
            <a:ext cx="10370345" cy="5185235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r"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dirty="0" smtClean="0">
                <a:solidFill>
                  <a:schemeClr val="bg1"/>
                </a:solidFill>
              </a:rPr>
              <a:t>多种 </a:t>
            </a:r>
            <a:r>
              <a:rPr lang="en-US" altLang="zh-CN" sz="2400" dirty="0" smtClean="0">
                <a:solidFill>
                  <a:schemeClr val="bg1"/>
                </a:solidFill>
              </a:rPr>
              <a:t>Transport</a:t>
            </a:r>
          </a:p>
          <a:p>
            <a:pPr algn="r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dirty="0" smtClean="0">
                <a:solidFill>
                  <a:schemeClr val="bg1"/>
                </a:solidFill>
              </a:rPr>
              <a:t>Transport </a:t>
            </a:r>
            <a:r>
              <a:rPr lang="zh-CN" altLang="en-US" sz="2400" dirty="0" smtClean="0">
                <a:solidFill>
                  <a:schemeClr val="bg1"/>
                </a:solidFill>
              </a:rPr>
              <a:t>可扩展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dirty="0" smtClean="0">
                <a:solidFill>
                  <a:schemeClr val="bg1"/>
                </a:solidFill>
              </a:rPr>
              <a:t>并发处理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dirty="0" smtClean="0">
                <a:solidFill>
                  <a:schemeClr val="bg1"/>
                </a:solidFill>
              </a:rPr>
              <a:t>连接管理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dirty="0" smtClean="0">
                <a:solidFill>
                  <a:schemeClr val="bg1"/>
                </a:solidFill>
              </a:rPr>
              <a:t>异常处理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dirty="0" smtClean="0">
                <a:solidFill>
                  <a:schemeClr val="bg1"/>
                </a:solidFill>
              </a:rPr>
              <a:t>重试机制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dirty="0" smtClean="0">
                <a:solidFill>
                  <a:schemeClr val="bg1"/>
                </a:solidFill>
              </a:rPr>
              <a:t>消息序列化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dirty="0" smtClean="0">
                <a:solidFill>
                  <a:schemeClr val="bg1"/>
                </a:solidFill>
              </a:rPr>
              <a:t>版本管理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dirty="0" smtClean="0">
                <a:solidFill>
                  <a:schemeClr val="bg1"/>
                </a:solidFill>
              </a:rPr>
              <a:t>           集成 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SignalR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dirty="0" smtClean="0">
                <a:solidFill>
                  <a:schemeClr val="bg1"/>
                </a:solidFill>
              </a:rPr>
              <a:t>           路由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dirty="0" smtClean="0">
                <a:solidFill>
                  <a:schemeClr val="bg1"/>
                </a:solidFill>
              </a:rPr>
              <a:t>           集成响应试编程 </a:t>
            </a:r>
            <a:r>
              <a:rPr lang="en-US" altLang="zh-CN" sz="2400" dirty="0" smtClean="0">
                <a:solidFill>
                  <a:schemeClr val="bg1"/>
                </a:solidFill>
              </a:rPr>
              <a:t>Rx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dirty="0" smtClean="0">
                <a:solidFill>
                  <a:schemeClr val="bg1"/>
                </a:solidFill>
              </a:rPr>
              <a:t>           单元测试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dirty="0" smtClean="0">
                <a:solidFill>
                  <a:schemeClr val="bg1"/>
                </a:solidFill>
              </a:rPr>
              <a:t>           工作流 </a:t>
            </a:r>
            <a:r>
              <a:rPr lang="en-US" altLang="zh-CN" sz="2400" dirty="0" smtClean="0">
                <a:solidFill>
                  <a:schemeClr val="bg1"/>
                </a:solidFill>
              </a:rPr>
              <a:t>Sagas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dirty="0" smtClean="0">
                <a:solidFill>
                  <a:schemeClr val="bg1"/>
                </a:solidFill>
              </a:rPr>
              <a:t>           计划消息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dirty="0" smtClean="0">
                <a:solidFill>
                  <a:schemeClr val="bg1"/>
                </a:solidFill>
              </a:rPr>
              <a:t>           监控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dirty="0" smtClean="0">
                <a:solidFill>
                  <a:schemeClr val="bg1"/>
                </a:solidFill>
              </a:rPr>
              <a:t>           分布式事务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8" name="approved-signal_20690"/>
          <p:cNvSpPr>
            <a:spLocks noChangeAspect="1"/>
          </p:cNvSpPr>
          <p:nvPr/>
        </p:nvSpPr>
        <p:spPr bwMode="auto">
          <a:xfrm>
            <a:off x="5791157" y="1777616"/>
            <a:ext cx="609685" cy="608478"/>
          </a:xfrm>
          <a:custGeom>
            <a:avLst/>
            <a:gdLst>
              <a:gd name="T0" fmla="*/ 4291 w 4600"/>
              <a:gd name="T1" fmla="*/ 1150 h 4599"/>
              <a:gd name="T2" fmla="*/ 3758 w 4600"/>
              <a:gd name="T3" fmla="*/ 842 h 4599"/>
              <a:gd name="T4" fmla="*/ 3450 w 4600"/>
              <a:gd name="T5" fmla="*/ 308 h 4599"/>
              <a:gd name="T6" fmla="*/ 2833 w 4600"/>
              <a:gd name="T7" fmla="*/ 308 h 4599"/>
              <a:gd name="T8" fmla="*/ 2300 w 4600"/>
              <a:gd name="T9" fmla="*/ 0 h 4599"/>
              <a:gd name="T10" fmla="*/ 1766 w 4600"/>
              <a:gd name="T11" fmla="*/ 308 h 4599"/>
              <a:gd name="T12" fmla="*/ 1150 w 4600"/>
              <a:gd name="T13" fmla="*/ 308 h 4599"/>
              <a:gd name="T14" fmla="*/ 842 w 4600"/>
              <a:gd name="T15" fmla="*/ 842 h 4599"/>
              <a:gd name="T16" fmla="*/ 308 w 4600"/>
              <a:gd name="T17" fmla="*/ 1150 h 4599"/>
              <a:gd name="T18" fmla="*/ 308 w 4600"/>
              <a:gd name="T19" fmla="*/ 1766 h 4599"/>
              <a:gd name="T20" fmla="*/ 0 w 4600"/>
              <a:gd name="T21" fmla="*/ 2300 h 4599"/>
              <a:gd name="T22" fmla="*/ 308 w 4600"/>
              <a:gd name="T23" fmla="*/ 2833 h 4599"/>
              <a:gd name="T24" fmla="*/ 308 w 4600"/>
              <a:gd name="T25" fmla="*/ 3450 h 4599"/>
              <a:gd name="T26" fmla="*/ 842 w 4600"/>
              <a:gd name="T27" fmla="*/ 3758 h 4599"/>
              <a:gd name="T28" fmla="*/ 1150 w 4600"/>
              <a:gd name="T29" fmla="*/ 4291 h 4599"/>
              <a:gd name="T30" fmla="*/ 1766 w 4600"/>
              <a:gd name="T31" fmla="*/ 4291 h 4599"/>
              <a:gd name="T32" fmla="*/ 2300 w 4600"/>
              <a:gd name="T33" fmla="*/ 4599 h 4599"/>
              <a:gd name="T34" fmla="*/ 2833 w 4600"/>
              <a:gd name="T35" fmla="*/ 4291 h 4599"/>
              <a:gd name="T36" fmla="*/ 3450 w 4600"/>
              <a:gd name="T37" fmla="*/ 4291 h 4599"/>
              <a:gd name="T38" fmla="*/ 3758 w 4600"/>
              <a:gd name="T39" fmla="*/ 3758 h 4599"/>
              <a:gd name="T40" fmla="*/ 4291 w 4600"/>
              <a:gd name="T41" fmla="*/ 3450 h 4599"/>
              <a:gd name="T42" fmla="*/ 4291 w 4600"/>
              <a:gd name="T43" fmla="*/ 2833 h 4599"/>
              <a:gd name="T44" fmla="*/ 4600 w 4600"/>
              <a:gd name="T45" fmla="*/ 2300 h 4599"/>
              <a:gd name="T46" fmla="*/ 4291 w 4600"/>
              <a:gd name="T47" fmla="*/ 1766 h 4599"/>
              <a:gd name="T48" fmla="*/ 4291 w 4600"/>
              <a:gd name="T49" fmla="*/ 1150 h 4599"/>
              <a:gd name="T50" fmla="*/ 4291 w 4600"/>
              <a:gd name="T51" fmla="*/ 1150 h 4599"/>
              <a:gd name="T52" fmla="*/ 2092 w 4600"/>
              <a:gd name="T53" fmla="*/ 3241 h 4599"/>
              <a:gd name="T54" fmla="*/ 1937 w 4600"/>
              <a:gd name="T55" fmla="*/ 3304 h 4599"/>
              <a:gd name="T56" fmla="*/ 1781 w 4600"/>
              <a:gd name="T57" fmla="*/ 3241 h 4599"/>
              <a:gd name="T58" fmla="*/ 1108 w 4600"/>
              <a:gd name="T59" fmla="*/ 2568 h 4599"/>
              <a:gd name="T60" fmla="*/ 1108 w 4600"/>
              <a:gd name="T61" fmla="*/ 2263 h 4599"/>
              <a:gd name="T62" fmla="*/ 1286 w 4600"/>
              <a:gd name="T63" fmla="*/ 2085 h 4599"/>
              <a:gd name="T64" fmla="*/ 1592 w 4600"/>
              <a:gd name="T65" fmla="*/ 2085 h 4599"/>
              <a:gd name="T66" fmla="*/ 1937 w 4600"/>
              <a:gd name="T67" fmla="*/ 2430 h 4599"/>
              <a:gd name="T68" fmla="*/ 3008 w 4600"/>
              <a:gd name="T69" fmla="*/ 1359 h 4599"/>
              <a:gd name="T70" fmla="*/ 3313 w 4600"/>
              <a:gd name="T71" fmla="*/ 1359 h 4599"/>
              <a:gd name="T72" fmla="*/ 3491 w 4600"/>
              <a:gd name="T73" fmla="*/ 1537 h 4599"/>
              <a:gd name="T74" fmla="*/ 3491 w 4600"/>
              <a:gd name="T75" fmla="*/ 1842 h 4599"/>
              <a:gd name="T76" fmla="*/ 2092 w 4600"/>
              <a:gd name="T77" fmla="*/ 3241 h 4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600" h="4599">
                <a:moveTo>
                  <a:pt x="4291" y="1150"/>
                </a:moveTo>
                <a:lnTo>
                  <a:pt x="3758" y="842"/>
                </a:lnTo>
                <a:lnTo>
                  <a:pt x="3450" y="308"/>
                </a:lnTo>
                <a:lnTo>
                  <a:pt x="2833" y="308"/>
                </a:lnTo>
                <a:lnTo>
                  <a:pt x="2300" y="0"/>
                </a:lnTo>
                <a:lnTo>
                  <a:pt x="1766" y="308"/>
                </a:lnTo>
                <a:lnTo>
                  <a:pt x="1150" y="308"/>
                </a:lnTo>
                <a:lnTo>
                  <a:pt x="842" y="842"/>
                </a:lnTo>
                <a:lnTo>
                  <a:pt x="308" y="1150"/>
                </a:lnTo>
                <a:lnTo>
                  <a:pt x="308" y="1766"/>
                </a:lnTo>
                <a:lnTo>
                  <a:pt x="0" y="2300"/>
                </a:lnTo>
                <a:lnTo>
                  <a:pt x="308" y="2833"/>
                </a:lnTo>
                <a:lnTo>
                  <a:pt x="308" y="3450"/>
                </a:lnTo>
                <a:lnTo>
                  <a:pt x="842" y="3758"/>
                </a:lnTo>
                <a:lnTo>
                  <a:pt x="1150" y="4291"/>
                </a:lnTo>
                <a:lnTo>
                  <a:pt x="1766" y="4291"/>
                </a:lnTo>
                <a:lnTo>
                  <a:pt x="2300" y="4599"/>
                </a:lnTo>
                <a:lnTo>
                  <a:pt x="2833" y="4291"/>
                </a:lnTo>
                <a:lnTo>
                  <a:pt x="3450" y="4291"/>
                </a:lnTo>
                <a:lnTo>
                  <a:pt x="3758" y="3758"/>
                </a:lnTo>
                <a:lnTo>
                  <a:pt x="4291" y="3450"/>
                </a:lnTo>
                <a:lnTo>
                  <a:pt x="4291" y="2833"/>
                </a:lnTo>
                <a:lnTo>
                  <a:pt x="4600" y="2300"/>
                </a:lnTo>
                <a:lnTo>
                  <a:pt x="4291" y="1766"/>
                </a:lnTo>
                <a:lnTo>
                  <a:pt x="4291" y="1150"/>
                </a:lnTo>
                <a:lnTo>
                  <a:pt x="4291" y="1150"/>
                </a:lnTo>
                <a:close/>
                <a:moveTo>
                  <a:pt x="2092" y="3241"/>
                </a:moveTo>
                <a:cubicBezTo>
                  <a:pt x="2049" y="3284"/>
                  <a:pt x="1993" y="3305"/>
                  <a:pt x="1937" y="3304"/>
                </a:cubicBezTo>
                <a:cubicBezTo>
                  <a:pt x="1880" y="3305"/>
                  <a:pt x="1824" y="3284"/>
                  <a:pt x="1781" y="3241"/>
                </a:cubicBezTo>
                <a:lnTo>
                  <a:pt x="1108" y="2568"/>
                </a:lnTo>
                <a:cubicBezTo>
                  <a:pt x="1024" y="2484"/>
                  <a:pt x="1024" y="2347"/>
                  <a:pt x="1108" y="2263"/>
                </a:cubicBezTo>
                <a:lnTo>
                  <a:pt x="1286" y="2085"/>
                </a:lnTo>
                <a:cubicBezTo>
                  <a:pt x="1371" y="2001"/>
                  <a:pt x="1507" y="2001"/>
                  <a:pt x="1592" y="2085"/>
                </a:cubicBezTo>
                <a:lnTo>
                  <a:pt x="1937" y="2430"/>
                </a:lnTo>
                <a:lnTo>
                  <a:pt x="3008" y="1359"/>
                </a:lnTo>
                <a:cubicBezTo>
                  <a:pt x="3092" y="1275"/>
                  <a:pt x="3229" y="1275"/>
                  <a:pt x="3313" y="1359"/>
                </a:cubicBezTo>
                <a:lnTo>
                  <a:pt x="3491" y="1537"/>
                </a:lnTo>
                <a:cubicBezTo>
                  <a:pt x="3575" y="1621"/>
                  <a:pt x="3575" y="1758"/>
                  <a:pt x="3491" y="1842"/>
                </a:cubicBezTo>
                <a:lnTo>
                  <a:pt x="2092" y="3241"/>
                </a:lnTo>
                <a:close/>
              </a:path>
            </a:pathLst>
          </a:custGeom>
          <a:solidFill>
            <a:srgbClr val="6699FF"/>
          </a:solidFill>
          <a:ln>
            <a:noFill/>
          </a:ln>
        </p:spPr>
      </p:sp>
      <p:sp>
        <p:nvSpPr>
          <p:cNvPr id="9" name="approved-signal_20690"/>
          <p:cNvSpPr>
            <a:spLocks noChangeAspect="1"/>
          </p:cNvSpPr>
          <p:nvPr/>
        </p:nvSpPr>
        <p:spPr bwMode="auto">
          <a:xfrm>
            <a:off x="5791157" y="4111172"/>
            <a:ext cx="609685" cy="608478"/>
          </a:xfrm>
          <a:custGeom>
            <a:avLst/>
            <a:gdLst>
              <a:gd name="T0" fmla="*/ 4291 w 4600"/>
              <a:gd name="T1" fmla="*/ 1150 h 4599"/>
              <a:gd name="T2" fmla="*/ 3758 w 4600"/>
              <a:gd name="T3" fmla="*/ 842 h 4599"/>
              <a:gd name="T4" fmla="*/ 3450 w 4600"/>
              <a:gd name="T5" fmla="*/ 308 h 4599"/>
              <a:gd name="T6" fmla="*/ 2833 w 4600"/>
              <a:gd name="T7" fmla="*/ 308 h 4599"/>
              <a:gd name="T8" fmla="*/ 2300 w 4600"/>
              <a:gd name="T9" fmla="*/ 0 h 4599"/>
              <a:gd name="T10" fmla="*/ 1766 w 4600"/>
              <a:gd name="T11" fmla="*/ 308 h 4599"/>
              <a:gd name="T12" fmla="*/ 1150 w 4600"/>
              <a:gd name="T13" fmla="*/ 308 h 4599"/>
              <a:gd name="T14" fmla="*/ 842 w 4600"/>
              <a:gd name="T15" fmla="*/ 842 h 4599"/>
              <a:gd name="T16" fmla="*/ 308 w 4600"/>
              <a:gd name="T17" fmla="*/ 1150 h 4599"/>
              <a:gd name="T18" fmla="*/ 308 w 4600"/>
              <a:gd name="T19" fmla="*/ 1766 h 4599"/>
              <a:gd name="T20" fmla="*/ 0 w 4600"/>
              <a:gd name="T21" fmla="*/ 2300 h 4599"/>
              <a:gd name="T22" fmla="*/ 308 w 4600"/>
              <a:gd name="T23" fmla="*/ 2833 h 4599"/>
              <a:gd name="T24" fmla="*/ 308 w 4600"/>
              <a:gd name="T25" fmla="*/ 3450 h 4599"/>
              <a:gd name="T26" fmla="*/ 842 w 4600"/>
              <a:gd name="T27" fmla="*/ 3758 h 4599"/>
              <a:gd name="T28" fmla="*/ 1150 w 4600"/>
              <a:gd name="T29" fmla="*/ 4291 h 4599"/>
              <a:gd name="T30" fmla="*/ 1766 w 4600"/>
              <a:gd name="T31" fmla="*/ 4291 h 4599"/>
              <a:gd name="T32" fmla="*/ 2300 w 4600"/>
              <a:gd name="T33" fmla="*/ 4599 h 4599"/>
              <a:gd name="T34" fmla="*/ 2833 w 4600"/>
              <a:gd name="T35" fmla="*/ 4291 h 4599"/>
              <a:gd name="T36" fmla="*/ 3450 w 4600"/>
              <a:gd name="T37" fmla="*/ 4291 h 4599"/>
              <a:gd name="T38" fmla="*/ 3758 w 4600"/>
              <a:gd name="T39" fmla="*/ 3758 h 4599"/>
              <a:gd name="T40" fmla="*/ 4291 w 4600"/>
              <a:gd name="T41" fmla="*/ 3450 h 4599"/>
              <a:gd name="T42" fmla="*/ 4291 w 4600"/>
              <a:gd name="T43" fmla="*/ 2833 h 4599"/>
              <a:gd name="T44" fmla="*/ 4600 w 4600"/>
              <a:gd name="T45" fmla="*/ 2300 h 4599"/>
              <a:gd name="T46" fmla="*/ 4291 w 4600"/>
              <a:gd name="T47" fmla="*/ 1766 h 4599"/>
              <a:gd name="T48" fmla="*/ 4291 w 4600"/>
              <a:gd name="T49" fmla="*/ 1150 h 4599"/>
              <a:gd name="T50" fmla="*/ 4291 w 4600"/>
              <a:gd name="T51" fmla="*/ 1150 h 4599"/>
              <a:gd name="T52" fmla="*/ 2092 w 4600"/>
              <a:gd name="T53" fmla="*/ 3241 h 4599"/>
              <a:gd name="T54" fmla="*/ 1937 w 4600"/>
              <a:gd name="T55" fmla="*/ 3304 h 4599"/>
              <a:gd name="T56" fmla="*/ 1781 w 4600"/>
              <a:gd name="T57" fmla="*/ 3241 h 4599"/>
              <a:gd name="T58" fmla="*/ 1108 w 4600"/>
              <a:gd name="T59" fmla="*/ 2568 h 4599"/>
              <a:gd name="T60" fmla="*/ 1108 w 4600"/>
              <a:gd name="T61" fmla="*/ 2263 h 4599"/>
              <a:gd name="T62" fmla="*/ 1286 w 4600"/>
              <a:gd name="T63" fmla="*/ 2085 h 4599"/>
              <a:gd name="T64" fmla="*/ 1592 w 4600"/>
              <a:gd name="T65" fmla="*/ 2085 h 4599"/>
              <a:gd name="T66" fmla="*/ 1937 w 4600"/>
              <a:gd name="T67" fmla="*/ 2430 h 4599"/>
              <a:gd name="T68" fmla="*/ 3008 w 4600"/>
              <a:gd name="T69" fmla="*/ 1359 h 4599"/>
              <a:gd name="T70" fmla="*/ 3313 w 4600"/>
              <a:gd name="T71" fmla="*/ 1359 h 4599"/>
              <a:gd name="T72" fmla="*/ 3491 w 4600"/>
              <a:gd name="T73" fmla="*/ 1537 h 4599"/>
              <a:gd name="T74" fmla="*/ 3491 w 4600"/>
              <a:gd name="T75" fmla="*/ 1842 h 4599"/>
              <a:gd name="T76" fmla="*/ 2092 w 4600"/>
              <a:gd name="T77" fmla="*/ 3241 h 4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600" h="4599">
                <a:moveTo>
                  <a:pt x="4291" y="1150"/>
                </a:moveTo>
                <a:lnTo>
                  <a:pt x="3758" y="842"/>
                </a:lnTo>
                <a:lnTo>
                  <a:pt x="3450" y="308"/>
                </a:lnTo>
                <a:lnTo>
                  <a:pt x="2833" y="308"/>
                </a:lnTo>
                <a:lnTo>
                  <a:pt x="2300" y="0"/>
                </a:lnTo>
                <a:lnTo>
                  <a:pt x="1766" y="308"/>
                </a:lnTo>
                <a:lnTo>
                  <a:pt x="1150" y="308"/>
                </a:lnTo>
                <a:lnTo>
                  <a:pt x="842" y="842"/>
                </a:lnTo>
                <a:lnTo>
                  <a:pt x="308" y="1150"/>
                </a:lnTo>
                <a:lnTo>
                  <a:pt x="308" y="1766"/>
                </a:lnTo>
                <a:lnTo>
                  <a:pt x="0" y="2300"/>
                </a:lnTo>
                <a:lnTo>
                  <a:pt x="308" y="2833"/>
                </a:lnTo>
                <a:lnTo>
                  <a:pt x="308" y="3450"/>
                </a:lnTo>
                <a:lnTo>
                  <a:pt x="842" y="3758"/>
                </a:lnTo>
                <a:lnTo>
                  <a:pt x="1150" y="4291"/>
                </a:lnTo>
                <a:lnTo>
                  <a:pt x="1766" y="4291"/>
                </a:lnTo>
                <a:lnTo>
                  <a:pt x="2300" y="4599"/>
                </a:lnTo>
                <a:lnTo>
                  <a:pt x="2833" y="4291"/>
                </a:lnTo>
                <a:lnTo>
                  <a:pt x="3450" y="4291"/>
                </a:lnTo>
                <a:lnTo>
                  <a:pt x="3758" y="3758"/>
                </a:lnTo>
                <a:lnTo>
                  <a:pt x="4291" y="3450"/>
                </a:lnTo>
                <a:lnTo>
                  <a:pt x="4291" y="2833"/>
                </a:lnTo>
                <a:lnTo>
                  <a:pt x="4600" y="2300"/>
                </a:lnTo>
                <a:lnTo>
                  <a:pt x="4291" y="1766"/>
                </a:lnTo>
                <a:lnTo>
                  <a:pt x="4291" y="1150"/>
                </a:lnTo>
                <a:lnTo>
                  <a:pt x="4291" y="1150"/>
                </a:lnTo>
                <a:close/>
                <a:moveTo>
                  <a:pt x="2092" y="3241"/>
                </a:moveTo>
                <a:cubicBezTo>
                  <a:pt x="2049" y="3284"/>
                  <a:pt x="1993" y="3305"/>
                  <a:pt x="1937" y="3304"/>
                </a:cubicBezTo>
                <a:cubicBezTo>
                  <a:pt x="1880" y="3305"/>
                  <a:pt x="1824" y="3284"/>
                  <a:pt x="1781" y="3241"/>
                </a:cubicBezTo>
                <a:lnTo>
                  <a:pt x="1108" y="2568"/>
                </a:lnTo>
                <a:cubicBezTo>
                  <a:pt x="1024" y="2484"/>
                  <a:pt x="1024" y="2347"/>
                  <a:pt x="1108" y="2263"/>
                </a:cubicBezTo>
                <a:lnTo>
                  <a:pt x="1286" y="2085"/>
                </a:lnTo>
                <a:cubicBezTo>
                  <a:pt x="1371" y="2001"/>
                  <a:pt x="1507" y="2001"/>
                  <a:pt x="1592" y="2085"/>
                </a:cubicBezTo>
                <a:lnTo>
                  <a:pt x="1937" y="2430"/>
                </a:lnTo>
                <a:lnTo>
                  <a:pt x="3008" y="1359"/>
                </a:lnTo>
                <a:cubicBezTo>
                  <a:pt x="3092" y="1275"/>
                  <a:pt x="3229" y="1275"/>
                  <a:pt x="3313" y="1359"/>
                </a:cubicBezTo>
                <a:lnTo>
                  <a:pt x="3491" y="1537"/>
                </a:lnTo>
                <a:cubicBezTo>
                  <a:pt x="3575" y="1621"/>
                  <a:pt x="3575" y="1758"/>
                  <a:pt x="3491" y="1842"/>
                </a:cubicBezTo>
                <a:lnTo>
                  <a:pt x="2092" y="3241"/>
                </a:lnTo>
                <a:close/>
              </a:path>
            </a:pathLst>
          </a:custGeom>
          <a:solidFill>
            <a:srgbClr val="0066FF"/>
          </a:solidFill>
          <a:ln>
            <a:noFill/>
          </a:ln>
        </p:spPr>
      </p:sp>
      <p:sp>
        <p:nvSpPr>
          <p:cNvPr id="10" name="approved-signal_20690"/>
          <p:cNvSpPr>
            <a:spLocks noChangeAspect="1"/>
          </p:cNvSpPr>
          <p:nvPr/>
        </p:nvSpPr>
        <p:spPr bwMode="auto">
          <a:xfrm>
            <a:off x="5791157" y="4889024"/>
            <a:ext cx="609685" cy="608478"/>
          </a:xfrm>
          <a:custGeom>
            <a:avLst/>
            <a:gdLst>
              <a:gd name="T0" fmla="*/ 4291 w 4600"/>
              <a:gd name="T1" fmla="*/ 1150 h 4599"/>
              <a:gd name="T2" fmla="*/ 3758 w 4600"/>
              <a:gd name="T3" fmla="*/ 842 h 4599"/>
              <a:gd name="T4" fmla="*/ 3450 w 4600"/>
              <a:gd name="T5" fmla="*/ 308 h 4599"/>
              <a:gd name="T6" fmla="*/ 2833 w 4600"/>
              <a:gd name="T7" fmla="*/ 308 h 4599"/>
              <a:gd name="T8" fmla="*/ 2300 w 4600"/>
              <a:gd name="T9" fmla="*/ 0 h 4599"/>
              <a:gd name="T10" fmla="*/ 1766 w 4600"/>
              <a:gd name="T11" fmla="*/ 308 h 4599"/>
              <a:gd name="T12" fmla="*/ 1150 w 4600"/>
              <a:gd name="T13" fmla="*/ 308 h 4599"/>
              <a:gd name="T14" fmla="*/ 842 w 4600"/>
              <a:gd name="T15" fmla="*/ 842 h 4599"/>
              <a:gd name="T16" fmla="*/ 308 w 4600"/>
              <a:gd name="T17" fmla="*/ 1150 h 4599"/>
              <a:gd name="T18" fmla="*/ 308 w 4600"/>
              <a:gd name="T19" fmla="*/ 1766 h 4599"/>
              <a:gd name="T20" fmla="*/ 0 w 4600"/>
              <a:gd name="T21" fmla="*/ 2300 h 4599"/>
              <a:gd name="T22" fmla="*/ 308 w 4600"/>
              <a:gd name="T23" fmla="*/ 2833 h 4599"/>
              <a:gd name="T24" fmla="*/ 308 w 4600"/>
              <a:gd name="T25" fmla="*/ 3450 h 4599"/>
              <a:gd name="T26" fmla="*/ 842 w 4600"/>
              <a:gd name="T27" fmla="*/ 3758 h 4599"/>
              <a:gd name="T28" fmla="*/ 1150 w 4600"/>
              <a:gd name="T29" fmla="*/ 4291 h 4599"/>
              <a:gd name="T30" fmla="*/ 1766 w 4600"/>
              <a:gd name="T31" fmla="*/ 4291 h 4599"/>
              <a:gd name="T32" fmla="*/ 2300 w 4600"/>
              <a:gd name="T33" fmla="*/ 4599 h 4599"/>
              <a:gd name="T34" fmla="*/ 2833 w 4600"/>
              <a:gd name="T35" fmla="*/ 4291 h 4599"/>
              <a:gd name="T36" fmla="*/ 3450 w 4600"/>
              <a:gd name="T37" fmla="*/ 4291 h 4599"/>
              <a:gd name="T38" fmla="*/ 3758 w 4600"/>
              <a:gd name="T39" fmla="*/ 3758 h 4599"/>
              <a:gd name="T40" fmla="*/ 4291 w 4600"/>
              <a:gd name="T41" fmla="*/ 3450 h 4599"/>
              <a:gd name="T42" fmla="*/ 4291 w 4600"/>
              <a:gd name="T43" fmla="*/ 2833 h 4599"/>
              <a:gd name="T44" fmla="*/ 4600 w 4600"/>
              <a:gd name="T45" fmla="*/ 2300 h 4599"/>
              <a:gd name="T46" fmla="*/ 4291 w 4600"/>
              <a:gd name="T47" fmla="*/ 1766 h 4599"/>
              <a:gd name="T48" fmla="*/ 4291 w 4600"/>
              <a:gd name="T49" fmla="*/ 1150 h 4599"/>
              <a:gd name="T50" fmla="*/ 4291 w 4600"/>
              <a:gd name="T51" fmla="*/ 1150 h 4599"/>
              <a:gd name="T52" fmla="*/ 2092 w 4600"/>
              <a:gd name="T53" fmla="*/ 3241 h 4599"/>
              <a:gd name="T54" fmla="*/ 1937 w 4600"/>
              <a:gd name="T55" fmla="*/ 3304 h 4599"/>
              <a:gd name="T56" fmla="*/ 1781 w 4600"/>
              <a:gd name="T57" fmla="*/ 3241 h 4599"/>
              <a:gd name="T58" fmla="*/ 1108 w 4600"/>
              <a:gd name="T59" fmla="*/ 2568 h 4599"/>
              <a:gd name="T60" fmla="*/ 1108 w 4600"/>
              <a:gd name="T61" fmla="*/ 2263 h 4599"/>
              <a:gd name="T62" fmla="*/ 1286 w 4600"/>
              <a:gd name="T63" fmla="*/ 2085 h 4599"/>
              <a:gd name="T64" fmla="*/ 1592 w 4600"/>
              <a:gd name="T65" fmla="*/ 2085 h 4599"/>
              <a:gd name="T66" fmla="*/ 1937 w 4600"/>
              <a:gd name="T67" fmla="*/ 2430 h 4599"/>
              <a:gd name="T68" fmla="*/ 3008 w 4600"/>
              <a:gd name="T69" fmla="*/ 1359 h 4599"/>
              <a:gd name="T70" fmla="*/ 3313 w 4600"/>
              <a:gd name="T71" fmla="*/ 1359 h 4599"/>
              <a:gd name="T72" fmla="*/ 3491 w 4600"/>
              <a:gd name="T73" fmla="*/ 1537 h 4599"/>
              <a:gd name="T74" fmla="*/ 3491 w 4600"/>
              <a:gd name="T75" fmla="*/ 1842 h 4599"/>
              <a:gd name="T76" fmla="*/ 2092 w 4600"/>
              <a:gd name="T77" fmla="*/ 3241 h 4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600" h="4599">
                <a:moveTo>
                  <a:pt x="4291" y="1150"/>
                </a:moveTo>
                <a:lnTo>
                  <a:pt x="3758" y="842"/>
                </a:lnTo>
                <a:lnTo>
                  <a:pt x="3450" y="308"/>
                </a:lnTo>
                <a:lnTo>
                  <a:pt x="2833" y="308"/>
                </a:lnTo>
                <a:lnTo>
                  <a:pt x="2300" y="0"/>
                </a:lnTo>
                <a:lnTo>
                  <a:pt x="1766" y="308"/>
                </a:lnTo>
                <a:lnTo>
                  <a:pt x="1150" y="308"/>
                </a:lnTo>
                <a:lnTo>
                  <a:pt x="842" y="842"/>
                </a:lnTo>
                <a:lnTo>
                  <a:pt x="308" y="1150"/>
                </a:lnTo>
                <a:lnTo>
                  <a:pt x="308" y="1766"/>
                </a:lnTo>
                <a:lnTo>
                  <a:pt x="0" y="2300"/>
                </a:lnTo>
                <a:lnTo>
                  <a:pt x="308" y="2833"/>
                </a:lnTo>
                <a:lnTo>
                  <a:pt x="308" y="3450"/>
                </a:lnTo>
                <a:lnTo>
                  <a:pt x="842" y="3758"/>
                </a:lnTo>
                <a:lnTo>
                  <a:pt x="1150" y="4291"/>
                </a:lnTo>
                <a:lnTo>
                  <a:pt x="1766" y="4291"/>
                </a:lnTo>
                <a:lnTo>
                  <a:pt x="2300" y="4599"/>
                </a:lnTo>
                <a:lnTo>
                  <a:pt x="2833" y="4291"/>
                </a:lnTo>
                <a:lnTo>
                  <a:pt x="3450" y="4291"/>
                </a:lnTo>
                <a:lnTo>
                  <a:pt x="3758" y="3758"/>
                </a:lnTo>
                <a:lnTo>
                  <a:pt x="4291" y="3450"/>
                </a:lnTo>
                <a:lnTo>
                  <a:pt x="4291" y="2833"/>
                </a:lnTo>
                <a:lnTo>
                  <a:pt x="4600" y="2300"/>
                </a:lnTo>
                <a:lnTo>
                  <a:pt x="4291" y="1766"/>
                </a:lnTo>
                <a:lnTo>
                  <a:pt x="4291" y="1150"/>
                </a:lnTo>
                <a:lnTo>
                  <a:pt x="4291" y="1150"/>
                </a:lnTo>
                <a:close/>
                <a:moveTo>
                  <a:pt x="2092" y="3241"/>
                </a:moveTo>
                <a:cubicBezTo>
                  <a:pt x="2049" y="3284"/>
                  <a:pt x="1993" y="3305"/>
                  <a:pt x="1937" y="3304"/>
                </a:cubicBezTo>
                <a:cubicBezTo>
                  <a:pt x="1880" y="3305"/>
                  <a:pt x="1824" y="3284"/>
                  <a:pt x="1781" y="3241"/>
                </a:cubicBezTo>
                <a:lnTo>
                  <a:pt x="1108" y="2568"/>
                </a:lnTo>
                <a:cubicBezTo>
                  <a:pt x="1024" y="2484"/>
                  <a:pt x="1024" y="2347"/>
                  <a:pt x="1108" y="2263"/>
                </a:cubicBezTo>
                <a:lnTo>
                  <a:pt x="1286" y="2085"/>
                </a:lnTo>
                <a:cubicBezTo>
                  <a:pt x="1371" y="2001"/>
                  <a:pt x="1507" y="2001"/>
                  <a:pt x="1592" y="2085"/>
                </a:cubicBezTo>
                <a:lnTo>
                  <a:pt x="1937" y="2430"/>
                </a:lnTo>
                <a:lnTo>
                  <a:pt x="3008" y="1359"/>
                </a:lnTo>
                <a:cubicBezTo>
                  <a:pt x="3092" y="1275"/>
                  <a:pt x="3229" y="1275"/>
                  <a:pt x="3313" y="1359"/>
                </a:cubicBezTo>
                <a:lnTo>
                  <a:pt x="3491" y="1537"/>
                </a:lnTo>
                <a:cubicBezTo>
                  <a:pt x="3575" y="1621"/>
                  <a:pt x="3575" y="1758"/>
                  <a:pt x="3491" y="1842"/>
                </a:cubicBezTo>
                <a:lnTo>
                  <a:pt x="2092" y="3241"/>
                </a:lnTo>
                <a:close/>
              </a:path>
            </a:pathLst>
          </a:custGeom>
          <a:solidFill>
            <a:srgbClr val="3333FF"/>
          </a:solidFill>
          <a:ln>
            <a:noFill/>
          </a:ln>
        </p:spPr>
      </p:sp>
      <p:sp>
        <p:nvSpPr>
          <p:cNvPr id="11" name="approved-signal_20690"/>
          <p:cNvSpPr>
            <a:spLocks noChangeAspect="1"/>
          </p:cNvSpPr>
          <p:nvPr/>
        </p:nvSpPr>
        <p:spPr bwMode="auto">
          <a:xfrm>
            <a:off x="5791157" y="3333320"/>
            <a:ext cx="609685" cy="608478"/>
          </a:xfrm>
          <a:custGeom>
            <a:avLst/>
            <a:gdLst>
              <a:gd name="T0" fmla="*/ 4291 w 4600"/>
              <a:gd name="T1" fmla="*/ 1150 h 4599"/>
              <a:gd name="T2" fmla="*/ 3758 w 4600"/>
              <a:gd name="T3" fmla="*/ 842 h 4599"/>
              <a:gd name="T4" fmla="*/ 3450 w 4600"/>
              <a:gd name="T5" fmla="*/ 308 h 4599"/>
              <a:gd name="T6" fmla="*/ 2833 w 4600"/>
              <a:gd name="T7" fmla="*/ 308 h 4599"/>
              <a:gd name="T8" fmla="*/ 2300 w 4600"/>
              <a:gd name="T9" fmla="*/ 0 h 4599"/>
              <a:gd name="T10" fmla="*/ 1766 w 4600"/>
              <a:gd name="T11" fmla="*/ 308 h 4599"/>
              <a:gd name="T12" fmla="*/ 1150 w 4600"/>
              <a:gd name="T13" fmla="*/ 308 h 4599"/>
              <a:gd name="T14" fmla="*/ 842 w 4600"/>
              <a:gd name="T15" fmla="*/ 842 h 4599"/>
              <a:gd name="T16" fmla="*/ 308 w 4600"/>
              <a:gd name="T17" fmla="*/ 1150 h 4599"/>
              <a:gd name="T18" fmla="*/ 308 w 4600"/>
              <a:gd name="T19" fmla="*/ 1766 h 4599"/>
              <a:gd name="T20" fmla="*/ 0 w 4600"/>
              <a:gd name="T21" fmla="*/ 2300 h 4599"/>
              <a:gd name="T22" fmla="*/ 308 w 4600"/>
              <a:gd name="T23" fmla="*/ 2833 h 4599"/>
              <a:gd name="T24" fmla="*/ 308 w 4600"/>
              <a:gd name="T25" fmla="*/ 3450 h 4599"/>
              <a:gd name="T26" fmla="*/ 842 w 4600"/>
              <a:gd name="T27" fmla="*/ 3758 h 4599"/>
              <a:gd name="T28" fmla="*/ 1150 w 4600"/>
              <a:gd name="T29" fmla="*/ 4291 h 4599"/>
              <a:gd name="T30" fmla="*/ 1766 w 4600"/>
              <a:gd name="T31" fmla="*/ 4291 h 4599"/>
              <a:gd name="T32" fmla="*/ 2300 w 4600"/>
              <a:gd name="T33" fmla="*/ 4599 h 4599"/>
              <a:gd name="T34" fmla="*/ 2833 w 4600"/>
              <a:gd name="T35" fmla="*/ 4291 h 4599"/>
              <a:gd name="T36" fmla="*/ 3450 w 4600"/>
              <a:gd name="T37" fmla="*/ 4291 h 4599"/>
              <a:gd name="T38" fmla="*/ 3758 w 4600"/>
              <a:gd name="T39" fmla="*/ 3758 h 4599"/>
              <a:gd name="T40" fmla="*/ 4291 w 4600"/>
              <a:gd name="T41" fmla="*/ 3450 h 4599"/>
              <a:gd name="T42" fmla="*/ 4291 w 4600"/>
              <a:gd name="T43" fmla="*/ 2833 h 4599"/>
              <a:gd name="T44" fmla="*/ 4600 w 4600"/>
              <a:gd name="T45" fmla="*/ 2300 h 4599"/>
              <a:gd name="T46" fmla="*/ 4291 w 4600"/>
              <a:gd name="T47" fmla="*/ 1766 h 4599"/>
              <a:gd name="T48" fmla="*/ 4291 w 4600"/>
              <a:gd name="T49" fmla="*/ 1150 h 4599"/>
              <a:gd name="T50" fmla="*/ 4291 w 4600"/>
              <a:gd name="T51" fmla="*/ 1150 h 4599"/>
              <a:gd name="T52" fmla="*/ 2092 w 4600"/>
              <a:gd name="T53" fmla="*/ 3241 h 4599"/>
              <a:gd name="T54" fmla="*/ 1937 w 4600"/>
              <a:gd name="T55" fmla="*/ 3304 h 4599"/>
              <a:gd name="T56" fmla="*/ 1781 w 4600"/>
              <a:gd name="T57" fmla="*/ 3241 h 4599"/>
              <a:gd name="T58" fmla="*/ 1108 w 4600"/>
              <a:gd name="T59" fmla="*/ 2568 h 4599"/>
              <a:gd name="T60" fmla="*/ 1108 w 4600"/>
              <a:gd name="T61" fmla="*/ 2263 h 4599"/>
              <a:gd name="T62" fmla="*/ 1286 w 4600"/>
              <a:gd name="T63" fmla="*/ 2085 h 4599"/>
              <a:gd name="T64" fmla="*/ 1592 w 4600"/>
              <a:gd name="T65" fmla="*/ 2085 h 4599"/>
              <a:gd name="T66" fmla="*/ 1937 w 4600"/>
              <a:gd name="T67" fmla="*/ 2430 h 4599"/>
              <a:gd name="T68" fmla="*/ 3008 w 4600"/>
              <a:gd name="T69" fmla="*/ 1359 h 4599"/>
              <a:gd name="T70" fmla="*/ 3313 w 4600"/>
              <a:gd name="T71" fmla="*/ 1359 h 4599"/>
              <a:gd name="T72" fmla="*/ 3491 w 4600"/>
              <a:gd name="T73" fmla="*/ 1537 h 4599"/>
              <a:gd name="T74" fmla="*/ 3491 w 4600"/>
              <a:gd name="T75" fmla="*/ 1842 h 4599"/>
              <a:gd name="T76" fmla="*/ 2092 w 4600"/>
              <a:gd name="T77" fmla="*/ 3241 h 4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600" h="4599">
                <a:moveTo>
                  <a:pt x="4291" y="1150"/>
                </a:moveTo>
                <a:lnTo>
                  <a:pt x="3758" y="842"/>
                </a:lnTo>
                <a:lnTo>
                  <a:pt x="3450" y="308"/>
                </a:lnTo>
                <a:lnTo>
                  <a:pt x="2833" y="308"/>
                </a:lnTo>
                <a:lnTo>
                  <a:pt x="2300" y="0"/>
                </a:lnTo>
                <a:lnTo>
                  <a:pt x="1766" y="308"/>
                </a:lnTo>
                <a:lnTo>
                  <a:pt x="1150" y="308"/>
                </a:lnTo>
                <a:lnTo>
                  <a:pt x="842" y="842"/>
                </a:lnTo>
                <a:lnTo>
                  <a:pt x="308" y="1150"/>
                </a:lnTo>
                <a:lnTo>
                  <a:pt x="308" y="1766"/>
                </a:lnTo>
                <a:lnTo>
                  <a:pt x="0" y="2300"/>
                </a:lnTo>
                <a:lnTo>
                  <a:pt x="308" y="2833"/>
                </a:lnTo>
                <a:lnTo>
                  <a:pt x="308" y="3450"/>
                </a:lnTo>
                <a:lnTo>
                  <a:pt x="842" y="3758"/>
                </a:lnTo>
                <a:lnTo>
                  <a:pt x="1150" y="4291"/>
                </a:lnTo>
                <a:lnTo>
                  <a:pt x="1766" y="4291"/>
                </a:lnTo>
                <a:lnTo>
                  <a:pt x="2300" y="4599"/>
                </a:lnTo>
                <a:lnTo>
                  <a:pt x="2833" y="4291"/>
                </a:lnTo>
                <a:lnTo>
                  <a:pt x="3450" y="4291"/>
                </a:lnTo>
                <a:lnTo>
                  <a:pt x="3758" y="3758"/>
                </a:lnTo>
                <a:lnTo>
                  <a:pt x="4291" y="3450"/>
                </a:lnTo>
                <a:lnTo>
                  <a:pt x="4291" y="2833"/>
                </a:lnTo>
                <a:lnTo>
                  <a:pt x="4600" y="2300"/>
                </a:lnTo>
                <a:lnTo>
                  <a:pt x="4291" y="1766"/>
                </a:lnTo>
                <a:lnTo>
                  <a:pt x="4291" y="1150"/>
                </a:lnTo>
                <a:lnTo>
                  <a:pt x="4291" y="1150"/>
                </a:lnTo>
                <a:close/>
                <a:moveTo>
                  <a:pt x="2092" y="3241"/>
                </a:moveTo>
                <a:cubicBezTo>
                  <a:pt x="2049" y="3284"/>
                  <a:pt x="1993" y="3305"/>
                  <a:pt x="1937" y="3304"/>
                </a:cubicBezTo>
                <a:cubicBezTo>
                  <a:pt x="1880" y="3305"/>
                  <a:pt x="1824" y="3284"/>
                  <a:pt x="1781" y="3241"/>
                </a:cubicBezTo>
                <a:lnTo>
                  <a:pt x="1108" y="2568"/>
                </a:lnTo>
                <a:cubicBezTo>
                  <a:pt x="1024" y="2484"/>
                  <a:pt x="1024" y="2347"/>
                  <a:pt x="1108" y="2263"/>
                </a:cubicBezTo>
                <a:lnTo>
                  <a:pt x="1286" y="2085"/>
                </a:lnTo>
                <a:cubicBezTo>
                  <a:pt x="1371" y="2001"/>
                  <a:pt x="1507" y="2001"/>
                  <a:pt x="1592" y="2085"/>
                </a:cubicBezTo>
                <a:lnTo>
                  <a:pt x="1937" y="2430"/>
                </a:lnTo>
                <a:lnTo>
                  <a:pt x="3008" y="1359"/>
                </a:lnTo>
                <a:cubicBezTo>
                  <a:pt x="3092" y="1275"/>
                  <a:pt x="3229" y="1275"/>
                  <a:pt x="3313" y="1359"/>
                </a:cubicBezTo>
                <a:lnTo>
                  <a:pt x="3491" y="1537"/>
                </a:lnTo>
                <a:cubicBezTo>
                  <a:pt x="3575" y="1621"/>
                  <a:pt x="3575" y="1758"/>
                  <a:pt x="3491" y="1842"/>
                </a:cubicBezTo>
                <a:lnTo>
                  <a:pt x="2092" y="3241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</p:spPr>
      </p:sp>
      <p:sp>
        <p:nvSpPr>
          <p:cNvPr id="12" name="approved-signal_20690"/>
          <p:cNvSpPr>
            <a:spLocks noChangeAspect="1"/>
          </p:cNvSpPr>
          <p:nvPr/>
        </p:nvSpPr>
        <p:spPr bwMode="auto">
          <a:xfrm>
            <a:off x="5791157" y="2555468"/>
            <a:ext cx="609685" cy="608478"/>
          </a:xfrm>
          <a:custGeom>
            <a:avLst/>
            <a:gdLst>
              <a:gd name="T0" fmla="*/ 4291 w 4600"/>
              <a:gd name="T1" fmla="*/ 1150 h 4599"/>
              <a:gd name="T2" fmla="*/ 3758 w 4600"/>
              <a:gd name="T3" fmla="*/ 842 h 4599"/>
              <a:gd name="T4" fmla="*/ 3450 w 4600"/>
              <a:gd name="T5" fmla="*/ 308 h 4599"/>
              <a:gd name="T6" fmla="*/ 2833 w 4600"/>
              <a:gd name="T7" fmla="*/ 308 h 4599"/>
              <a:gd name="T8" fmla="*/ 2300 w 4600"/>
              <a:gd name="T9" fmla="*/ 0 h 4599"/>
              <a:gd name="T10" fmla="*/ 1766 w 4600"/>
              <a:gd name="T11" fmla="*/ 308 h 4599"/>
              <a:gd name="T12" fmla="*/ 1150 w 4600"/>
              <a:gd name="T13" fmla="*/ 308 h 4599"/>
              <a:gd name="T14" fmla="*/ 842 w 4600"/>
              <a:gd name="T15" fmla="*/ 842 h 4599"/>
              <a:gd name="T16" fmla="*/ 308 w 4600"/>
              <a:gd name="T17" fmla="*/ 1150 h 4599"/>
              <a:gd name="T18" fmla="*/ 308 w 4600"/>
              <a:gd name="T19" fmla="*/ 1766 h 4599"/>
              <a:gd name="T20" fmla="*/ 0 w 4600"/>
              <a:gd name="T21" fmla="*/ 2300 h 4599"/>
              <a:gd name="T22" fmla="*/ 308 w 4600"/>
              <a:gd name="T23" fmla="*/ 2833 h 4599"/>
              <a:gd name="T24" fmla="*/ 308 w 4600"/>
              <a:gd name="T25" fmla="*/ 3450 h 4599"/>
              <a:gd name="T26" fmla="*/ 842 w 4600"/>
              <a:gd name="T27" fmla="*/ 3758 h 4599"/>
              <a:gd name="T28" fmla="*/ 1150 w 4600"/>
              <a:gd name="T29" fmla="*/ 4291 h 4599"/>
              <a:gd name="T30" fmla="*/ 1766 w 4600"/>
              <a:gd name="T31" fmla="*/ 4291 h 4599"/>
              <a:gd name="T32" fmla="*/ 2300 w 4600"/>
              <a:gd name="T33" fmla="*/ 4599 h 4599"/>
              <a:gd name="T34" fmla="*/ 2833 w 4600"/>
              <a:gd name="T35" fmla="*/ 4291 h 4599"/>
              <a:gd name="T36" fmla="*/ 3450 w 4600"/>
              <a:gd name="T37" fmla="*/ 4291 h 4599"/>
              <a:gd name="T38" fmla="*/ 3758 w 4600"/>
              <a:gd name="T39" fmla="*/ 3758 h 4599"/>
              <a:gd name="T40" fmla="*/ 4291 w 4600"/>
              <a:gd name="T41" fmla="*/ 3450 h 4599"/>
              <a:gd name="T42" fmla="*/ 4291 w 4600"/>
              <a:gd name="T43" fmla="*/ 2833 h 4599"/>
              <a:gd name="T44" fmla="*/ 4600 w 4600"/>
              <a:gd name="T45" fmla="*/ 2300 h 4599"/>
              <a:gd name="T46" fmla="*/ 4291 w 4600"/>
              <a:gd name="T47" fmla="*/ 1766 h 4599"/>
              <a:gd name="T48" fmla="*/ 4291 w 4600"/>
              <a:gd name="T49" fmla="*/ 1150 h 4599"/>
              <a:gd name="T50" fmla="*/ 4291 w 4600"/>
              <a:gd name="T51" fmla="*/ 1150 h 4599"/>
              <a:gd name="T52" fmla="*/ 2092 w 4600"/>
              <a:gd name="T53" fmla="*/ 3241 h 4599"/>
              <a:gd name="T54" fmla="*/ 1937 w 4600"/>
              <a:gd name="T55" fmla="*/ 3304 h 4599"/>
              <a:gd name="T56" fmla="*/ 1781 w 4600"/>
              <a:gd name="T57" fmla="*/ 3241 h 4599"/>
              <a:gd name="T58" fmla="*/ 1108 w 4600"/>
              <a:gd name="T59" fmla="*/ 2568 h 4599"/>
              <a:gd name="T60" fmla="*/ 1108 w 4600"/>
              <a:gd name="T61" fmla="*/ 2263 h 4599"/>
              <a:gd name="T62" fmla="*/ 1286 w 4600"/>
              <a:gd name="T63" fmla="*/ 2085 h 4599"/>
              <a:gd name="T64" fmla="*/ 1592 w 4600"/>
              <a:gd name="T65" fmla="*/ 2085 h 4599"/>
              <a:gd name="T66" fmla="*/ 1937 w 4600"/>
              <a:gd name="T67" fmla="*/ 2430 h 4599"/>
              <a:gd name="T68" fmla="*/ 3008 w 4600"/>
              <a:gd name="T69" fmla="*/ 1359 h 4599"/>
              <a:gd name="T70" fmla="*/ 3313 w 4600"/>
              <a:gd name="T71" fmla="*/ 1359 h 4599"/>
              <a:gd name="T72" fmla="*/ 3491 w 4600"/>
              <a:gd name="T73" fmla="*/ 1537 h 4599"/>
              <a:gd name="T74" fmla="*/ 3491 w 4600"/>
              <a:gd name="T75" fmla="*/ 1842 h 4599"/>
              <a:gd name="T76" fmla="*/ 2092 w 4600"/>
              <a:gd name="T77" fmla="*/ 3241 h 4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600" h="4599">
                <a:moveTo>
                  <a:pt x="4291" y="1150"/>
                </a:moveTo>
                <a:lnTo>
                  <a:pt x="3758" y="842"/>
                </a:lnTo>
                <a:lnTo>
                  <a:pt x="3450" y="308"/>
                </a:lnTo>
                <a:lnTo>
                  <a:pt x="2833" y="308"/>
                </a:lnTo>
                <a:lnTo>
                  <a:pt x="2300" y="0"/>
                </a:lnTo>
                <a:lnTo>
                  <a:pt x="1766" y="308"/>
                </a:lnTo>
                <a:lnTo>
                  <a:pt x="1150" y="308"/>
                </a:lnTo>
                <a:lnTo>
                  <a:pt x="842" y="842"/>
                </a:lnTo>
                <a:lnTo>
                  <a:pt x="308" y="1150"/>
                </a:lnTo>
                <a:lnTo>
                  <a:pt x="308" y="1766"/>
                </a:lnTo>
                <a:lnTo>
                  <a:pt x="0" y="2300"/>
                </a:lnTo>
                <a:lnTo>
                  <a:pt x="308" y="2833"/>
                </a:lnTo>
                <a:lnTo>
                  <a:pt x="308" y="3450"/>
                </a:lnTo>
                <a:lnTo>
                  <a:pt x="842" y="3758"/>
                </a:lnTo>
                <a:lnTo>
                  <a:pt x="1150" y="4291"/>
                </a:lnTo>
                <a:lnTo>
                  <a:pt x="1766" y="4291"/>
                </a:lnTo>
                <a:lnTo>
                  <a:pt x="2300" y="4599"/>
                </a:lnTo>
                <a:lnTo>
                  <a:pt x="2833" y="4291"/>
                </a:lnTo>
                <a:lnTo>
                  <a:pt x="3450" y="4291"/>
                </a:lnTo>
                <a:lnTo>
                  <a:pt x="3758" y="3758"/>
                </a:lnTo>
                <a:lnTo>
                  <a:pt x="4291" y="3450"/>
                </a:lnTo>
                <a:lnTo>
                  <a:pt x="4291" y="2833"/>
                </a:lnTo>
                <a:lnTo>
                  <a:pt x="4600" y="2300"/>
                </a:lnTo>
                <a:lnTo>
                  <a:pt x="4291" y="1766"/>
                </a:lnTo>
                <a:lnTo>
                  <a:pt x="4291" y="1150"/>
                </a:lnTo>
                <a:lnTo>
                  <a:pt x="4291" y="1150"/>
                </a:lnTo>
                <a:close/>
                <a:moveTo>
                  <a:pt x="2092" y="3241"/>
                </a:moveTo>
                <a:cubicBezTo>
                  <a:pt x="2049" y="3284"/>
                  <a:pt x="1993" y="3305"/>
                  <a:pt x="1937" y="3304"/>
                </a:cubicBezTo>
                <a:cubicBezTo>
                  <a:pt x="1880" y="3305"/>
                  <a:pt x="1824" y="3284"/>
                  <a:pt x="1781" y="3241"/>
                </a:cubicBezTo>
                <a:lnTo>
                  <a:pt x="1108" y="2568"/>
                </a:lnTo>
                <a:cubicBezTo>
                  <a:pt x="1024" y="2484"/>
                  <a:pt x="1024" y="2347"/>
                  <a:pt x="1108" y="2263"/>
                </a:cubicBezTo>
                <a:lnTo>
                  <a:pt x="1286" y="2085"/>
                </a:lnTo>
                <a:cubicBezTo>
                  <a:pt x="1371" y="2001"/>
                  <a:pt x="1507" y="2001"/>
                  <a:pt x="1592" y="2085"/>
                </a:cubicBezTo>
                <a:lnTo>
                  <a:pt x="1937" y="2430"/>
                </a:lnTo>
                <a:lnTo>
                  <a:pt x="3008" y="1359"/>
                </a:lnTo>
                <a:cubicBezTo>
                  <a:pt x="3092" y="1275"/>
                  <a:pt x="3229" y="1275"/>
                  <a:pt x="3313" y="1359"/>
                </a:cubicBezTo>
                <a:lnTo>
                  <a:pt x="3491" y="1537"/>
                </a:lnTo>
                <a:cubicBezTo>
                  <a:pt x="3575" y="1621"/>
                  <a:pt x="3575" y="1758"/>
                  <a:pt x="3491" y="1842"/>
                </a:cubicBezTo>
                <a:lnTo>
                  <a:pt x="2092" y="3241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</p:sp>
      <p:sp>
        <p:nvSpPr>
          <p:cNvPr id="13" name="approved-signal_20690"/>
          <p:cNvSpPr>
            <a:spLocks noChangeAspect="1"/>
          </p:cNvSpPr>
          <p:nvPr/>
        </p:nvSpPr>
        <p:spPr bwMode="auto">
          <a:xfrm>
            <a:off x="5791157" y="5666878"/>
            <a:ext cx="609685" cy="608478"/>
          </a:xfrm>
          <a:custGeom>
            <a:avLst/>
            <a:gdLst>
              <a:gd name="T0" fmla="*/ 4291 w 4600"/>
              <a:gd name="T1" fmla="*/ 1150 h 4599"/>
              <a:gd name="T2" fmla="*/ 3758 w 4600"/>
              <a:gd name="T3" fmla="*/ 842 h 4599"/>
              <a:gd name="T4" fmla="*/ 3450 w 4600"/>
              <a:gd name="T5" fmla="*/ 308 h 4599"/>
              <a:gd name="T6" fmla="*/ 2833 w 4600"/>
              <a:gd name="T7" fmla="*/ 308 h 4599"/>
              <a:gd name="T8" fmla="*/ 2300 w 4600"/>
              <a:gd name="T9" fmla="*/ 0 h 4599"/>
              <a:gd name="T10" fmla="*/ 1766 w 4600"/>
              <a:gd name="T11" fmla="*/ 308 h 4599"/>
              <a:gd name="T12" fmla="*/ 1150 w 4600"/>
              <a:gd name="T13" fmla="*/ 308 h 4599"/>
              <a:gd name="T14" fmla="*/ 842 w 4600"/>
              <a:gd name="T15" fmla="*/ 842 h 4599"/>
              <a:gd name="T16" fmla="*/ 308 w 4600"/>
              <a:gd name="T17" fmla="*/ 1150 h 4599"/>
              <a:gd name="T18" fmla="*/ 308 w 4600"/>
              <a:gd name="T19" fmla="*/ 1766 h 4599"/>
              <a:gd name="T20" fmla="*/ 0 w 4600"/>
              <a:gd name="T21" fmla="*/ 2300 h 4599"/>
              <a:gd name="T22" fmla="*/ 308 w 4600"/>
              <a:gd name="T23" fmla="*/ 2833 h 4599"/>
              <a:gd name="T24" fmla="*/ 308 w 4600"/>
              <a:gd name="T25" fmla="*/ 3450 h 4599"/>
              <a:gd name="T26" fmla="*/ 842 w 4600"/>
              <a:gd name="T27" fmla="*/ 3758 h 4599"/>
              <a:gd name="T28" fmla="*/ 1150 w 4600"/>
              <a:gd name="T29" fmla="*/ 4291 h 4599"/>
              <a:gd name="T30" fmla="*/ 1766 w 4600"/>
              <a:gd name="T31" fmla="*/ 4291 h 4599"/>
              <a:gd name="T32" fmla="*/ 2300 w 4600"/>
              <a:gd name="T33" fmla="*/ 4599 h 4599"/>
              <a:gd name="T34" fmla="*/ 2833 w 4600"/>
              <a:gd name="T35" fmla="*/ 4291 h 4599"/>
              <a:gd name="T36" fmla="*/ 3450 w 4600"/>
              <a:gd name="T37" fmla="*/ 4291 h 4599"/>
              <a:gd name="T38" fmla="*/ 3758 w 4600"/>
              <a:gd name="T39" fmla="*/ 3758 h 4599"/>
              <a:gd name="T40" fmla="*/ 4291 w 4600"/>
              <a:gd name="T41" fmla="*/ 3450 h 4599"/>
              <a:gd name="T42" fmla="*/ 4291 w 4600"/>
              <a:gd name="T43" fmla="*/ 2833 h 4599"/>
              <a:gd name="T44" fmla="*/ 4600 w 4600"/>
              <a:gd name="T45" fmla="*/ 2300 h 4599"/>
              <a:gd name="T46" fmla="*/ 4291 w 4600"/>
              <a:gd name="T47" fmla="*/ 1766 h 4599"/>
              <a:gd name="T48" fmla="*/ 4291 w 4600"/>
              <a:gd name="T49" fmla="*/ 1150 h 4599"/>
              <a:gd name="T50" fmla="*/ 4291 w 4600"/>
              <a:gd name="T51" fmla="*/ 1150 h 4599"/>
              <a:gd name="T52" fmla="*/ 2092 w 4600"/>
              <a:gd name="T53" fmla="*/ 3241 h 4599"/>
              <a:gd name="T54" fmla="*/ 1937 w 4600"/>
              <a:gd name="T55" fmla="*/ 3304 h 4599"/>
              <a:gd name="T56" fmla="*/ 1781 w 4600"/>
              <a:gd name="T57" fmla="*/ 3241 h 4599"/>
              <a:gd name="T58" fmla="*/ 1108 w 4600"/>
              <a:gd name="T59" fmla="*/ 2568 h 4599"/>
              <a:gd name="T60" fmla="*/ 1108 w 4600"/>
              <a:gd name="T61" fmla="*/ 2263 h 4599"/>
              <a:gd name="T62" fmla="*/ 1286 w 4600"/>
              <a:gd name="T63" fmla="*/ 2085 h 4599"/>
              <a:gd name="T64" fmla="*/ 1592 w 4600"/>
              <a:gd name="T65" fmla="*/ 2085 h 4599"/>
              <a:gd name="T66" fmla="*/ 1937 w 4600"/>
              <a:gd name="T67" fmla="*/ 2430 h 4599"/>
              <a:gd name="T68" fmla="*/ 3008 w 4600"/>
              <a:gd name="T69" fmla="*/ 1359 h 4599"/>
              <a:gd name="T70" fmla="*/ 3313 w 4600"/>
              <a:gd name="T71" fmla="*/ 1359 h 4599"/>
              <a:gd name="T72" fmla="*/ 3491 w 4600"/>
              <a:gd name="T73" fmla="*/ 1537 h 4599"/>
              <a:gd name="T74" fmla="*/ 3491 w 4600"/>
              <a:gd name="T75" fmla="*/ 1842 h 4599"/>
              <a:gd name="T76" fmla="*/ 2092 w 4600"/>
              <a:gd name="T77" fmla="*/ 3241 h 4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600" h="4599">
                <a:moveTo>
                  <a:pt x="4291" y="1150"/>
                </a:moveTo>
                <a:lnTo>
                  <a:pt x="3758" y="842"/>
                </a:lnTo>
                <a:lnTo>
                  <a:pt x="3450" y="308"/>
                </a:lnTo>
                <a:lnTo>
                  <a:pt x="2833" y="308"/>
                </a:lnTo>
                <a:lnTo>
                  <a:pt x="2300" y="0"/>
                </a:lnTo>
                <a:lnTo>
                  <a:pt x="1766" y="308"/>
                </a:lnTo>
                <a:lnTo>
                  <a:pt x="1150" y="308"/>
                </a:lnTo>
                <a:lnTo>
                  <a:pt x="842" y="842"/>
                </a:lnTo>
                <a:lnTo>
                  <a:pt x="308" y="1150"/>
                </a:lnTo>
                <a:lnTo>
                  <a:pt x="308" y="1766"/>
                </a:lnTo>
                <a:lnTo>
                  <a:pt x="0" y="2300"/>
                </a:lnTo>
                <a:lnTo>
                  <a:pt x="308" y="2833"/>
                </a:lnTo>
                <a:lnTo>
                  <a:pt x="308" y="3450"/>
                </a:lnTo>
                <a:lnTo>
                  <a:pt x="842" y="3758"/>
                </a:lnTo>
                <a:lnTo>
                  <a:pt x="1150" y="4291"/>
                </a:lnTo>
                <a:lnTo>
                  <a:pt x="1766" y="4291"/>
                </a:lnTo>
                <a:lnTo>
                  <a:pt x="2300" y="4599"/>
                </a:lnTo>
                <a:lnTo>
                  <a:pt x="2833" y="4291"/>
                </a:lnTo>
                <a:lnTo>
                  <a:pt x="3450" y="4291"/>
                </a:lnTo>
                <a:lnTo>
                  <a:pt x="3758" y="3758"/>
                </a:lnTo>
                <a:lnTo>
                  <a:pt x="4291" y="3450"/>
                </a:lnTo>
                <a:lnTo>
                  <a:pt x="4291" y="2833"/>
                </a:lnTo>
                <a:lnTo>
                  <a:pt x="4600" y="2300"/>
                </a:lnTo>
                <a:lnTo>
                  <a:pt x="4291" y="1766"/>
                </a:lnTo>
                <a:lnTo>
                  <a:pt x="4291" y="1150"/>
                </a:lnTo>
                <a:lnTo>
                  <a:pt x="4291" y="1150"/>
                </a:lnTo>
                <a:close/>
                <a:moveTo>
                  <a:pt x="2092" y="3241"/>
                </a:moveTo>
                <a:cubicBezTo>
                  <a:pt x="2049" y="3284"/>
                  <a:pt x="1993" y="3305"/>
                  <a:pt x="1937" y="3304"/>
                </a:cubicBezTo>
                <a:cubicBezTo>
                  <a:pt x="1880" y="3305"/>
                  <a:pt x="1824" y="3284"/>
                  <a:pt x="1781" y="3241"/>
                </a:cubicBezTo>
                <a:lnTo>
                  <a:pt x="1108" y="2568"/>
                </a:lnTo>
                <a:cubicBezTo>
                  <a:pt x="1024" y="2484"/>
                  <a:pt x="1024" y="2347"/>
                  <a:pt x="1108" y="2263"/>
                </a:cubicBezTo>
                <a:lnTo>
                  <a:pt x="1286" y="2085"/>
                </a:lnTo>
                <a:cubicBezTo>
                  <a:pt x="1371" y="2001"/>
                  <a:pt x="1507" y="2001"/>
                  <a:pt x="1592" y="2085"/>
                </a:cubicBezTo>
                <a:lnTo>
                  <a:pt x="1937" y="2430"/>
                </a:lnTo>
                <a:lnTo>
                  <a:pt x="3008" y="1359"/>
                </a:lnTo>
                <a:cubicBezTo>
                  <a:pt x="3092" y="1275"/>
                  <a:pt x="3229" y="1275"/>
                  <a:pt x="3313" y="1359"/>
                </a:cubicBezTo>
                <a:lnTo>
                  <a:pt x="3491" y="1537"/>
                </a:lnTo>
                <a:cubicBezTo>
                  <a:pt x="3575" y="1621"/>
                  <a:pt x="3575" y="1758"/>
                  <a:pt x="3491" y="1842"/>
                </a:cubicBezTo>
                <a:lnTo>
                  <a:pt x="2092" y="3241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07252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952" y="1500428"/>
            <a:ext cx="6238095" cy="3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3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hoto-symbol-to-share-with-right-arrow_38997"/>
          <p:cNvSpPr>
            <a:spLocks noChangeAspect="1"/>
          </p:cNvSpPr>
          <p:nvPr/>
        </p:nvSpPr>
        <p:spPr bwMode="auto">
          <a:xfrm>
            <a:off x="2234227" y="3245025"/>
            <a:ext cx="609685" cy="510825"/>
          </a:xfrm>
          <a:custGeom>
            <a:avLst/>
            <a:gdLst>
              <a:gd name="connsiteX0" fmla="*/ 50665 w 588338"/>
              <a:gd name="connsiteY0" fmla="*/ 69442 h 492940"/>
              <a:gd name="connsiteX1" fmla="*/ 268225 w 588338"/>
              <a:gd name="connsiteY1" fmla="*/ 69442 h 492940"/>
              <a:gd name="connsiteX2" fmla="*/ 263258 w 588338"/>
              <a:gd name="connsiteY2" fmla="*/ 71426 h 492940"/>
              <a:gd name="connsiteX3" fmla="*/ 262265 w 588338"/>
              <a:gd name="connsiteY3" fmla="*/ 72418 h 492940"/>
              <a:gd name="connsiteX4" fmla="*/ 250344 w 588338"/>
              <a:gd name="connsiteY4" fmla="*/ 78368 h 492940"/>
              <a:gd name="connsiteX5" fmla="*/ 223521 w 588338"/>
              <a:gd name="connsiteY5" fmla="*/ 92253 h 492940"/>
              <a:gd name="connsiteX6" fmla="*/ 213587 w 588338"/>
              <a:gd name="connsiteY6" fmla="*/ 98204 h 492940"/>
              <a:gd name="connsiteX7" fmla="*/ 187758 w 588338"/>
              <a:gd name="connsiteY7" fmla="*/ 117048 h 492940"/>
              <a:gd name="connsiteX8" fmla="*/ 50665 w 588338"/>
              <a:gd name="connsiteY8" fmla="*/ 117048 h 492940"/>
              <a:gd name="connsiteX9" fmla="*/ 47685 w 588338"/>
              <a:gd name="connsiteY9" fmla="*/ 120024 h 492940"/>
              <a:gd name="connsiteX10" fmla="*/ 47685 w 588338"/>
              <a:gd name="connsiteY10" fmla="*/ 442358 h 492940"/>
              <a:gd name="connsiteX11" fmla="*/ 50665 w 588338"/>
              <a:gd name="connsiteY11" fmla="*/ 445334 h 492940"/>
              <a:gd name="connsiteX12" fmla="*/ 479825 w 588338"/>
              <a:gd name="connsiteY12" fmla="*/ 445334 h 492940"/>
              <a:gd name="connsiteX13" fmla="*/ 483799 w 588338"/>
              <a:gd name="connsiteY13" fmla="*/ 442358 h 492940"/>
              <a:gd name="connsiteX14" fmla="*/ 483799 w 588338"/>
              <a:gd name="connsiteY14" fmla="*/ 170606 h 492940"/>
              <a:gd name="connsiteX15" fmla="*/ 531483 w 588338"/>
              <a:gd name="connsiteY15" fmla="*/ 148786 h 492940"/>
              <a:gd name="connsiteX16" fmla="*/ 531483 w 588338"/>
              <a:gd name="connsiteY16" fmla="*/ 442358 h 492940"/>
              <a:gd name="connsiteX17" fmla="*/ 479825 w 588338"/>
              <a:gd name="connsiteY17" fmla="*/ 492940 h 492940"/>
              <a:gd name="connsiteX18" fmla="*/ 50665 w 588338"/>
              <a:gd name="connsiteY18" fmla="*/ 492940 h 492940"/>
              <a:gd name="connsiteX19" fmla="*/ 0 w 588338"/>
              <a:gd name="connsiteY19" fmla="*/ 442358 h 492940"/>
              <a:gd name="connsiteX20" fmla="*/ 0 w 588338"/>
              <a:gd name="connsiteY20" fmla="*/ 120024 h 492940"/>
              <a:gd name="connsiteX21" fmla="*/ 50665 w 588338"/>
              <a:gd name="connsiteY21" fmla="*/ 69442 h 492940"/>
              <a:gd name="connsiteX22" fmla="*/ 399379 w 588338"/>
              <a:gd name="connsiteY22" fmla="*/ 0 h 492940"/>
              <a:gd name="connsiteX23" fmla="*/ 404346 w 588338"/>
              <a:gd name="connsiteY23" fmla="*/ 992 h 492940"/>
              <a:gd name="connsiteX24" fmla="*/ 582185 w 588338"/>
              <a:gd name="connsiteY24" fmla="*/ 85305 h 492940"/>
              <a:gd name="connsiteX25" fmla="*/ 588146 w 588338"/>
              <a:gd name="connsiteY25" fmla="*/ 95225 h 492940"/>
              <a:gd name="connsiteX26" fmla="*/ 582185 w 588338"/>
              <a:gd name="connsiteY26" fmla="*/ 104152 h 492940"/>
              <a:gd name="connsiteX27" fmla="*/ 402359 w 588338"/>
              <a:gd name="connsiteY27" fmla="*/ 186482 h 492940"/>
              <a:gd name="connsiteX28" fmla="*/ 398385 w 588338"/>
              <a:gd name="connsiteY28" fmla="*/ 187474 h 492940"/>
              <a:gd name="connsiteX29" fmla="*/ 395405 w 588338"/>
              <a:gd name="connsiteY29" fmla="*/ 187474 h 492940"/>
              <a:gd name="connsiteX30" fmla="*/ 391431 w 588338"/>
              <a:gd name="connsiteY30" fmla="*/ 184498 h 492940"/>
              <a:gd name="connsiteX31" fmla="*/ 388450 w 588338"/>
              <a:gd name="connsiteY31" fmla="*/ 172595 h 492940"/>
              <a:gd name="connsiteX32" fmla="*/ 408320 w 588338"/>
              <a:gd name="connsiteY32" fmla="*/ 130934 h 492940"/>
              <a:gd name="connsiteX33" fmla="*/ 407327 w 588338"/>
              <a:gd name="connsiteY33" fmla="*/ 130934 h 492940"/>
              <a:gd name="connsiteX34" fmla="*/ 383483 w 588338"/>
              <a:gd name="connsiteY34" fmla="*/ 128950 h 492940"/>
              <a:gd name="connsiteX35" fmla="*/ 359638 w 588338"/>
              <a:gd name="connsiteY35" fmla="*/ 127958 h 492940"/>
              <a:gd name="connsiteX36" fmla="*/ 353677 w 588338"/>
              <a:gd name="connsiteY36" fmla="*/ 127958 h 492940"/>
              <a:gd name="connsiteX37" fmla="*/ 321885 w 588338"/>
              <a:gd name="connsiteY37" fmla="*/ 129942 h 492940"/>
              <a:gd name="connsiteX38" fmla="*/ 287112 w 588338"/>
              <a:gd name="connsiteY38" fmla="*/ 135894 h 492940"/>
              <a:gd name="connsiteX39" fmla="*/ 252339 w 588338"/>
              <a:gd name="connsiteY39" fmla="*/ 145813 h 492940"/>
              <a:gd name="connsiteX40" fmla="*/ 218560 w 588338"/>
              <a:gd name="connsiteY40" fmla="*/ 160692 h 492940"/>
              <a:gd name="connsiteX41" fmla="*/ 201670 w 588338"/>
              <a:gd name="connsiteY41" fmla="*/ 168627 h 492940"/>
              <a:gd name="connsiteX42" fmla="*/ 186768 w 588338"/>
              <a:gd name="connsiteY42" fmla="*/ 178546 h 492940"/>
              <a:gd name="connsiteX43" fmla="*/ 172859 w 588338"/>
              <a:gd name="connsiteY43" fmla="*/ 188465 h 492940"/>
              <a:gd name="connsiteX44" fmla="*/ 158949 w 588338"/>
              <a:gd name="connsiteY44" fmla="*/ 198385 h 492940"/>
              <a:gd name="connsiteX45" fmla="*/ 136099 w 588338"/>
              <a:gd name="connsiteY45" fmla="*/ 219215 h 492940"/>
              <a:gd name="connsiteX46" fmla="*/ 118215 w 588338"/>
              <a:gd name="connsiteY46" fmla="*/ 238062 h 492940"/>
              <a:gd name="connsiteX47" fmla="*/ 106293 w 588338"/>
              <a:gd name="connsiteY47" fmla="*/ 254924 h 492940"/>
              <a:gd name="connsiteX48" fmla="*/ 96358 w 588338"/>
              <a:gd name="connsiteY48" fmla="*/ 269803 h 492940"/>
              <a:gd name="connsiteX49" fmla="*/ 102319 w 588338"/>
              <a:gd name="connsiteY49" fmla="*/ 252940 h 492940"/>
              <a:gd name="connsiteX50" fmla="*/ 112254 w 588338"/>
              <a:gd name="connsiteY50" fmla="*/ 234094 h 492940"/>
              <a:gd name="connsiteX51" fmla="*/ 126164 w 588338"/>
              <a:gd name="connsiteY51" fmla="*/ 211280 h 492940"/>
              <a:gd name="connsiteX52" fmla="*/ 145040 w 588338"/>
              <a:gd name="connsiteY52" fmla="*/ 184498 h 492940"/>
              <a:gd name="connsiteX53" fmla="*/ 156962 w 588338"/>
              <a:gd name="connsiteY53" fmla="*/ 171603 h 492940"/>
              <a:gd name="connsiteX54" fmla="*/ 169878 w 588338"/>
              <a:gd name="connsiteY54" fmla="*/ 157716 h 492940"/>
              <a:gd name="connsiteX55" fmla="*/ 183787 w 588338"/>
              <a:gd name="connsiteY55" fmla="*/ 143829 h 492940"/>
              <a:gd name="connsiteX56" fmla="*/ 199683 w 588338"/>
              <a:gd name="connsiteY56" fmla="*/ 131926 h 492940"/>
              <a:gd name="connsiteX57" fmla="*/ 233463 w 588338"/>
              <a:gd name="connsiteY57" fmla="*/ 108120 h 492940"/>
              <a:gd name="connsiteX58" fmla="*/ 271216 w 588338"/>
              <a:gd name="connsiteY58" fmla="*/ 89273 h 492940"/>
              <a:gd name="connsiteX59" fmla="*/ 308969 w 588338"/>
              <a:gd name="connsiteY59" fmla="*/ 74394 h 492940"/>
              <a:gd name="connsiteX60" fmla="*/ 345729 w 588338"/>
              <a:gd name="connsiteY60" fmla="*/ 64475 h 492940"/>
              <a:gd name="connsiteX61" fmla="*/ 379509 w 588338"/>
              <a:gd name="connsiteY61" fmla="*/ 58523 h 492940"/>
              <a:gd name="connsiteX62" fmla="*/ 408320 w 588338"/>
              <a:gd name="connsiteY62" fmla="*/ 55548 h 492940"/>
              <a:gd name="connsiteX63" fmla="*/ 408320 w 588338"/>
              <a:gd name="connsiteY63" fmla="*/ 54556 h 492940"/>
              <a:gd name="connsiteX64" fmla="*/ 390437 w 588338"/>
              <a:gd name="connsiteY64" fmla="*/ 13887 h 492940"/>
              <a:gd name="connsiteX65" fmla="*/ 392424 w 588338"/>
              <a:gd name="connsiteY65" fmla="*/ 2976 h 492940"/>
              <a:gd name="connsiteX66" fmla="*/ 399379 w 588338"/>
              <a:gd name="connsiteY66" fmla="*/ 0 h 492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588338" h="492940">
                <a:moveTo>
                  <a:pt x="50665" y="69442"/>
                </a:moveTo>
                <a:lnTo>
                  <a:pt x="268225" y="69442"/>
                </a:lnTo>
                <a:cubicBezTo>
                  <a:pt x="267232" y="69442"/>
                  <a:pt x="265245" y="70434"/>
                  <a:pt x="263258" y="71426"/>
                </a:cubicBezTo>
                <a:cubicBezTo>
                  <a:pt x="263258" y="71426"/>
                  <a:pt x="262265" y="71426"/>
                  <a:pt x="262265" y="72418"/>
                </a:cubicBezTo>
                <a:cubicBezTo>
                  <a:pt x="258291" y="74401"/>
                  <a:pt x="254317" y="76385"/>
                  <a:pt x="250344" y="78368"/>
                </a:cubicBezTo>
                <a:cubicBezTo>
                  <a:pt x="241403" y="82336"/>
                  <a:pt x="232462" y="86303"/>
                  <a:pt x="223521" y="92253"/>
                </a:cubicBezTo>
                <a:cubicBezTo>
                  <a:pt x="220541" y="94237"/>
                  <a:pt x="216567" y="96221"/>
                  <a:pt x="213587" y="98204"/>
                </a:cubicBezTo>
                <a:cubicBezTo>
                  <a:pt x="205639" y="104155"/>
                  <a:pt x="195705" y="110106"/>
                  <a:pt x="187758" y="117048"/>
                </a:cubicBezTo>
                <a:lnTo>
                  <a:pt x="50665" y="117048"/>
                </a:lnTo>
                <a:cubicBezTo>
                  <a:pt x="49672" y="117048"/>
                  <a:pt x="47685" y="118040"/>
                  <a:pt x="47685" y="120024"/>
                </a:cubicBezTo>
                <a:lnTo>
                  <a:pt x="47685" y="442358"/>
                </a:lnTo>
                <a:cubicBezTo>
                  <a:pt x="47685" y="443350"/>
                  <a:pt x="49672" y="445334"/>
                  <a:pt x="50665" y="445334"/>
                </a:cubicBezTo>
                <a:lnTo>
                  <a:pt x="479825" y="445334"/>
                </a:lnTo>
                <a:cubicBezTo>
                  <a:pt x="481812" y="445334"/>
                  <a:pt x="483799" y="443350"/>
                  <a:pt x="483799" y="442358"/>
                </a:cubicBezTo>
                <a:lnTo>
                  <a:pt x="483799" y="170606"/>
                </a:lnTo>
                <a:lnTo>
                  <a:pt x="531483" y="148786"/>
                </a:lnTo>
                <a:lnTo>
                  <a:pt x="531483" y="442358"/>
                </a:lnTo>
                <a:cubicBezTo>
                  <a:pt x="531483" y="470129"/>
                  <a:pt x="508634" y="492940"/>
                  <a:pt x="479825" y="492940"/>
                </a:cubicBezTo>
                <a:lnTo>
                  <a:pt x="50665" y="492940"/>
                </a:lnTo>
                <a:cubicBezTo>
                  <a:pt x="22849" y="492940"/>
                  <a:pt x="0" y="470129"/>
                  <a:pt x="0" y="442358"/>
                </a:cubicBezTo>
                <a:lnTo>
                  <a:pt x="0" y="120024"/>
                </a:lnTo>
                <a:cubicBezTo>
                  <a:pt x="0" y="92253"/>
                  <a:pt x="22849" y="69442"/>
                  <a:pt x="50665" y="69442"/>
                </a:cubicBezTo>
                <a:close/>
                <a:moveTo>
                  <a:pt x="399379" y="0"/>
                </a:moveTo>
                <a:cubicBezTo>
                  <a:pt x="401366" y="0"/>
                  <a:pt x="402359" y="0"/>
                  <a:pt x="404346" y="992"/>
                </a:cubicBezTo>
                <a:lnTo>
                  <a:pt x="582185" y="85305"/>
                </a:lnTo>
                <a:cubicBezTo>
                  <a:pt x="586159" y="87289"/>
                  <a:pt x="589139" y="90265"/>
                  <a:pt x="588146" y="95225"/>
                </a:cubicBezTo>
                <a:cubicBezTo>
                  <a:pt x="588146" y="99192"/>
                  <a:pt x="586159" y="102168"/>
                  <a:pt x="582185" y="104152"/>
                </a:cubicBezTo>
                <a:lnTo>
                  <a:pt x="402359" y="186482"/>
                </a:lnTo>
                <a:cubicBezTo>
                  <a:pt x="401366" y="187474"/>
                  <a:pt x="399379" y="187474"/>
                  <a:pt x="398385" y="187474"/>
                </a:cubicBezTo>
                <a:cubicBezTo>
                  <a:pt x="397392" y="187474"/>
                  <a:pt x="396398" y="187474"/>
                  <a:pt x="395405" y="187474"/>
                </a:cubicBezTo>
                <a:cubicBezTo>
                  <a:pt x="393418" y="186482"/>
                  <a:pt x="392424" y="185490"/>
                  <a:pt x="391431" y="184498"/>
                </a:cubicBezTo>
                <a:cubicBezTo>
                  <a:pt x="387457" y="181522"/>
                  <a:pt x="387457" y="176562"/>
                  <a:pt x="388450" y="172595"/>
                </a:cubicBezTo>
                <a:lnTo>
                  <a:pt x="408320" y="130934"/>
                </a:lnTo>
                <a:cubicBezTo>
                  <a:pt x="408320" y="130934"/>
                  <a:pt x="408320" y="130934"/>
                  <a:pt x="407327" y="130934"/>
                </a:cubicBezTo>
                <a:cubicBezTo>
                  <a:pt x="400372" y="128950"/>
                  <a:pt x="392424" y="128950"/>
                  <a:pt x="383483" y="128950"/>
                </a:cubicBezTo>
                <a:cubicBezTo>
                  <a:pt x="375535" y="128950"/>
                  <a:pt x="367586" y="127958"/>
                  <a:pt x="359638" y="127958"/>
                </a:cubicBezTo>
                <a:cubicBezTo>
                  <a:pt x="357651" y="127958"/>
                  <a:pt x="355664" y="127958"/>
                  <a:pt x="353677" y="127958"/>
                </a:cubicBezTo>
                <a:cubicBezTo>
                  <a:pt x="343742" y="127958"/>
                  <a:pt x="332814" y="128950"/>
                  <a:pt x="321885" y="129942"/>
                </a:cubicBezTo>
                <a:cubicBezTo>
                  <a:pt x="309963" y="131926"/>
                  <a:pt x="299034" y="133910"/>
                  <a:pt x="287112" y="135894"/>
                </a:cubicBezTo>
                <a:cubicBezTo>
                  <a:pt x="275190" y="138869"/>
                  <a:pt x="263268" y="141845"/>
                  <a:pt x="252339" y="145813"/>
                </a:cubicBezTo>
                <a:cubicBezTo>
                  <a:pt x="240417" y="150772"/>
                  <a:pt x="228495" y="153748"/>
                  <a:pt x="218560" y="160692"/>
                </a:cubicBezTo>
                <a:cubicBezTo>
                  <a:pt x="212599" y="162675"/>
                  <a:pt x="207631" y="165651"/>
                  <a:pt x="201670" y="168627"/>
                </a:cubicBezTo>
                <a:cubicBezTo>
                  <a:pt x="196703" y="171603"/>
                  <a:pt x="191735" y="174579"/>
                  <a:pt x="186768" y="178546"/>
                </a:cubicBezTo>
                <a:cubicBezTo>
                  <a:pt x="181800" y="181522"/>
                  <a:pt x="176833" y="184498"/>
                  <a:pt x="172859" y="188465"/>
                </a:cubicBezTo>
                <a:cubicBezTo>
                  <a:pt x="167891" y="191441"/>
                  <a:pt x="163917" y="194417"/>
                  <a:pt x="158949" y="198385"/>
                </a:cubicBezTo>
                <a:cubicBezTo>
                  <a:pt x="151001" y="205328"/>
                  <a:pt x="143053" y="212272"/>
                  <a:pt x="136099" y="219215"/>
                </a:cubicBezTo>
                <a:cubicBezTo>
                  <a:pt x="129144" y="226159"/>
                  <a:pt x="123183" y="232110"/>
                  <a:pt x="118215" y="238062"/>
                </a:cubicBezTo>
                <a:cubicBezTo>
                  <a:pt x="113248" y="244013"/>
                  <a:pt x="109274" y="249965"/>
                  <a:pt x="106293" y="254924"/>
                </a:cubicBezTo>
                <a:cubicBezTo>
                  <a:pt x="99339" y="263852"/>
                  <a:pt x="96358" y="269803"/>
                  <a:pt x="96358" y="269803"/>
                </a:cubicBezTo>
                <a:cubicBezTo>
                  <a:pt x="96358" y="269803"/>
                  <a:pt x="98345" y="262860"/>
                  <a:pt x="102319" y="252940"/>
                </a:cubicBezTo>
                <a:cubicBezTo>
                  <a:pt x="105300" y="246989"/>
                  <a:pt x="108280" y="241037"/>
                  <a:pt x="112254" y="234094"/>
                </a:cubicBezTo>
                <a:cubicBezTo>
                  <a:pt x="116228" y="227150"/>
                  <a:pt x="120202" y="219215"/>
                  <a:pt x="126164" y="211280"/>
                </a:cubicBezTo>
                <a:cubicBezTo>
                  <a:pt x="131131" y="202352"/>
                  <a:pt x="138086" y="193425"/>
                  <a:pt x="145040" y="184498"/>
                </a:cubicBezTo>
                <a:cubicBezTo>
                  <a:pt x="149014" y="180530"/>
                  <a:pt x="152988" y="175570"/>
                  <a:pt x="156962" y="171603"/>
                </a:cubicBezTo>
                <a:cubicBezTo>
                  <a:pt x="160936" y="166643"/>
                  <a:pt x="165904" y="161684"/>
                  <a:pt x="169878" y="157716"/>
                </a:cubicBezTo>
                <a:cubicBezTo>
                  <a:pt x="174846" y="153748"/>
                  <a:pt x="179813" y="148789"/>
                  <a:pt x="183787" y="143829"/>
                </a:cubicBezTo>
                <a:cubicBezTo>
                  <a:pt x="189748" y="139861"/>
                  <a:pt x="194716" y="135894"/>
                  <a:pt x="199683" y="131926"/>
                </a:cubicBezTo>
                <a:cubicBezTo>
                  <a:pt x="210612" y="122999"/>
                  <a:pt x="222534" y="116055"/>
                  <a:pt x="233463" y="108120"/>
                </a:cubicBezTo>
                <a:cubicBezTo>
                  <a:pt x="245385" y="101176"/>
                  <a:pt x="258300" y="95225"/>
                  <a:pt x="271216" y="89273"/>
                </a:cubicBezTo>
                <a:cubicBezTo>
                  <a:pt x="283138" y="83322"/>
                  <a:pt x="296054" y="79354"/>
                  <a:pt x="308969" y="74394"/>
                </a:cubicBezTo>
                <a:cubicBezTo>
                  <a:pt x="321885" y="70427"/>
                  <a:pt x="333807" y="67451"/>
                  <a:pt x="345729" y="64475"/>
                </a:cubicBezTo>
                <a:cubicBezTo>
                  <a:pt x="357651" y="61499"/>
                  <a:pt x="368580" y="60507"/>
                  <a:pt x="379509" y="58523"/>
                </a:cubicBezTo>
                <a:cubicBezTo>
                  <a:pt x="389444" y="56539"/>
                  <a:pt x="399379" y="55548"/>
                  <a:pt x="408320" y="55548"/>
                </a:cubicBezTo>
                <a:cubicBezTo>
                  <a:pt x="408320" y="54556"/>
                  <a:pt x="408320" y="54556"/>
                  <a:pt x="408320" y="54556"/>
                </a:cubicBezTo>
                <a:lnTo>
                  <a:pt x="390437" y="13887"/>
                </a:lnTo>
                <a:cubicBezTo>
                  <a:pt x="388450" y="9919"/>
                  <a:pt x="389444" y="5951"/>
                  <a:pt x="392424" y="2976"/>
                </a:cubicBezTo>
                <a:cubicBezTo>
                  <a:pt x="394411" y="992"/>
                  <a:pt x="397392" y="0"/>
                  <a:pt x="399379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</p:sp>
      <p:grpSp>
        <p:nvGrpSpPr>
          <p:cNvPr id="11" name="组合 10"/>
          <p:cNvGrpSpPr/>
          <p:nvPr/>
        </p:nvGrpSpPr>
        <p:grpSpPr>
          <a:xfrm>
            <a:off x="7979048" y="645600"/>
            <a:ext cx="2275676" cy="608764"/>
            <a:chOff x="7995078" y="1705083"/>
            <a:chExt cx="2275676" cy="608764"/>
          </a:xfrm>
        </p:grpSpPr>
        <p:sp>
          <p:nvSpPr>
            <p:cNvPr id="9" name="settings_329215"/>
            <p:cNvSpPr>
              <a:spLocks noChangeAspect="1"/>
            </p:cNvSpPr>
            <p:nvPr/>
          </p:nvSpPr>
          <p:spPr bwMode="auto">
            <a:xfrm>
              <a:off x="7995078" y="1705083"/>
              <a:ext cx="609685" cy="608764"/>
            </a:xfrm>
            <a:custGeom>
              <a:avLst/>
              <a:gdLst>
                <a:gd name="connsiteX0" fmla="*/ 353455 w 607639"/>
                <a:gd name="connsiteY0" fmla="*/ 246584 h 606722"/>
                <a:gd name="connsiteX1" fmla="*/ 367472 w 607639"/>
                <a:gd name="connsiteY1" fmla="*/ 252385 h 606722"/>
                <a:gd name="connsiteX2" fmla="*/ 367472 w 607639"/>
                <a:gd name="connsiteY2" fmla="*/ 280385 h 606722"/>
                <a:gd name="connsiteX3" fmla="*/ 296095 w 607639"/>
                <a:gd name="connsiteY3" fmla="*/ 351587 h 606722"/>
                <a:gd name="connsiteX4" fmla="*/ 268061 w 607639"/>
                <a:gd name="connsiteY4" fmla="*/ 351587 h 606722"/>
                <a:gd name="connsiteX5" fmla="*/ 240115 w 607639"/>
                <a:gd name="connsiteY5" fmla="*/ 323675 h 606722"/>
                <a:gd name="connsiteX6" fmla="*/ 240115 w 607639"/>
                <a:gd name="connsiteY6" fmla="*/ 295674 h 606722"/>
                <a:gd name="connsiteX7" fmla="*/ 268150 w 607639"/>
                <a:gd name="connsiteY7" fmla="*/ 295674 h 606722"/>
                <a:gd name="connsiteX8" fmla="*/ 282123 w 607639"/>
                <a:gd name="connsiteY8" fmla="*/ 309630 h 606722"/>
                <a:gd name="connsiteX9" fmla="*/ 339438 w 607639"/>
                <a:gd name="connsiteY9" fmla="*/ 252385 h 606722"/>
                <a:gd name="connsiteX10" fmla="*/ 353455 w 607639"/>
                <a:gd name="connsiteY10" fmla="*/ 246584 h 606722"/>
                <a:gd name="connsiteX11" fmla="*/ 303775 w 607639"/>
                <a:gd name="connsiteY11" fmla="*/ 183994 h 606722"/>
                <a:gd name="connsiteX12" fmla="*/ 185599 w 607639"/>
                <a:gd name="connsiteY12" fmla="*/ 302012 h 606722"/>
                <a:gd name="connsiteX13" fmla="*/ 303775 w 607639"/>
                <a:gd name="connsiteY13" fmla="*/ 420118 h 606722"/>
                <a:gd name="connsiteX14" fmla="*/ 422040 w 607639"/>
                <a:gd name="connsiteY14" fmla="*/ 302012 h 606722"/>
                <a:gd name="connsiteX15" fmla="*/ 303775 w 607639"/>
                <a:gd name="connsiteY15" fmla="*/ 183994 h 606722"/>
                <a:gd name="connsiteX16" fmla="*/ 303775 w 607639"/>
                <a:gd name="connsiteY16" fmla="*/ 144448 h 606722"/>
                <a:gd name="connsiteX17" fmla="*/ 461639 w 607639"/>
                <a:gd name="connsiteY17" fmla="*/ 302012 h 606722"/>
                <a:gd name="connsiteX18" fmla="*/ 303775 w 607639"/>
                <a:gd name="connsiteY18" fmla="*/ 459664 h 606722"/>
                <a:gd name="connsiteX19" fmla="*/ 146000 w 607639"/>
                <a:gd name="connsiteY19" fmla="*/ 302012 h 606722"/>
                <a:gd name="connsiteX20" fmla="*/ 303775 w 607639"/>
                <a:gd name="connsiteY20" fmla="*/ 144448 h 606722"/>
                <a:gd name="connsiteX21" fmla="*/ 290157 w 607639"/>
                <a:gd name="connsiteY21" fmla="*/ 39548 h 606722"/>
                <a:gd name="connsiteX22" fmla="*/ 279833 w 607639"/>
                <a:gd name="connsiteY22" fmla="*/ 91448 h 606722"/>
                <a:gd name="connsiteX23" fmla="*/ 264346 w 607639"/>
                <a:gd name="connsiteY23" fmla="*/ 107001 h 606722"/>
                <a:gd name="connsiteX24" fmla="*/ 192963 w 607639"/>
                <a:gd name="connsiteY24" fmla="*/ 136683 h 606722"/>
                <a:gd name="connsiteX25" fmla="*/ 170890 w 607639"/>
                <a:gd name="connsiteY25" fmla="*/ 136683 h 606722"/>
                <a:gd name="connsiteX26" fmla="*/ 126654 w 607639"/>
                <a:gd name="connsiteY26" fmla="*/ 107178 h 606722"/>
                <a:gd name="connsiteX27" fmla="*/ 107340 w 607639"/>
                <a:gd name="connsiteY27" fmla="*/ 126463 h 606722"/>
                <a:gd name="connsiteX28" fmla="*/ 137157 w 607639"/>
                <a:gd name="connsiteY28" fmla="*/ 170988 h 606722"/>
                <a:gd name="connsiteX29" fmla="*/ 137246 w 607639"/>
                <a:gd name="connsiteY29" fmla="*/ 192850 h 606722"/>
                <a:gd name="connsiteX30" fmla="*/ 108319 w 607639"/>
                <a:gd name="connsiteY30" fmla="*/ 263591 h 606722"/>
                <a:gd name="connsiteX31" fmla="*/ 92743 w 607639"/>
                <a:gd name="connsiteY31" fmla="*/ 279233 h 606722"/>
                <a:gd name="connsiteX32" fmla="*/ 39607 w 607639"/>
                <a:gd name="connsiteY32" fmla="*/ 289719 h 606722"/>
                <a:gd name="connsiteX33" fmla="*/ 39607 w 607639"/>
                <a:gd name="connsiteY33" fmla="*/ 317003 h 606722"/>
                <a:gd name="connsiteX34" fmla="*/ 93277 w 607639"/>
                <a:gd name="connsiteY34" fmla="*/ 327578 h 606722"/>
                <a:gd name="connsiteX35" fmla="*/ 108764 w 607639"/>
                <a:gd name="connsiteY35" fmla="*/ 342953 h 606722"/>
                <a:gd name="connsiteX36" fmla="*/ 138047 w 607639"/>
                <a:gd name="connsiteY36" fmla="*/ 412450 h 606722"/>
                <a:gd name="connsiteX37" fmla="*/ 138047 w 607639"/>
                <a:gd name="connsiteY37" fmla="*/ 434401 h 606722"/>
                <a:gd name="connsiteX38" fmla="*/ 107340 w 607639"/>
                <a:gd name="connsiteY38" fmla="*/ 480259 h 606722"/>
                <a:gd name="connsiteX39" fmla="*/ 126654 w 607639"/>
                <a:gd name="connsiteY39" fmla="*/ 499544 h 606722"/>
                <a:gd name="connsiteX40" fmla="*/ 172848 w 607639"/>
                <a:gd name="connsiteY40" fmla="*/ 468617 h 606722"/>
                <a:gd name="connsiteX41" fmla="*/ 194743 w 607639"/>
                <a:gd name="connsiteY41" fmla="*/ 468528 h 606722"/>
                <a:gd name="connsiteX42" fmla="*/ 263812 w 607639"/>
                <a:gd name="connsiteY42" fmla="*/ 496966 h 606722"/>
                <a:gd name="connsiteX43" fmla="*/ 279299 w 607639"/>
                <a:gd name="connsiteY43" fmla="*/ 512519 h 606722"/>
                <a:gd name="connsiteX44" fmla="*/ 290157 w 607639"/>
                <a:gd name="connsiteY44" fmla="*/ 567086 h 606722"/>
                <a:gd name="connsiteX45" fmla="*/ 317482 w 607639"/>
                <a:gd name="connsiteY45" fmla="*/ 567086 h 606722"/>
                <a:gd name="connsiteX46" fmla="*/ 328341 w 607639"/>
                <a:gd name="connsiteY46" fmla="*/ 512519 h 606722"/>
                <a:gd name="connsiteX47" fmla="*/ 343828 w 607639"/>
                <a:gd name="connsiteY47" fmla="*/ 496966 h 606722"/>
                <a:gd name="connsiteX48" fmla="*/ 412807 w 607639"/>
                <a:gd name="connsiteY48" fmla="*/ 468528 h 606722"/>
                <a:gd name="connsiteX49" fmla="*/ 434702 w 607639"/>
                <a:gd name="connsiteY49" fmla="*/ 468617 h 606722"/>
                <a:gd name="connsiteX50" fmla="*/ 480985 w 607639"/>
                <a:gd name="connsiteY50" fmla="*/ 499544 h 606722"/>
                <a:gd name="connsiteX51" fmla="*/ 500299 w 607639"/>
                <a:gd name="connsiteY51" fmla="*/ 480259 h 606722"/>
                <a:gd name="connsiteX52" fmla="*/ 469592 w 607639"/>
                <a:gd name="connsiteY52" fmla="*/ 434401 h 606722"/>
                <a:gd name="connsiteX53" fmla="*/ 469592 w 607639"/>
                <a:gd name="connsiteY53" fmla="*/ 412450 h 606722"/>
                <a:gd name="connsiteX54" fmla="*/ 498786 w 607639"/>
                <a:gd name="connsiteY54" fmla="*/ 342953 h 606722"/>
                <a:gd name="connsiteX55" fmla="*/ 514362 w 607639"/>
                <a:gd name="connsiteY55" fmla="*/ 327578 h 606722"/>
                <a:gd name="connsiteX56" fmla="*/ 567943 w 607639"/>
                <a:gd name="connsiteY56" fmla="*/ 317003 h 606722"/>
                <a:gd name="connsiteX57" fmla="*/ 567943 w 607639"/>
                <a:gd name="connsiteY57" fmla="*/ 289719 h 606722"/>
                <a:gd name="connsiteX58" fmla="*/ 514896 w 607639"/>
                <a:gd name="connsiteY58" fmla="*/ 279233 h 606722"/>
                <a:gd name="connsiteX59" fmla="*/ 499320 w 607639"/>
                <a:gd name="connsiteY59" fmla="*/ 263591 h 606722"/>
                <a:gd name="connsiteX60" fmla="*/ 470393 w 607639"/>
                <a:gd name="connsiteY60" fmla="*/ 192850 h 606722"/>
                <a:gd name="connsiteX61" fmla="*/ 470482 w 607639"/>
                <a:gd name="connsiteY61" fmla="*/ 170988 h 606722"/>
                <a:gd name="connsiteX62" fmla="*/ 500299 w 607639"/>
                <a:gd name="connsiteY62" fmla="*/ 126463 h 606722"/>
                <a:gd name="connsiteX63" fmla="*/ 480985 w 607639"/>
                <a:gd name="connsiteY63" fmla="*/ 107178 h 606722"/>
                <a:gd name="connsiteX64" fmla="*/ 436749 w 607639"/>
                <a:gd name="connsiteY64" fmla="*/ 136683 h 606722"/>
                <a:gd name="connsiteX65" fmla="*/ 414676 w 607639"/>
                <a:gd name="connsiteY65" fmla="*/ 136683 h 606722"/>
                <a:gd name="connsiteX66" fmla="*/ 343294 w 607639"/>
                <a:gd name="connsiteY66" fmla="*/ 107001 h 606722"/>
                <a:gd name="connsiteX67" fmla="*/ 327807 w 607639"/>
                <a:gd name="connsiteY67" fmla="*/ 91448 h 606722"/>
                <a:gd name="connsiteX68" fmla="*/ 317482 w 607639"/>
                <a:gd name="connsiteY68" fmla="*/ 39548 h 606722"/>
                <a:gd name="connsiteX69" fmla="*/ 273869 w 607639"/>
                <a:gd name="connsiteY69" fmla="*/ 0 h 606722"/>
                <a:gd name="connsiteX70" fmla="*/ 333770 w 607639"/>
                <a:gd name="connsiteY70" fmla="*/ 0 h 606722"/>
                <a:gd name="connsiteX71" fmla="*/ 353173 w 607639"/>
                <a:gd name="connsiteY71" fmla="*/ 15908 h 606722"/>
                <a:gd name="connsiteX72" fmla="*/ 364121 w 607639"/>
                <a:gd name="connsiteY72" fmla="*/ 71186 h 606722"/>
                <a:gd name="connsiteX73" fmla="*/ 425356 w 607639"/>
                <a:gd name="connsiteY73" fmla="*/ 96692 h 606722"/>
                <a:gd name="connsiteX74" fmla="*/ 472440 w 607639"/>
                <a:gd name="connsiteY74" fmla="*/ 65231 h 606722"/>
                <a:gd name="connsiteX75" fmla="*/ 497451 w 607639"/>
                <a:gd name="connsiteY75" fmla="*/ 67720 h 606722"/>
                <a:gd name="connsiteX76" fmla="*/ 539817 w 607639"/>
                <a:gd name="connsiteY76" fmla="*/ 109933 h 606722"/>
                <a:gd name="connsiteX77" fmla="*/ 542220 w 607639"/>
                <a:gd name="connsiteY77" fmla="*/ 134995 h 606722"/>
                <a:gd name="connsiteX78" fmla="*/ 510445 w 607639"/>
                <a:gd name="connsiteY78" fmla="*/ 182363 h 606722"/>
                <a:gd name="connsiteX79" fmla="*/ 535278 w 607639"/>
                <a:gd name="connsiteY79" fmla="*/ 242884 h 606722"/>
                <a:gd name="connsiteX80" fmla="*/ 591618 w 607639"/>
                <a:gd name="connsiteY80" fmla="*/ 254082 h 606722"/>
                <a:gd name="connsiteX81" fmla="*/ 607639 w 607639"/>
                <a:gd name="connsiteY81" fmla="*/ 273456 h 606722"/>
                <a:gd name="connsiteX82" fmla="*/ 607639 w 607639"/>
                <a:gd name="connsiteY82" fmla="*/ 333266 h 606722"/>
                <a:gd name="connsiteX83" fmla="*/ 591618 w 607639"/>
                <a:gd name="connsiteY83" fmla="*/ 352640 h 606722"/>
                <a:gd name="connsiteX84" fmla="*/ 534566 w 607639"/>
                <a:gd name="connsiteY84" fmla="*/ 363927 h 606722"/>
                <a:gd name="connsiteX85" fmla="*/ 509644 w 607639"/>
                <a:gd name="connsiteY85" fmla="*/ 423115 h 606722"/>
                <a:gd name="connsiteX86" fmla="*/ 542220 w 607639"/>
                <a:gd name="connsiteY86" fmla="*/ 471727 h 606722"/>
                <a:gd name="connsiteX87" fmla="*/ 539817 w 607639"/>
                <a:gd name="connsiteY87" fmla="*/ 496700 h 606722"/>
                <a:gd name="connsiteX88" fmla="*/ 472440 w 607639"/>
                <a:gd name="connsiteY88" fmla="*/ 541402 h 606722"/>
                <a:gd name="connsiteX89" fmla="*/ 423309 w 607639"/>
                <a:gd name="connsiteY89" fmla="*/ 508609 h 606722"/>
                <a:gd name="connsiteX90" fmla="*/ 364655 w 607639"/>
                <a:gd name="connsiteY90" fmla="*/ 532693 h 606722"/>
                <a:gd name="connsiteX91" fmla="*/ 353173 w 607639"/>
                <a:gd name="connsiteY91" fmla="*/ 590725 h 606722"/>
                <a:gd name="connsiteX92" fmla="*/ 333770 w 607639"/>
                <a:gd name="connsiteY92" fmla="*/ 606722 h 606722"/>
                <a:gd name="connsiteX93" fmla="*/ 273869 w 607639"/>
                <a:gd name="connsiteY93" fmla="*/ 606722 h 606722"/>
                <a:gd name="connsiteX94" fmla="*/ 254466 w 607639"/>
                <a:gd name="connsiteY94" fmla="*/ 590725 h 606722"/>
                <a:gd name="connsiteX95" fmla="*/ 242896 w 607639"/>
                <a:gd name="connsiteY95" fmla="*/ 532693 h 606722"/>
                <a:gd name="connsiteX96" fmla="*/ 184330 w 607639"/>
                <a:gd name="connsiteY96" fmla="*/ 508609 h 606722"/>
                <a:gd name="connsiteX97" fmla="*/ 135199 w 607639"/>
                <a:gd name="connsiteY97" fmla="*/ 541402 h 606722"/>
                <a:gd name="connsiteX98" fmla="*/ 110099 w 607639"/>
                <a:gd name="connsiteY98" fmla="*/ 539002 h 606722"/>
                <a:gd name="connsiteX99" fmla="*/ 67822 w 607639"/>
                <a:gd name="connsiteY99" fmla="*/ 496700 h 606722"/>
                <a:gd name="connsiteX100" fmla="*/ 65330 w 607639"/>
                <a:gd name="connsiteY100" fmla="*/ 471727 h 606722"/>
                <a:gd name="connsiteX101" fmla="*/ 97995 w 607639"/>
                <a:gd name="connsiteY101" fmla="*/ 423115 h 606722"/>
                <a:gd name="connsiteX102" fmla="*/ 73073 w 607639"/>
                <a:gd name="connsiteY102" fmla="*/ 363927 h 606722"/>
                <a:gd name="connsiteX103" fmla="*/ 15932 w 607639"/>
                <a:gd name="connsiteY103" fmla="*/ 352640 h 606722"/>
                <a:gd name="connsiteX104" fmla="*/ 0 w 607639"/>
                <a:gd name="connsiteY104" fmla="*/ 333266 h 606722"/>
                <a:gd name="connsiteX105" fmla="*/ 0 w 607639"/>
                <a:gd name="connsiteY105" fmla="*/ 273456 h 606722"/>
                <a:gd name="connsiteX106" fmla="*/ 15932 w 607639"/>
                <a:gd name="connsiteY106" fmla="*/ 254082 h 606722"/>
                <a:gd name="connsiteX107" fmla="*/ 72361 w 607639"/>
                <a:gd name="connsiteY107" fmla="*/ 242884 h 606722"/>
                <a:gd name="connsiteX108" fmla="*/ 97105 w 607639"/>
                <a:gd name="connsiteY108" fmla="*/ 182363 h 606722"/>
                <a:gd name="connsiteX109" fmla="*/ 65330 w 607639"/>
                <a:gd name="connsiteY109" fmla="*/ 134995 h 606722"/>
                <a:gd name="connsiteX110" fmla="*/ 67822 w 607639"/>
                <a:gd name="connsiteY110" fmla="*/ 109933 h 606722"/>
                <a:gd name="connsiteX111" fmla="*/ 110099 w 607639"/>
                <a:gd name="connsiteY111" fmla="*/ 67720 h 606722"/>
                <a:gd name="connsiteX112" fmla="*/ 135199 w 607639"/>
                <a:gd name="connsiteY112" fmla="*/ 65231 h 606722"/>
                <a:gd name="connsiteX113" fmla="*/ 182194 w 607639"/>
                <a:gd name="connsiteY113" fmla="*/ 96692 h 606722"/>
                <a:gd name="connsiteX114" fmla="*/ 243430 w 607639"/>
                <a:gd name="connsiteY114" fmla="*/ 71186 h 606722"/>
                <a:gd name="connsiteX115" fmla="*/ 254466 w 607639"/>
                <a:gd name="connsiteY115" fmla="*/ 15908 h 606722"/>
                <a:gd name="connsiteX116" fmla="*/ 273869 w 607639"/>
                <a:gd name="connsiteY116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607639" h="606722">
                  <a:moveTo>
                    <a:pt x="353455" y="246584"/>
                  </a:moveTo>
                  <a:cubicBezTo>
                    <a:pt x="358528" y="246584"/>
                    <a:pt x="363601" y="248518"/>
                    <a:pt x="367472" y="252385"/>
                  </a:cubicBezTo>
                  <a:cubicBezTo>
                    <a:pt x="375126" y="260118"/>
                    <a:pt x="375126" y="272652"/>
                    <a:pt x="367472" y="280385"/>
                  </a:cubicBezTo>
                  <a:lnTo>
                    <a:pt x="296095" y="351587"/>
                  </a:lnTo>
                  <a:cubicBezTo>
                    <a:pt x="288352" y="359320"/>
                    <a:pt x="275804" y="359320"/>
                    <a:pt x="268061" y="351587"/>
                  </a:cubicBezTo>
                  <a:lnTo>
                    <a:pt x="240115" y="323675"/>
                  </a:lnTo>
                  <a:cubicBezTo>
                    <a:pt x="232372" y="315941"/>
                    <a:pt x="232372" y="303408"/>
                    <a:pt x="240115" y="295674"/>
                  </a:cubicBezTo>
                  <a:cubicBezTo>
                    <a:pt x="247858" y="288030"/>
                    <a:pt x="260407" y="288030"/>
                    <a:pt x="268150" y="295674"/>
                  </a:cubicBezTo>
                  <a:lnTo>
                    <a:pt x="282123" y="309630"/>
                  </a:lnTo>
                  <a:lnTo>
                    <a:pt x="339438" y="252385"/>
                  </a:lnTo>
                  <a:cubicBezTo>
                    <a:pt x="343309" y="248518"/>
                    <a:pt x="348382" y="246584"/>
                    <a:pt x="353455" y="246584"/>
                  </a:cubicBezTo>
                  <a:close/>
                  <a:moveTo>
                    <a:pt x="303775" y="183994"/>
                  </a:moveTo>
                  <a:cubicBezTo>
                    <a:pt x="238636" y="183994"/>
                    <a:pt x="185599" y="236960"/>
                    <a:pt x="185599" y="302012"/>
                  </a:cubicBezTo>
                  <a:cubicBezTo>
                    <a:pt x="185599" y="367152"/>
                    <a:pt x="238636" y="420118"/>
                    <a:pt x="303775" y="420118"/>
                  </a:cubicBezTo>
                  <a:cubicBezTo>
                    <a:pt x="369003" y="420118"/>
                    <a:pt x="422040" y="367152"/>
                    <a:pt x="422040" y="302012"/>
                  </a:cubicBezTo>
                  <a:cubicBezTo>
                    <a:pt x="422040" y="236960"/>
                    <a:pt x="369003" y="183994"/>
                    <a:pt x="303775" y="183994"/>
                  </a:cubicBezTo>
                  <a:close/>
                  <a:moveTo>
                    <a:pt x="303775" y="144448"/>
                  </a:moveTo>
                  <a:cubicBezTo>
                    <a:pt x="390805" y="144448"/>
                    <a:pt x="461639" y="215098"/>
                    <a:pt x="461639" y="302012"/>
                  </a:cubicBezTo>
                  <a:cubicBezTo>
                    <a:pt x="461639" y="388925"/>
                    <a:pt x="390805" y="459664"/>
                    <a:pt x="303775" y="459664"/>
                  </a:cubicBezTo>
                  <a:cubicBezTo>
                    <a:pt x="216745" y="459664"/>
                    <a:pt x="146000" y="388925"/>
                    <a:pt x="146000" y="302012"/>
                  </a:cubicBezTo>
                  <a:cubicBezTo>
                    <a:pt x="146000" y="215098"/>
                    <a:pt x="216745" y="144448"/>
                    <a:pt x="303775" y="144448"/>
                  </a:cubicBezTo>
                  <a:close/>
                  <a:moveTo>
                    <a:pt x="290157" y="39548"/>
                  </a:moveTo>
                  <a:lnTo>
                    <a:pt x="279833" y="91448"/>
                  </a:lnTo>
                  <a:cubicBezTo>
                    <a:pt x="278320" y="99269"/>
                    <a:pt x="272178" y="105401"/>
                    <a:pt x="264346" y="107001"/>
                  </a:cubicBezTo>
                  <a:cubicBezTo>
                    <a:pt x="238712" y="112155"/>
                    <a:pt x="214680" y="122109"/>
                    <a:pt x="192963" y="136683"/>
                  </a:cubicBezTo>
                  <a:cubicBezTo>
                    <a:pt x="186288" y="141216"/>
                    <a:pt x="177565" y="141216"/>
                    <a:pt x="170890" y="136683"/>
                  </a:cubicBezTo>
                  <a:lnTo>
                    <a:pt x="126654" y="107178"/>
                  </a:lnTo>
                  <a:lnTo>
                    <a:pt x="107340" y="126463"/>
                  </a:lnTo>
                  <a:lnTo>
                    <a:pt x="137157" y="170988"/>
                  </a:lnTo>
                  <a:cubicBezTo>
                    <a:pt x="141607" y="177564"/>
                    <a:pt x="141607" y="186185"/>
                    <a:pt x="137246" y="192850"/>
                  </a:cubicBezTo>
                  <a:cubicBezTo>
                    <a:pt x="123005" y="214446"/>
                    <a:pt x="113214" y="238263"/>
                    <a:pt x="108319" y="263591"/>
                  </a:cubicBezTo>
                  <a:cubicBezTo>
                    <a:pt x="106717" y="271501"/>
                    <a:pt x="100576" y="277633"/>
                    <a:pt x="92743" y="279233"/>
                  </a:cubicBezTo>
                  <a:lnTo>
                    <a:pt x="39607" y="289719"/>
                  </a:lnTo>
                  <a:lnTo>
                    <a:pt x="39607" y="317003"/>
                  </a:lnTo>
                  <a:lnTo>
                    <a:pt x="93277" y="327578"/>
                  </a:lnTo>
                  <a:cubicBezTo>
                    <a:pt x="101021" y="329178"/>
                    <a:pt x="107162" y="335221"/>
                    <a:pt x="108764" y="342953"/>
                  </a:cubicBezTo>
                  <a:cubicBezTo>
                    <a:pt x="114016" y="367837"/>
                    <a:pt x="123806" y="391210"/>
                    <a:pt x="138047" y="412450"/>
                  </a:cubicBezTo>
                  <a:cubicBezTo>
                    <a:pt x="142497" y="419115"/>
                    <a:pt x="142497" y="427736"/>
                    <a:pt x="138047" y="434401"/>
                  </a:cubicBezTo>
                  <a:lnTo>
                    <a:pt x="107340" y="480259"/>
                  </a:lnTo>
                  <a:lnTo>
                    <a:pt x="126654" y="499544"/>
                  </a:lnTo>
                  <a:lnTo>
                    <a:pt x="172848" y="468617"/>
                  </a:lnTo>
                  <a:cubicBezTo>
                    <a:pt x="179523" y="464173"/>
                    <a:pt x="188068" y="464173"/>
                    <a:pt x="194743" y="468528"/>
                  </a:cubicBezTo>
                  <a:cubicBezTo>
                    <a:pt x="215927" y="482392"/>
                    <a:pt x="239157" y="491901"/>
                    <a:pt x="263812" y="496966"/>
                  </a:cubicBezTo>
                  <a:cubicBezTo>
                    <a:pt x="271644" y="498566"/>
                    <a:pt x="277697" y="504698"/>
                    <a:pt x="279299" y="512519"/>
                  </a:cubicBezTo>
                  <a:lnTo>
                    <a:pt x="290157" y="567086"/>
                  </a:lnTo>
                  <a:lnTo>
                    <a:pt x="317482" y="567086"/>
                  </a:lnTo>
                  <a:lnTo>
                    <a:pt x="328341" y="512519"/>
                  </a:lnTo>
                  <a:cubicBezTo>
                    <a:pt x="329854" y="504698"/>
                    <a:pt x="335995" y="498566"/>
                    <a:pt x="343828" y="496966"/>
                  </a:cubicBezTo>
                  <a:cubicBezTo>
                    <a:pt x="368482" y="491901"/>
                    <a:pt x="391712" y="482392"/>
                    <a:pt x="412807" y="468528"/>
                  </a:cubicBezTo>
                  <a:cubicBezTo>
                    <a:pt x="419482" y="464173"/>
                    <a:pt x="428116" y="464173"/>
                    <a:pt x="434702" y="468617"/>
                  </a:cubicBezTo>
                  <a:lnTo>
                    <a:pt x="480985" y="499544"/>
                  </a:lnTo>
                  <a:lnTo>
                    <a:pt x="500299" y="480259"/>
                  </a:lnTo>
                  <a:lnTo>
                    <a:pt x="469592" y="434401"/>
                  </a:lnTo>
                  <a:cubicBezTo>
                    <a:pt x="465142" y="427736"/>
                    <a:pt x="465142" y="419115"/>
                    <a:pt x="469592" y="412450"/>
                  </a:cubicBezTo>
                  <a:cubicBezTo>
                    <a:pt x="483744" y="391210"/>
                    <a:pt x="493623" y="367837"/>
                    <a:pt x="498786" y="342953"/>
                  </a:cubicBezTo>
                  <a:cubicBezTo>
                    <a:pt x="500477" y="335221"/>
                    <a:pt x="506529" y="329178"/>
                    <a:pt x="514362" y="327578"/>
                  </a:cubicBezTo>
                  <a:lnTo>
                    <a:pt x="567943" y="317003"/>
                  </a:lnTo>
                  <a:lnTo>
                    <a:pt x="567943" y="289719"/>
                  </a:lnTo>
                  <a:lnTo>
                    <a:pt x="514896" y="279233"/>
                  </a:lnTo>
                  <a:cubicBezTo>
                    <a:pt x="507063" y="277633"/>
                    <a:pt x="500833" y="271501"/>
                    <a:pt x="499320" y="263591"/>
                  </a:cubicBezTo>
                  <a:cubicBezTo>
                    <a:pt x="494336" y="238263"/>
                    <a:pt x="484634" y="214446"/>
                    <a:pt x="470393" y="192850"/>
                  </a:cubicBezTo>
                  <a:cubicBezTo>
                    <a:pt x="466032" y="186185"/>
                    <a:pt x="466032" y="177564"/>
                    <a:pt x="470482" y="170988"/>
                  </a:cubicBezTo>
                  <a:lnTo>
                    <a:pt x="500299" y="126463"/>
                  </a:lnTo>
                  <a:lnTo>
                    <a:pt x="480985" y="107178"/>
                  </a:lnTo>
                  <a:lnTo>
                    <a:pt x="436749" y="136683"/>
                  </a:lnTo>
                  <a:cubicBezTo>
                    <a:pt x="430074" y="141216"/>
                    <a:pt x="421351" y="141216"/>
                    <a:pt x="414676" y="136683"/>
                  </a:cubicBezTo>
                  <a:cubicBezTo>
                    <a:pt x="392959" y="122109"/>
                    <a:pt x="368927" y="112155"/>
                    <a:pt x="343294" y="107001"/>
                  </a:cubicBezTo>
                  <a:cubicBezTo>
                    <a:pt x="335461" y="105401"/>
                    <a:pt x="329320" y="99269"/>
                    <a:pt x="327807" y="91448"/>
                  </a:cubicBezTo>
                  <a:lnTo>
                    <a:pt x="317482" y="39548"/>
                  </a:lnTo>
                  <a:close/>
                  <a:moveTo>
                    <a:pt x="273869" y="0"/>
                  </a:moveTo>
                  <a:lnTo>
                    <a:pt x="333770" y="0"/>
                  </a:lnTo>
                  <a:cubicBezTo>
                    <a:pt x="343205" y="0"/>
                    <a:pt x="351304" y="6665"/>
                    <a:pt x="353173" y="15908"/>
                  </a:cubicBezTo>
                  <a:lnTo>
                    <a:pt x="364121" y="71186"/>
                  </a:lnTo>
                  <a:cubicBezTo>
                    <a:pt x="385660" y="76784"/>
                    <a:pt x="406220" y="85316"/>
                    <a:pt x="425356" y="96692"/>
                  </a:cubicBezTo>
                  <a:lnTo>
                    <a:pt x="472440" y="65231"/>
                  </a:lnTo>
                  <a:cubicBezTo>
                    <a:pt x="480273" y="59988"/>
                    <a:pt x="490775" y="61054"/>
                    <a:pt x="497451" y="67720"/>
                  </a:cubicBezTo>
                  <a:lnTo>
                    <a:pt x="539817" y="109933"/>
                  </a:lnTo>
                  <a:cubicBezTo>
                    <a:pt x="546493" y="116687"/>
                    <a:pt x="547472" y="127085"/>
                    <a:pt x="542220" y="134995"/>
                  </a:cubicBezTo>
                  <a:lnTo>
                    <a:pt x="510445" y="182363"/>
                  </a:lnTo>
                  <a:cubicBezTo>
                    <a:pt x="521571" y="201382"/>
                    <a:pt x="529849" y="221644"/>
                    <a:pt x="535278" y="242884"/>
                  </a:cubicBezTo>
                  <a:lnTo>
                    <a:pt x="591618" y="254082"/>
                  </a:lnTo>
                  <a:cubicBezTo>
                    <a:pt x="600964" y="255860"/>
                    <a:pt x="607639" y="264036"/>
                    <a:pt x="607639" y="273456"/>
                  </a:cubicBezTo>
                  <a:lnTo>
                    <a:pt x="607639" y="333266"/>
                  </a:lnTo>
                  <a:cubicBezTo>
                    <a:pt x="607639" y="342686"/>
                    <a:pt x="600964" y="350774"/>
                    <a:pt x="591618" y="352640"/>
                  </a:cubicBezTo>
                  <a:lnTo>
                    <a:pt x="534566" y="363927"/>
                  </a:lnTo>
                  <a:cubicBezTo>
                    <a:pt x="528959" y="384722"/>
                    <a:pt x="520592" y="404541"/>
                    <a:pt x="509644" y="423115"/>
                  </a:cubicBezTo>
                  <a:lnTo>
                    <a:pt x="542220" y="471727"/>
                  </a:lnTo>
                  <a:cubicBezTo>
                    <a:pt x="547472" y="479548"/>
                    <a:pt x="546493" y="490035"/>
                    <a:pt x="539817" y="496700"/>
                  </a:cubicBezTo>
                  <a:cubicBezTo>
                    <a:pt x="499676" y="536781"/>
                    <a:pt x="489974" y="553133"/>
                    <a:pt x="472440" y="541402"/>
                  </a:cubicBezTo>
                  <a:lnTo>
                    <a:pt x="423309" y="508609"/>
                  </a:lnTo>
                  <a:cubicBezTo>
                    <a:pt x="404885" y="519273"/>
                    <a:pt x="385215" y="527271"/>
                    <a:pt x="364655" y="532693"/>
                  </a:cubicBezTo>
                  <a:lnTo>
                    <a:pt x="353173" y="590725"/>
                  </a:lnTo>
                  <a:cubicBezTo>
                    <a:pt x="351304" y="600057"/>
                    <a:pt x="343205" y="606722"/>
                    <a:pt x="333770" y="606722"/>
                  </a:cubicBezTo>
                  <a:lnTo>
                    <a:pt x="273869" y="606722"/>
                  </a:lnTo>
                  <a:cubicBezTo>
                    <a:pt x="264435" y="606722"/>
                    <a:pt x="256246" y="600057"/>
                    <a:pt x="254466" y="590725"/>
                  </a:cubicBezTo>
                  <a:lnTo>
                    <a:pt x="242896" y="532693"/>
                  </a:lnTo>
                  <a:cubicBezTo>
                    <a:pt x="222335" y="527271"/>
                    <a:pt x="202754" y="519273"/>
                    <a:pt x="184330" y="508609"/>
                  </a:cubicBezTo>
                  <a:lnTo>
                    <a:pt x="135199" y="541402"/>
                  </a:lnTo>
                  <a:cubicBezTo>
                    <a:pt x="127277" y="546645"/>
                    <a:pt x="116864" y="545668"/>
                    <a:pt x="110099" y="539002"/>
                  </a:cubicBezTo>
                  <a:lnTo>
                    <a:pt x="67822" y="496700"/>
                  </a:lnTo>
                  <a:cubicBezTo>
                    <a:pt x="61146" y="490035"/>
                    <a:pt x="60078" y="479548"/>
                    <a:pt x="65330" y="471727"/>
                  </a:cubicBezTo>
                  <a:lnTo>
                    <a:pt x="97995" y="423115"/>
                  </a:lnTo>
                  <a:cubicBezTo>
                    <a:pt x="86958" y="404541"/>
                    <a:pt x="78680" y="384722"/>
                    <a:pt x="73073" y="363927"/>
                  </a:cubicBezTo>
                  <a:lnTo>
                    <a:pt x="15932" y="352640"/>
                  </a:lnTo>
                  <a:cubicBezTo>
                    <a:pt x="6675" y="350774"/>
                    <a:pt x="0" y="342686"/>
                    <a:pt x="0" y="333266"/>
                  </a:cubicBezTo>
                  <a:lnTo>
                    <a:pt x="0" y="273456"/>
                  </a:lnTo>
                  <a:cubicBezTo>
                    <a:pt x="0" y="264036"/>
                    <a:pt x="6675" y="255860"/>
                    <a:pt x="15932" y="254082"/>
                  </a:cubicBezTo>
                  <a:lnTo>
                    <a:pt x="72361" y="242884"/>
                  </a:lnTo>
                  <a:cubicBezTo>
                    <a:pt x="77790" y="221644"/>
                    <a:pt x="86068" y="201382"/>
                    <a:pt x="97105" y="182363"/>
                  </a:cubicBezTo>
                  <a:lnTo>
                    <a:pt x="65330" y="134995"/>
                  </a:lnTo>
                  <a:cubicBezTo>
                    <a:pt x="60078" y="127085"/>
                    <a:pt x="61146" y="116687"/>
                    <a:pt x="67822" y="109933"/>
                  </a:cubicBezTo>
                  <a:lnTo>
                    <a:pt x="110099" y="67720"/>
                  </a:lnTo>
                  <a:cubicBezTo>
                    <a:pt x="116864" y="61054"/>
                    <a:pt x="127277" y="59988"/>
                    <a:pt x="135199" y="65231"/>
                  </a:cubicBezTo>
                  <a:lnTo>
                    <a:pt x="182194" y="96692"/>
                  </a:lnTo>
                  <a:cubicBezTo>
                    <a:pt x="201419" y="85316"/>
                    <a:pt x="221890" y="76784"/>
                    <a:pt x="243430" y="71186"/>
                  </a:cubicBezTo>
                  <a:lnTo>
                    <a:pt x="254466" y="15908"/>
                  </a:lnTo>
                  <a:cubicBezTo>
                    <a:pt x="256246" y="6665"/>
                    <a:pt x="264435" y="0"/>
                    <a:pt x="273869" y="0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</p:sp>
        <p:sp>
          <p:nvSpPr>
            <p:cNvPr id="2" name="文本框 1"/>
            <p:cNvSpPr txBox="1"/>
            <p:nvPr/>
          </p:nvSpPr>
          <p:spPr>
            <a:xfrm>
              <a:off x="8665827" y="1824799"/>
              <a:ext cx="1604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Consumer 1.A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979048" y="2645236"/>
            <a:ext cx="2275676" cy="608764"/>
            <a:chOff x="7995078" y="1705083"/>
            <a:chExt cx="2275676" cy="608764"/>
          </a:xfrm>
        </p:grpSpPr>
        <p:sp>
          <p:nvSpPr>
            <p:cNvPr id="13" name="settings_329215"/>
            <p:cNvSpPr>
              <a:spLocks noChangeAspect="1"/>
            </p:cNvSpPr>
            <p:nvPr/>
          </p:nvSpPr>
          <p:spPr bwMode="auto">
            <a:xfrm>
              <a:off x="7995078" y="1705083"/>
              <a:ext cx="609685" cy="608764"/>
            </a:xfrm>
            <a:custGeom>
              <a:avLst/>
              <a:gdLst>
                <a:gd name="connsiteX0" fmla="*/ 353455 w 607639"/>
                <a:gd name="connsiteY0" fmla="*/ 246584 h 606722"/>
                <a:gd name="connsiteX1" fmla="*/ 367472 w 607639"/>
                <a:gd name="connsiteY1" fmla="*/ 252385 h 606722"/>
                <a:gd name="connsiteX2" fmla="*/ 367472 w 607639"/>
                <a:gd name="connsiteY2" fmla="*/ 280385 h 606722"/>
                <a:gd name="connsiteX3" fmla="*/ 296095 w 607639"/>
                <a:gd name="connsiteY3" fmla="*/ 351587 h 606722"/>
                <a:gd name="connsiteX4" fmla="*/ 268061 w 607639"/>
                <a:gd name="connsiteY4" fmla="*/ 351587 h 606722"/>
                <a:gd name="connsiteX5" fmla="*/ 240115 w 607639"/>
                <a:gd name="connsiteY5" fmla="*/ 323675 h 606722"/>
                <a:gd name="connsiteX6" fmla="*/ 240115 w 607639"/>
                <a:gd name="connsiteY6" fmla="*/ 295674 h 606722"/>
                <a:gd name="connsiteX7" fmla="*/ 268150 w 607639"/>
                <a:gd name="connsiteY7" fmla="*/ 295674 h 606722"/>
                <a:gd name="connsiteX8" fmla="*/ 282123 w 607639"/>
                <a:gd name="connsiteY8" fmla="*/ 309630 h 606722"/>
                <a:gd name="connsiteX9" fmla="*/ 339438 w 607639"/>
                <a:gd name="connsiteY9" fmla="*/ 252385 h 606722"/>
                <a:gd name="connsiteX10" fmla="*/ 353455 w 607639"/>
                <a:gd name="connsiteY10" fmla="*/ 246584 h 606722"/>
                <a:gd name="connsiteX11" fmla="*/ 303775 w 607639"/>
                <a:gd name="connsiteY11" fmla="*/ 183994 h 606722"/>
                <a:gd name="connsiteX12" fmla="*/ 185599 w 607639"/>
                <a:gd name="connsiteY12" fmla="*/ 302012 h 606722"/>
                <a:gd name="connsiteX13" fmla="*/ 303775 w 607639"/>
                <a:gd name="connsiteY13" fmla="*/ 420118 h 606722"/>
                <a:gd name="connsiteX14" fmla="*/ 422040 w 607639"/>
                <a:gd name="connsiteY14" fmla="*/ 302012 h 606722"/>
                <a:gd name="connsiteX15" fmla="*/ 303775 w 607639"/>
                <a:gd name="connsiteY15" fmla="*/ 183994 h 606722"/>
                <a:gd name="connsiteX16" fmla="*/ 303775 w 607639"/>
                <a:gd name="connsiteY16" fmla="*/ 144448 h 606722"/>
                <a:gd name="connsiteX17" fmla="*/ 461639 w 607639"/>
                <a:gd name="connsiteY17" fmla="*/ 302012 h 606722"/>
                <a:gd name="connsiteX18" fmla="*/ 303775 w 607639"/>
                <a:gd name="connsiteY18" fmla="*/ 459664 h 606722"/>
                <a:gd name="connsiteX19" fmla="*/ 146000 w 607639"/>
                <a:gd name="connsiteY19" fmla="*/ 302012 h 606722"/>
                <a:gd name="connsiteX20" fmla="*/ 303775 w 607639"/>
                <a:gd name="connsiteY20" fmla="*/ 144448 h 606722"/>
                <a:gd name="connsiteX21" fmla="*/ 290157 w 607639"/>
                <a:gd name="connsiteY21" fmla="*/ 39548 h 606722"/>
                <a:gd name="connsiteX22" fmla="*/ 279833 w 607639"/>
                <a:gd name="connsiteY22" fmla="*/ 91448 h 606722"/>
                <a:gd name="connsiteX23" fmla="*/ 264346 w 607639"/>
                <a:gd name="connsiteY23" fmla="*/ 107001 h 606722"/>
                <a:gd name="connsiteX24" fmla="*/ 192963 w 607639"/>
                <a:gd name="connsiteY24" fmla="*/ 136683 h 606722"/>
                <a:gd name="connsiteX25" fmla="*/ 170890 w 607639"/>
                <a:gd name="connsiteY25" fmla="*/ 136683 h 606722"/>
                <a:gd name="connsiteX26" fmla="*/ 126654 w 607639"/>
                <a:gd name="connsiteY26" fmla="*/ 107178 h 606722"/>
                <a:gd name="connsiteX27" fmla="*/ 107340 w 607639"/>
                <a:gd name="connsiteY27" fmla="*/ 126463 h 606722"/>
                <a:gd name="connsiteX28" fmla="*/ 137157 w 607639"/>
                <a:gd name="connsiteY28" fmla="*/ 170988 h 606722"/>
                <a:gd name="connsiteX29" fmla="*/ 137246 w 607639"/>
                <a:gd name="connsiteY29" fmla="*/ 192850 h 606722"/>
                <a:gd name="connsiteX30" fmla="*/ 108319 w 607639"/>
                <a:gd name="connsiteY30" fmla="*/ 263591 h 606722"/>
                <a:gd name="connsiteX31" fmla="*/ 92743 w 607639"/>
                <a:gd name="connsiteY31" fmla="*/ 279233 h 606722"/>
                <a:gd name="connsiteX32" fmla="*/ 39607 w 607639"/>
                <a:gd name="connsiteY32" fmla="*/ 289719 h 606722"/>
                <a:gd name="connsiteX33" fmla="*/ 39607 w 607639"/>
                <a:gd name="connsiteY33" fmla="*/ 317003 h 606722"/>
                <a:gd name="connsiteX34" fmla="*/ 93277 w 607639"/>
                <a:gd name="connsiteY34" fmla="*/ 327578 h 606722"/>
                <a:gd name="connsiteX35" fmla="*/ 108764 w 607639"/>
                <a:gd name="connsiteY35" fmla="*/ 342953 h 606722"/>
                <a:gd name="connsiteX36" fmla="*/ 138047 w 607639"/>
                <a:gd name="connsiteY36" fmla="*/ 412450 h 606722"/>
                <a:gd name="connsiteX37" fmla="*/ 138047 w 607639"/>
                <a:gd name="connsiteY37" fmla="*/ 434401 h 606722"/>
                <a:gd name="connsiteX38" fmla="*/ 107340 w 607639"/>
                <a:gd name="connsiteY38" fmla="*/ 480259 h 606722"/>
                <a:gd name="connsiteX39" fmla="*/ 126654 w 607639"/>
                <a:gd name="connsiteY39" fmla="*/ 499544 h 606722"/>
                <a:gd name="connsiteX40" fmla="*/ 172848 w 607639"/>
                <a:gd name="connsiteY40" fmla="*/ 468617 h 606722"/>
                <a:gd name="connsiteX41" fmla="*/ 194743 w 607639"/>
                <a:gd name="connsiteY41" fmla="*/ 468528 h 606722"/>
                <a:gd name="connsiteX42" fmla="*/ 263812 w 607639"/>
                <a:gd name="connsiteY42" fmla="*/ 496966 h 606722"/>
                <a:gd name="connsiteX43" fmla="*/ 279299 w 607639"/>
                <a:gd name="connsiteY43" fmla="*/ 512519 h 606722"/>
                <a:gd name="connsiteX44" fmla="*/ 290157 w 607639"/>
                <a:gd name="connsiteY44" fmla="*/ 567086 h 606722"/>
                <a:gd name="connsiteX45" fmla="*/ 317482 w 607639"/>
                <a:gd name="connsiteY45" fmla="*/ 567086 h 606722"/>
                <a:gd name="connsiteX46" fmla="*/ 328341 w 607639"/>
                <a:gd name="connsiteY46" fmla="*/ 512519 h 606722"/>
                <a:gd name="connsiteX47" fmla="*/ 343828 w 607639"/>
                <a:gd name="connsiteY47" fmla="*/ 496966 h 606722"/>
                <a:gd name="connsiteX48" fmla="*/ 412807 w 607639"/>
                <a:gd name="connsiteY48" fmla="*/ 468528 h 606722"/>
                <a:gd name="connsiteX49" fmla="*/ 434702 w 607639"/>
                <a:gd name="connsiteY49" fmla="*/ 468617 h 606722"/>
                <a:gd name="connsiteX50" fmla="*/ 480985 w 607639"/>
                <a:gd name="connsiteY50" fmla="*/ 499544 h 606722"/>
                <a:gd name="connsiteX51" fmla="*/ 500299 w 607639"/>
                <a:gd name="connsiteY51" fmla="*/ 480259 h 606722"/>
                <a:gd name="connsiteX52" fmla="*/ 469592 w 607639"/>
                <a:gd name="connsiteY52" fmla="*/ 434401 h 606722"/>
                <a:gd name="connsiteX53" fmla="*/ 469592 w 607639"/>
                <a:gd name="connsiteY53" fmla="*/ 412450 h 606722"/>
                <a:gd name="connsiteX54" fmla="*/ 498786 w 607639"/>
                <a:gd name="connsiteY54" fmla="*/ 342953 h 606722"/>
                <a:gd name="connsiteX55" fmla="*/ 514362 w 607639"/>
                <a:gd name="connsiteY55" fmla="*/ 327578 h 606722"/>
                <a:gd name="connsiteX56" fmla="*/ 567943 w 607639"/>
                <a:gd name="connsiteY56" fmla="*/ 317003 h 606722"/>
                <a:gd name="connsiteX57" fmla="*/ 567943 w 607639"/>
                <a:gd name="connsiteY57" fmla="*/ 289719 h 606722"/>
                <a:gd name="connsiteX58" fmla="*/ 514896 w 607639"/>
                <a:gd name="connsiteY58" fmla="*/ 279233 h 606722"/>
                <a:gd name="connsiteX59" fmla="*/ 499320 w 607639"/>
                <a:gd name="connsiteY59" fmla="*/ 263591 h 606722"/>
                <a:gd name="connsiteX60" fmla="*/ 470393 w 607639"/>
                <a:gd name="connsiteY60" fmla="*/ 192850 h 606722"/>
                <a:gd name="connsiteX61" fmla="*/ 470482 w 607639"/>
                <a:gd name="connsiteY61" fmla="*/ 170988 h 606722"/>
                <a:gd name="connsiteX62" fmla="*/ 500299 w 607639"/>
                <a:gd name="connsiteY62" fmla="*/ 126463 h 606722"/>
                <a:gd name="connsiteX63" fmla="*/ 480985 w 607639"/>
                <a:gd name="connsiteY63" fmla="*/ 107178 h 606722"/>
                <a:gd name="connsiteX64" fmla="*/ 436749 w 607639"/>
                <a:gd name="connsiteY64" fmla="*/ 136683 h 606722"/>
                <a:gd name="connsiteX65" fmla="*/ 414676 w 607639"/>
                <a:gd name="connsiteY65" fmla="*/ 136683 h 606722"/>
                <a:gd name="connsiteX66" fmla="*/ 343294 w 607639"/>
                <a:gd name="connsiteY66" fmla="*/ 107001 h 606722"/>
                <a:gd name="connsiteX67" fmla="*/ 327807 w 607639"/>
                <a:gd name="connsiteY67" fmla="*/ 91448 h 606722"/>
                <a:gd name="connsiteX68" fmla="*/ 317482 w 607639"/>
                <a:gd name="connsiteY68" fmla="*/ 39548 h 606722"/>
                <a:gd name="connsiteX69" fmla="*/ 273869 w 607639"/>
                <a:gd name="connsiteY69" fmla="*/ 0 h 606722"/>
                <a:gd name="connsiteX70" fmla="*/ 333770 w 607639"/>
                <a:gd name="connsiteY70" fmla="*/ 0 h 606722"/>
                <a:gd name="connsiteX71" fmla="*/ 353173 w 607639"/>
                <a:gd name="connsiteY71" fmla="*/ 15908 h 606722"/>
                <a:gd name="connsiteX72" fmla="*/ 364121 w 607639"/>
                <a:gd name="connsiteY72" fmla="*/ 71186 h 606722"/>
                <a:gd name="connsiteX73" fmla="*/ 425356 w 607639"/>
                <a:gd name="connsiteY73" fmla="*/ 96692 h 606722"/>
                <a:gd name="connsiteX74" fmla="*/ 472440 w 607639"/>
                <a:gd name="connsiteY74" fmla="*/ 65231 h 606722"/>
                <a:gd name="connsiteX75" fmla="*/ 497451 w 607639"/>
                <a:gd name="connsiteY75" fmla="*/ 67720 h 606722"/>
                <a:gd name="connsiteX76" fmla="*/ 539817 w 607639"/>
                <a:gd name="connsiteY76" fmla="*/ 109933 h 606722"/>
                <a:gd name="connsiteX77" fmla="*/ 542220 w 607639"/>
                <a:gd name="connsiteY77" fmla="*/ 134995 h 606722"/>
                <a:gd name="connsiteX78" fmla="*/ 510445 w 607639"/>
                <a:gd name="connsiteY78" fmla="*/ 182363 h 606722"/>
                <a:gd name="connsiteX79" fmla="*/ 535278 w 607639"/>
                <a:gd name="connsiteY79" fmla="*/ 242884 h 606722"/>
                <a:gd name="connsiteX80" fmla="*/ 591618 w 607639"/>
                <a:gd name="connsiteY80" fmla="*/ 254082 h 606722"/>
                <a:gd name="connsiteX81" fmla="*/ 607639 w 607639"/>
                <a:gd name="connsiteY81" fmla="*/ 273456 h 606722"/>
                <a:gd name="connsiteX82" fmla="*/ 607639 w 607639"/>
                <a:gd name="connsiteY82" fmla="*/ 333266 h 606722"/>
                <a:gd name="connsiteX83" fmla="*/ 591618 w 607639"/>
                <a:gd name="connsiteY83" fmla="*/ 352640 h 606722"/>
                <a:gd name="connsiteX84" fmla="*/ 534566 w 607639"/>
                <a:gd name="connsiteY84" fmla="*/ 363927 h 606722"/>
                <a:gd name="connsiteX85" fmla="*/ 509644 w 607639"/>
                <a:gd name="connsiteY85" fmla="*/ 423115 h 606722"/>
                <a:gd name="connsiteX86" fmla="*/ 542220 w 607639"/>
                <a:gd name="connsiteY86" fmla="*/ 471727 h 606722"/>
                <a:gd name="connsiteX87" fmla="*/ 539817 w 607639"/>
                <a:gd name="connsiteY87" fmla="*/ 496700 h 606722"/>
                <a:gd name="connsiteX88" fmla="*/ 472440 w 607639"/>
                <a:gd name="connsiteY88" fmla="*/ 541402 h 606722"/>
                <a:gd name="connsiteX89" fmla="*/ 423309 w 607639"/>
                <a:gd name="connsiteY89" fmla="*/ 508609 h 606722"/>
                <a:gd name="connsiteX90" fmla="*/ 364655 w 607639"/>
                <a:gd name="connsiteY90" fmla="*/ 532693 h 606722"/>
                <a:gd name="connsiteX91" fmla="*/ 353173 w 607639"/>
                <a:gd name="connsiteY91" fmla="*/ 590725 h 606722"/>
                <a:gd name="connsiteX92" fmla="*/ 333770 w 607639"/>
                <a:gd name="connsiteY92" fmla="*/ 606722 h 606722"/>
                <a:gd name="connsiteX93" fmla="*/ 273869 w 607639"/>
                <a:gd name="connsiteY93" fmla="*/ 606722 h 606722"/>
                <a:gd name="connsiteX94" fmla="*/ 254466 w 607639"/>
                <a:gd name="connsiteY94" fmla="*/ 590725 h 606722"/>
                <a:gd name="connsiteX95" fmla="*/ 242896 w 607639"/>
                <a:gd name="connsiteY95" fmla="*/ 532693 h 606722"/>
                <a:gd name="connsiteX96" fmla="*/ 184330 w 607639"/>
                <a:gd name="connsiteY96" fmla="*/ 508609 h 606722"/>
                <a:gd name="connsiteX97" fmla="*/ 135199 w 607639"/>
                <a:gd name="connsiteY97" fmla="*/ 541402 h 606722"/>
                <a:gd name="connsiteX98" fmla="*/ 110099 w 607639"/>
                <a:gd name="connsiteY98" fmla="*/ 539002 h 606722"/>
                <a:gd name="connsiteX99" fmla="*/ 67822 w 607639"/>
                <a:gd name="connsiteY99" fmla="*/ 496700 h 606722"/>
                <a:gd name="connsiteX100" fmla="*/ 65330 w 607639"/>
                <a:gd name="connsiteY100" fmla="*/ 471727 h 606722"/>
                <a:gd name="connsiteX101" fmla="*/ 97995 w 607639"/>
                <a:gd name="connsiteY101" fmla="*/ 423115 h 606722"/>
                <a:gd name="connsiteX102" fmla="*/ 73073 w 607639"/>
                <a:gd name="connsiteY102" fmla="*/ 363927 h 606722"/>
                <a:gd name="connsiteX103" fmla="*/ 15932 w 607639"/>
                <a:gd name="connsiteY103" fmla="*/ 352640 h 606722"/>
                <a:gd name="connsiteX104" fmla="*/ 0 w 607639"/>
                <a:gd name="connsiteY104" fmla="*/ 333266 h 606722"/>
                <a:gd name="connsiteX105" fmla="*/ 0 w 607639"/>
                <a:gd name="connsiteY105" fmla="*/ 273456 h 606722"/>
                <a:gd name="connsiteX106" fmla="*/ 15932 w 607639"/>
                <a:gd name="connsiteY106" fmla="*/ 254082 h 606722"/>
                <a:gd name="connsiteX107" fmla="*/ 72361 w 607639"/>
                <a:gd name="connsiteY107" fmla="*/ 242884 h 606722"/>
                <a:gd name="connsiteX108" fmla="*/ 97105 w 607639"/>
                <a:gd name="connsiteY108" fmla="*/ 182363 h 606722"/>
                <a:gd name="connsiteX109" fmla="*/ 65330 w 607639"/>
                <a:gd name="connsiteY109" fmla="*/ 134995 h 606722"/>
                <a:gd name="connsiteX110" fmla="*/ 67822 w 607639"/>
                <a:gd name="connsiteY110" fmla="*/ 109933 h 606722"/>
                <a:gd name="connsiteX111" fmla="*/ 110099 w 607639"/>
                <a:gd name="connsiteY111" fmla="*/ 67720 h 606722"/>
                <a:gd name="connsiteX112" fmla="*/ 135199 w 607639"/>
                <a:gd name="connsiteY112" fmla="*/ 65231 h 606722"/>
                <a:gd name="connsiteX113" fmla="*/ 182194 w 607639"/>
                <a:gd name="connsiteY113" fmla="*/ 96692 h 606722"/>
                <a:gd name="connsiteX114" fmla="*/ 243430 w 607639"/>
                <a:gd name="connsiteY114" fmla="*/ 71186 h 606722"/>
                <a:gd name="connsiteX115" fmla="*/ 254466 w 607639"/>
                <a:gd name="connsiteY115" fmla="*/ 15908 h 606722"/>
                <a:gd name="connsiteX116" fmla="*/ 273869 w 607639"/>
                <a:gd name="connsiteY116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607639" h="606722">
                  <a:moveTo>
                    <a:pt x="353455" y="246584"/>
                  </a:moveTo>
                  <a:cubicBezTo>
                    <a:pt x="358528" y="246584"/>
                    <a:pt x="363601" y="248518"/>
                    <a:pt x="367472" y="252385"/>
                  </a:cubicBezTo>
                  <a:cubicBezTo>
                    <a:pt x="375126" y="260118"/>
                    <a:pt x="375126" y="272652"/>
                    <a:pt x="367472" y="280385"/>
                  </a:cubicBezTo>
                  <a:lnTo>
                    <a:pt x="296095" y="351587"/>
                  </a:lnTo>
                  <a:cubicBezTo>
                    <a:pt x="288352" y="359320"/>
                    <a:pt x="275804" y="359320"/>
                    <a:pt x="268061" y="351587"/>
                  </a:cubicBezTo>
                  <a:lnTo>
                    <a:pt x="240115" y="323675"/>
                  </a:lnTo>
                  <a:cubicBezTo>
                    <a:pt x="232372" y="315941"/>
                    <a:pt x="232372" y="303408"/>
                    <a:pt x="240115" y="295674"/>
                  </a:cubicBezTo>
                  <a:cubicBezTo>
                    <a:pt x="247858" y="288030"/>
                    <a:pt x="260407" y="288030"/>
                    <a:pt x="268150" y="295674"/>
                  </a:cubicBezTo>
                  <a:lnTo>
                    <a:pt x="282123" y="309630"/>
                  </a:lnTo>
                  <a:lnTo>
                    <a:pt x="339438" y="252385"/>
                  </a:lnTo>
                  <a:cubicBezTo>
                    <a:pt x="343309" y="248518"/>
                    <a:pt x="348382" y="246584"/>
                    <a:pt x="353455" y="246584"/>
                  </a:cubicBezTo>
                  <a:close/>
                  <a:moveTo>
                    <a:pt x="303775" y="183994"/>
                  </a:moveTo>
                  <a:cubicBezTo>
                    <a:pt x="238636" y="183994"/>
                    <a:pt x="185599" y="236960"/>
                    <a:pt x="185599" y="302012"/>
                  </a:cubicBezTo>
                  <a:cubicBezTo>
                    <a:pt x="185599" y="367152"/>
                    <a:pt x="238636" y="420118"/>
                    <a:pt x="303775" y="420118"/>
                  </a:cubicBezTo>
                  <a:cubicBezTo>
                    <a:pt x="369003" y="420118"/>
                    <a:pt x="422040" y="367152"/>
                    <a:pt x="422040" y="302012"/>
                  </a:cubicBezTo>
                  <a:cubicBezTo>
                    <a:pt x="422040" y="236960"/>
                    <a:pt x="369003" y="183994"/>
                    <a:pt x="303775" y="183994"/>
                  </a:cubicBezTo>
                  <a:close/>
                  <a:moveTo>
                    <a:pt x="303775" y="144448"/>
                  </a:moveTo>
                  <a:cubicBezTo>
                    <a:pt x="390805" y="144448"/>
                    <a:pt x="461639" y="215098"/>
                    <a:pt x="461639" y="302012"/>
                  </a:cubicBezTo>
                  <a:cubicBezTo>
                    <a:pt x="461639" y="388925"/>
                    <a:pt x="390805" y="459664"/>
                    <a:pt x="303775" y="459664"/>
                  </a:cubicBezTo>
                  <a:cubicBezTo>
                    <a:pt x="216745" y="459664"/>
                    <a:pt x="146000" y="388925"/>
                    <a:pt x="146000" y="302012"/>
                  </a:cubicBezTo>
                  <a:cubicBezTo>
                    <a:pt x="146000" y="215098"/>
                    <a:pt x="216745" y="144448"/>
                    <a:pt x="303775" y="144448"/>
                  </a:cubicBezTo>
                  <a:close/>
                  <a:moveTo>
                    <a:pt x="290157" y="39548"/>
                  </a:moveTo>
                  <a:lnTo>
                    <a:pt x="279833" y="91448"/>
                  </a:lnTo>
                  <a:cubicBezTo>
                    <a:pt x="278320" y="99269"/>
                    <a:pt x="272178" y="105401"/>
                    <a:pt x="264346" y="107001"/>
                  </a:cubicBezTo>
                  <a:cubicBezTo>
                    <a:pt x="238712" y="112155"/>
                    <a:pt x="214680" y="122109"/>
                    <a:pt x="192963" y="136683"/>
                  </a:cubicBezTo>
                  <a:cubicBezTo>
                    <a:pt x="186288" y="141216"/>
                    <a:pt x="177565" y="141216"/>
                    <a:pt x="170890" y="136683"/>
                  </a:cubicBezTo>
                  <a:lnTo>
                    <a:pt x="126654" y="107178"/>
                  </a:lnTo>
                  <a:lnTo>
                    <a:pt x="107340" y="126463"/>
                  </a:lnTo>
                  <a:lnTo>
                    <a:pt x="137157" y="170988"/>
                  </a:lnTo>
                  <a:cubicBezTo>
                    <a:pt x="141607" y="177564"/>
                    <a:pt x="141607" y="186185"/>
                    <a:pt x="137246" y="192850"/>
                  </a:cubicBezTo>
                  <a:cubicBezTo>
                    <a:pt x="123005" y="214446"/>
                    <a:pt x="113214" y="238263"/>
                    <a:pt x="108319" y="263591"/>
                  </a:cubicBezTo>
                  <a:cubicBezTo>
                    <a:pt x="106717" y="271501"/>
                    <a:pt x="100576" y="277633"/>
                    <a:pt x="92743" y="279233"/>
                  </a:cubicBezTo>
                  <a:lnTo>
                    <a:pt x="39607" y="289719"/>
                  </a:lnTo>
                  <a:lnTo>
                    <a:pt x="39607" y="317003"/>
                  </a:lnTo>
                  <a:lnTo>
                    <a:pt x="93277" y="327578"/>
                  </a:lnTo>
                  <a:cubicBezTo>
                    <a:pt x="101021" y="329178"/>
                    <a:pt x="107162" y="335221"/>
                    <a:pt x="108764" y="342953"/>
                  </a:cubicBezTo>
                  <a:cubicBezTo>
                    <a:pt x="114016" y="367837"/>
                    <a:pt x="123806" y="391210"/>
                    <a:pt x="138047" y="412450"/>
                  </a:cubicBezTo>
                  <a:cubicBezTo>
                    <a:pt x="142497" y="419115"/>
                    <a:pt x="142497" y="427736"/>
                    <a:pt x="138047" y="434401"/>
                  </a:cubicBezTo>
                  <a:lnTo>
                    <a:pt x="107340" y="480259"/>
                  </a:lnTo>
                  <a:lnTo>
                    <a:pt x="126654" y="499544"/>
                  </a:lnTo>
                  <a:lnTo>
                    <a:pt x="172848" y="468617"/>
                  </a:lnTo>
                  <a:cubicBezTo>
                    <a:pt x="179523" y="464173"/>
                    <a:pt x="188068" y="464173"/>
                    <a:pt x="194743" y="468528"/>
                  </a:cubicBezTo>
                  <a:cubicBezTo>
                    <a:pt x="215927" y="482392"/>
                    <a:pt x="239157" y="491901"/>
                    <a:pt x="263812" y="496966"/>
                  </a:cubicBezTo>
                  <a:cubicBezTo>
                    <a:pt x="271644" y="498566"/>
                    <a:pt x="277697" y="504698"/>
                    <a:pt x="279299" y="512519"/>
                  </a:cubicBezTo>
                  <a:lnTo>
                    <a:pt x="290157" y="567086"/>
                  </a:lnTo>
                  <a:lnTo>
                    <a:pt x="317482" y="567086"/>
                  </a:lnTo>
                  <a:lnTo>
                    <a:pt x="328341" y="512519"/>
                  </a:lnTo>
                  <a:cubicBezTo>
                    <a:pt x="329854" y="504698"/>
                    <a:pt x="335995" y="498566"/>
                    <a:pt x="343828" y="496966"/>
                  </a:cubicBezTo>
                  <a:cubicBezTo>
                    <a:pt x="368482" y="491901"/>
                    <a:pt x="391712" y="482392"/>
                    <a:pt x="412807" y="468528"/>
                  </a:cubicBezTo>
                  <a:cubicBezTo>
                    <a:pt x="419482" y="464173"/>
                    <a:pt x="428116" y="464173"/>
                    <a:pt x="434702" y="468617"/>
                  </a:cubicBezTo>
                  <a:lnTo>
                    <a:pt x="480985" y="499544"/>
                  </a:lnTo>
                  <a:lnTo>
                    <a:pt x="500299" y="480259"/>
                  </a:lnTo>
                  <a:lnTo>
                    <a:pt x="469592" y="434401"/>
                  </a:lnTo>
                  <a:cubicBezTo>
                    <a:pt x="465142" y="427736"/>
                    <a:pt x="465142" y="419115"/>
                    <a:pt x="469592" y="412450"/>
                  </a:cubicBezTo>
                  <a:cubicBezTo>
                    <a:pt x="483744" y="391210"/>
                    <a:pt x="493623" y="367837"/>
                    <a:pt x="498786" y="342953"/>
                  </a:cubicBezTo>
                  <a:cubicBezTo>
                    <a:pt x="500477" y="335221"/>
                    <a:pt x="506529" y="329178"/>
                    <a:pt x="514362" y="327578"/>
                  </a:cubicBezTo>
                  <a:lnTo>
                    <a:pt x="567943" y="317003"/>
                  </a:lnTo>
                  <a:lnTo>
                    <a:pt x="567943" y="289719"/>
                  </a:lnTo>
                  <a:lnTo>
                    <a:pt x="514896" y="279233"/>
                  </a:lnTo>
                  <a:cubicBezTo>
                    <a:pt x="507063" y="277633"/>
                    <a:pt x="500833" y="271501"/>
                    <a:pt x="499320" y="263591"/>
                  </a:cubicBezTo>
                  <a:cubicBezTo>
                    <a:pt x="494336" y="238263"/>
                    <a:pt x="484634" y="214446"/>
                    <a:pt x="470393" y="192850"/>
                  </a:cubicBezTo>
                  <a:cubicBezTo>
                    <a:pt x="466032" y="186185"/>
                    <a:pt x="466032" y="177564"/>
                    <a:pt x="470482" y="170988"/>
                  </a:cubicBezTo>
                  <a:lnTo>
                    <a:pt x="500299" y="126463"/>
                  </a:lnTo>
                  <a:lnTo>
                    <a:pt x="480985" y="107178"/>
                  </a:lnTo>
                  <a:lnTo>
                    <a:pt x="436749" y="136683"/>
                  </a:lnTo>
                  <a:cubicBezTo>
                    <a:pt x="430074" y="141216"/>
                    <a:pt x="421351" y="141216"/>
                    <a:pt x="414676" y="136683"/>
                  </a:cubicBezTo>
                  <a:cubicBezTo>
                    <a:pt x="392959" y="122109"/>
                    <a:pt x="368927" y="112155"/>
                    <a:pt x="343294" y="107001"/>
                  </a:cubicBezTo>
                  <a:cubicBezTo>
                    <a:pt x="335461" y="105401"/>
                    <a:pt x="329320" y="99269"/>
                    <a:pt x="327807" y="91448"/>
                  </a:cubicBezTo>
                  <a:lnTo>
                    <a:pt x="317482" y="39548"/>
                  </a:lnTo>
                  <a:close/>
                  <a:moveTo>
                    <a:pt x="273869" y="0"/>
                  </a:moveTo>
                  <a:lnTo>
                    <a:pt x="333770" y="0"/>
                  </a:lnTo>
                  <a:cubicBezTo>
                    <a:pt x="343205" y="0"/>
                    <a:pt x="351304" y="6665"/>
                    <a:pt x="353173" y="15908"/>
                  </a:cubicBezTo>
                  <a:lnTo>
                    <a:pt x="364121" y="71186"/>
                  </a:lnTo>
                  <a:cubicBezTo>
                    <a:pt x="385660" y="76784"/>
                    <a:pt x="406220" y="85316"/>
                    <a:pt x="425356" y="96692"/>
                  </a:cubicBezTo>
                  <a:lnTo>
                    <a:pt x="472440" y="65231"/>
                  </a:lnTo>
                  <a:cubicBezTo>
                    <a:pt x="480273" y="59988"/>
                    <a:pt x="490775" y="61054"/>
                    <a:pt x="497451" y="67720"/>
                  </a:cubicBezTo>
                  <a:lnTo>
                    <a:pt x="539817" y="109933"/>
                  </a:lnTo>
                  <a:cubicBezTo>
                    <a:pt x="546493" y="116687"/>
                    <a:pt x="547472" y="127085"/>
                    <a:pt x="542220" y="134995"/>
                  </a:cubicBezTo>
                  <a:lnTo>
                    <a:pt x="510445" y="182363"/>
                  </a:lnTo>
                  <a:cubicBezTo>
                    <a:pt x="521571" y="201382"/>
                    <a:pt x="529849" y="221644"/>
                    <a:pt x="535278" y="242884"/>
                  </a:cubicBezTo>
                  <a:lnTo>
                    <a:pt x="591618" y="254082"/>
                  </a:lnTo>
                  <a:cubicBezTo>
                    <a:pt x="600964" y="255860"/>
                    <a:pt x="607639" y="264036"/>
                    <a:pt x="607639" y="273456"/>
                  </a:cubicBezTo>
                  <a:lnTo>
                    <a:pt x="607639" y="333266"/>
                  </a:lnTo>
                  <a:cubicBezTo>
                    <a:pt x="607639" y="342686"/>
                    <a:pt x="600964" y="350774"/>
                    <a:pt x="591618" y="352640"/>
                  </a:cubicBezTo>
                  <a:lnTo>
                    <a:pt x="534566" y="363927"/>
                  </a:lnTo>
                  <a:cubicBezTo>
                    <a:pt x="528959" y="384722"/>
                    <a:pt x="520592" y="404541"/>
                    <a:pt x="509644" y="423115"/>
                  </a:cubicBezTo>
                  <a:lnTo>
                    <a:pt x="542220" y="471727"/>
                  </a:lnTo>
                  <a:cubicBezTo>
                    <a:pt x="547472" y="479548"/>
                    <a:pt x="546493" y="490035"/>
                    <a:pt x="539817" y="496700"/>
                  </a:cubicBezTo>
                  <a:cubicBezTo>
                    <a:pt x="499676" y="536781"/>
                    <a:pt x="489974" y="553133"/>
                    <a:pt x="472440" y="541402"/>
                  </a:cubicBezTo>
                  <a:lnTo>
                    <a:pt x="423309" y="508609"/>
                  </a:lnTo>
                  <a:cubicBezTo>
                    <a:pt x="404885" y="519273"/>
                    <a:pt x="385215" y="527271"/>
                    <a:pt x="364655" y="532693"/>
                  </a:cubicBezTo>
                  <a:lnTo>
                    <a:pt x="353173" y="590725"/>
                  </a:lnTo>
                  <a:cubicBezTo>
                    <a:pt x="351304" y="600057"/>
                    <a:pt x="343205" y="606722"/>
                    <a:pt x="333770" y="606722"/>
                  </a:cubicBezTo>
                  <a:lnTo>
                    <a:pt x="273869" y="606722"/>
                  </a:lnTo>
                  <a:cubicBezTo>
                    <a:pt x="264435" y="606722"/>
                    <a:pt x="256246" y="600057"/>
                    <a:pt x="254466" y="590725"/>
                  </a:cubicBezTo>
                  <a:lnTo>
                    <a:pt x="242896" y="532693"/>
                  </a:lnTo>
                  <a:cubicBezTo>
                    <a:pt x="222335" y="527271"/>
                    <a:pt x="202754" y="519273"/>
                    <a:pt x="184330" y="508609"/>
                  </a:cubicBezTo>
                  <a:lnTo>
                    <a:pt x="135199" y="541402"/>
                  </a:lnTo>
                  <a:cubicBezTo>
                    <a:pt x="127277" y="546645"/>
                    <a:pt x="116864" y="545668"/>
                    <a:pt x="110099" y="539002"/>
                  </a:cubicBezTo>
                  <a:lnTo>
                    <a:pt x="67822" y="496700"/>
                  </a:lnTo>
                  <a:cubicBezTo>
                    <a:pt x="61146" y="490035"/>
                    <a:pt x="60078" y="479548"/>
                    <a:pt x="65330" y="471727"/>
                  </a:cubicBezTo>
                  <a:lnTo>
                    <a:pt x="97995" y="423115"/>
                  </a:lnTo>
                  <a:cubicBezTo>
                    <a:pt x="86958" y="404541"/>
                    <a:pt x="78680" y="384722"/>
                    <a:pt x="73073" y="363927"/>
                  </a:cubicBezTo>
                  <a:lnTo>
                    <a:pt x="15932" y="352640"/>
                  </a:lnTo>
                  <a:cubicBezTo>
                    <a:pt x="6675" y="350774"/>
                    <a:pt x="0" y="342686"/>
                    <a:pt x="0" y="333266"/>
                  </a:cubicBezTo>
                  <a:lnTo>
                    <a:pt x="0" y="273456"/>
                  </a:lnTo>
                  <a:cubicBezTo>
                    <a:pt x="0" y="264036"/>
                    <a:pt x="6675" y="255860"/>
                    <a:pt x="15932" y="254082"/>
                  </a:cubicBezTo>
                  <a:lnTo>
                    <a:pt x="72361" y="242884"/>
                  </a:lnTo>
                  <a:cubicBezTo>
                    <a:pt x="77790" y="221644"/>
                    <a:pt x="86068" y="201382"/>
                    <a:pt x="97105" y="182363"/>
                  </a:cubicBezTo>
                  <a:lnTo>
                    <a:pt x="65330" y="134995"/>
                  </a:lnTo>
                  <a:cubicBezTo>
                    <a:pt x="60078" y="127085"/>
                    <a:pt x="61146" y="116687"/>
                    <a:pt x="67822" y="109933"/>
                  </a:cubicBezTo>
                  <a:lnTo>
                    <a:pt x="110099" y="67720"/>
                  </a:lnTo>
                  <a:cubicBezTo>
                    <a:pt x="116864" y="61054"/>
                    <a:pt x="127277" y="59988"/>
                    <a:pt x="135199" y="65231"/>
                  </a:cubicBezTo>
                  <a:lnTo>
                    <a:pt x="182194" y="96692"/>
                  </a:lnTo>
                  <a:cubicBezTo>
                    <a:pt x="201419" y="85316"/>
                    <a:pt x="221890" y="76784"/>
                    <a:pt x="243430" y="71186"/>
                  </a:cubicBezTo>
                  <a:lnTo>
                    <a:pt x="254466" y="15908"/>
                  </a:lnTo>
                  <a:cubicBezTo>
                    <a:pt x="256246" y="6665"/>
                    <a:pt x="264435" y="0"/>
                    <a:pt x="273869" y="0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</p:sp>
        <p:sp>
          <p:nvSpPr>
            <p:cNvPr id="14" name="文本框 13"/>
            <p:cNvSpPr txBox="1"/>
            <p:nvPr/>
          </p:nvSpPr>
          <p:spPr>
            <a:xfrm>
              <a:off x="8665827" y="1824799"/>
              <a:ext cx="1604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Consumer 2</a:t>
              </a:r>
              <a:r>
                <a:rPr lang="en-US" altLang="zh-CN" dirty="0">
                  <a:solidFill>
                    <a:schemeClr val="bg1"/>
                  </a:solidFill>
                </a:rPr>
                <a:t>.A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979048" y="1482336"/>
            <a:ext cx="2259646" cy="608764"/>
            <a:chOff x="7995078" y="1705083"/>
            <a:chExt cx="2259646" cy="608764"/>
          </a:xfrm>
        </p:grpSpPr>
        <p:sp>
          <p:nvSpPr>
            <p:cNvPr id="16" name="settings_329215"/>
            <p:cNvSpPr>
              <a:spLocks noChangeAspect="1"/>
            </p:cNvSpPr>
            <p:nvPr/>
          </p:nvSpPr>
          <p:spPr bwMode="auto">
            <a:xfrm>
              <a:off x="7995078" y="1705083"/>
              <a:ext cx="609685" cy="608764"/>
            </a:xfrm>
            <a:custGeom>
              <a:avLst/>
              <a:gdLst>
                <a:gd name="connsiteX0" fmla="*/ 353455 w 607639"/>
                <a:gd name="connsiteY0" fmla="*/ 246584 h 606722"/>
                <a:gd name="connsiteX1" fmla="*/ 367472 w 607639"/>
                <a:gd name="connsiteY1" fmla="*/ 252385 h 606722"/>
                <a:gd name="connsiteX2" fmla="*/ 367472 w 607639"/>
                <a:gd name="connsiteY2" fmla="*/ 280385 h 606722"/>
                <a:gd name="connsiteX3" fmla="*/ 296095 w 607639"/>
                <a:gd name="connsiteY3" fmla="*/ 351587 h 606722"/>
                <a:gd name="connsiteX4" fmla="*/ 268061 w 607639"/>
                <a:gd name="connsiteY4" fmla="*/ 351587 h 606722"/>
                <a:gd name="connsiteX5" fmla="*/ 240115 w 607639"/>
                <a:gd name="connsiteY5" fmla="*/ 323675 h 606722"/>
                <a:gd name="connsiteX6" fmla="*/ 240115 w 607639"/>
                <a:gd name="connsiteY6" fmla="*/ 295674 h 606722"/>
                <a:gd name="connsiteX7" fmla="*/ 268150 w 607639"/>
                <a:gd name="connsiteY7" fmla="*/ 295674 h 606722"/>
                <a:gd name="connsiteX8" fmla="*/ 282123 w 607639"/>
                <a:gd name="connsiteY8" fmla="*/ 309630 h 606722"/>
                <a:gd name="connsiteX9" fmla="*/ 339438 w 607639"/>
                <a:gd name="connsiteY9" fmla="*/ 252385 h 606722"/>
                <a:gd name="connsiteX10" fmla="*/ 353455 w 607639"/>
                <a:gd name="connsiteY10" fmla="*/ 246584 h 606722"/>
                <a:gd name="connsiteX11" fmla="*/ 303775 w 607639"/>
                <a:gd name="connsiteY11" fmla="*/ 183994 h 606722"/>
                <a:gd name="connsiteX12" fmla="*/ 185599 w 607639"/>
                <a:gd name="connsiteY12" fmla="*/ 302012 h 606722"/>
                <a:gd name="connsiteX13" fmla="*/ 303775 w 607639"/>
                <a:gd name="connsiteY13" fmla="*/ 420118 h 606722"/>
                <a:gd name="connsiteX14" fmla="*/ 422040 w 607639"/>
                <a:gd name="connsiteY14" fmla="*/ 302012 h 606722"/>
                <a:gd name="connsiteX15" fmla="*/ 303775 w 607639"/>
                <a:gd name="connsiteY15" fmla="*/ 183994 h 606722"/>
                <a:gd name="connsiteX16" fmla="*/ 303775 w 607639"/>
                <a:gd name="connsiteY16" fmla="*/ 144448 h 606722"/>
                <a:gd name="connsiteX17" fmla="*/ 461639 w 607639"/>
                <a:gd name="connsiteY17" fmla="*/ 302012 h 606722"/>
                <a:gd name="connsiteX18" fmla="*/ 303775 w 607639"/>
                <a:gd name="connsiteY18" fmla="*/ 459664 h 606722"/>
                <a:gd name="connsiteX19" fmla="*/ 146000 w 607639"/>
                <a:gd name="connsiteY19" fmla="*/ 302012 h 606722"/>
                <a:gd name="connsiteX20" fmla="*/ 303775 w 607639"/>
                <a:gd name="connsiteY20" fmla="*/ 144448 h 606722"/>
                <a:gd name="connsiteX21" fmla="*/ 290157 w 607639"/>
                <a:gd name="connsiteY21" fmla="*/ 39548 h 606722"/>
                <a:gd name="connsiteX22" fmla="*/ 279833 w 607639"/>
                <a:gd name="connsiteY22" fmla="*/ 91448 h 606722"/>
                <a:gd name="connsiteX23" fmla="*/ 264346 w 607639"/>
                <a:gd name="connsiteY23" fmla="*/ 107001 h 606722"/>
                <a:gd name="connsiteX24" fmla="*/ 192963 w 607639"/>
                <a:gd name="connsiteY24" fmla="*/ 136683 h 606722"/>
                <a:gd name="connsiteX25" fmla="*/ 170890 w 607639"/>
                <a:gd name="connsiteY25" fmla="*/ 136683 h 606722"/>
                <a:gd name="connsiteX26" fmla="*/ 126654 w 607639"/>
                <a:gd name="connsiteY26" fmla="*/ 107178 h 606722"/>
                <a:gd name="connsiteX27" fmla="*/ 107340 w 607639"/>
                <a:gd name="connsiteY27" fmla="*/ 126463 h 606722"/>
                <a:gd name="connsiteX28" fmla="*/ 137157 w 607639"/>
                <a:gd name="connsiteY28" fmla="*/ 170988 h 606722"/>
                <a:gd name="connsiteX29" fmla="*/ 137246 w 607639"/>
                <a:gd name="connsiteY29" fmla="*/ 192850 h 606722"/>
                <a:gd name="connsiteX30" fmla="*/ 108319 w 607639"/>
                <a:gd name="connsiteY30" fmla="*/ 263591 h 606722"/>
                <a:gd name="connsiteX31" fmla="*/ 92743 w 607639"/>
                <a:gd name="connsiteY31" fmla="*/ 279233 h 606722"/>
                <a:gd name="connsiteX32" fmla="*/ 39607 w 607639"/>
                <a:gd name="connsiteY32" fmla="*/ 289719 h 606722"/>
                <a:gd name="connsiteX33" fmla="*/ 39607 w 607639"/>
                <a:gd name="connsiteY33" fmla="*/ 317003 h 606722"/>
                <a:gd name="connsiteX34" fmla="*/ 93277 w 607639"/>
                <a:gd name="connsiteY34" fmla="*/ 327578 h 606722"/>
                <a:gd name="connsiteX35" fmla="*/ 108764 w 607639"/>
                <a:gd name="connsiteY35" fmla="*/ 342953 h 606722"/>
                <a:gd name="connsiteX36" fmla="*/ 138047 w 607639"/>
                <a:gd name="connsiteY36" fmla="*/ 412450 h 606722"/>
                <a:gd name="connsiteX37" fmla="*/ 138047 w 607639"/>
                <a:gd name="connsiteY37" fmla="*/ 434401 h 606722"/>
                <a:gd name="connsiteX38" fmla="*/ 107340 w 607639"/>
                <a:gd name="connsiteY38" fmla="*/ 480259 h 606722"/>
                <a:gd name="connsiteX39" fmla="*/ 126654 w 607639"/>
                <a:gd name="connsiteY39" fmla="*/ 499544 h 606722"/>
                <a:gd name="connsiteX40" fmla="*/ 172848 w 607639"/>
                <a:gd name="connsiteY40" fmla="*/ 468617 h 606722"/>
                <a:gd name="connsiteX41" fmla="*/ 194743 w 607639"/>
                <a:gd name="connsiteY41" fmla="*/ 468528 h 606722"/>
                <a:gd name="connsiteX42" fmla="*/ 263812 w 607639"/>
                <a:gd name="connsiteY42" fmla="*/ 496966 h 606722"/>
                <a:gd name="connsiteX43" fmla="*/ 279299 w 607639"/>
                <a:gd name="connsiteY43" fmla="*/ 512519 h 606722"/>
                <a:gd name="connsiteX44" fmla="*/ 290157 w 607639"/>
                <a:gd name="connsiteY44" fmla="*/ 567086 h 606722"/>
                <a:gd name="connsiteX45" fmla="*/ 317482 w 607639"/>
                <a:gd name="connsiteY45" fmla="*/ 567086 h 606722"/>
                <a:gd name="connsiteX46" fmla="*/ 328341 w 607639"/>
                <a:gd name="connsiteY46" fmla="*/ 512519 h 606722"/>
                <a:gd name="connsiteX47" fmla="*/ 343828 w 607639"/>
                <a:gd name="connsiteY47" fmla="*/ 496966 h 606722"/>
                <a:gd name="connsiteX48" fmla="*/ 412807 w 607639"/>
                <a:gd name="connsiteY48" fmla="*/ 468528 h 606722"/>
                <a:gd name="connsiteX49" fmla="*/ 434702 w 607639"/>
                <a:gd name="connsiteY49" fmla="*/ 468617 h 606722"/>
                <a:gd name="connsiteX50" fmla="*/ 480985 w 607639"/>
                <a:gd name="connsiteY50" fmla="*/ 499544 h 606722"/>
                <a:gd name="connsiteX51" fmla="*/ 500299 w 607639"/>
                <a:gd name="connsiteY51" fmla="*/ 480259 h 606722"/>
                <a:gd name="connsiteX52" fmla="*/ 469592 w 607639"/>
                <a:gd name="connsiteY52" fmla="*/ 434401 h 606722"/>
                <a:gd name="connsiteX53" fmla="*/ 469592 w 607639"/>
                <a:gd name="connsiteY53" fmla="*/ 412450 h 606722"/>
                <a:gd name="connsiteX54" fmla="*/ 498786 w 607639"/>
                <a:gd name="connsiteY54" fmla="*/ 342953 h 606722"/>
                <a:gd name="connsiteX55" fmla="*/ 514362 w 607639"/>
                <a:gd name="connsiteY55" fmla="*/ 327578 h 606722"/>
                <a:gd name="connsiteX56" fmla="*/ 567943 w 607639"/>
                <a:gd name="connsiteY56" fmla="*/ 317003 h 606722"/>
                <a:gd name="connsiteX57" fmla="*/ 567943 w 607639"/>
                <a:gd name="connsiteY57" fmla="*/ 289719 h 606722"/>
                <a:gd name="connsiteX58" fmla="*/ 514896 w 607639"/>
                <a:gd name="connsiteY58" fmla="*/ 279233 h 606722"/>
                <a:gd name="connsiteX59" fmla="*/ 499320 w 607639"/>
                <a:gd name="connsiteY59" fmla="*/ 263591 h 606722"/>
                <a:gd name="connsiteX60" fmla="*/ 470393 w 607639"/>
                <a:gd name="connsiteY60" fmla="*/ 192850 h 606722"/>
                <a:gd name="connsiteX61" fmla="*/ 470482 w 607639"/>
                <a:gd name="connsiteY61" fmla="*/ 170988 h 606722"/>
                <a:gd name="connsiteX62" fmla="*/ 500299 w 607639"/>
                <a:gd name="connsiteY62" fmla="*/ 126463 h 606722"/>
                <a:gd name="connsiteX63" fmla="*/ 480985 w 607639"/>
                <a:gd name="connsiteY63" fmla="*/ 107178 h 606722"/>
                <a:gd name="connsiteX64" fmla="*/ 436749 w 607639"/>
                <a:gd name="connsiteY64" fmla="*/ 136683 h 606722"/>
                <a:gd name="connsiteX65" fmla="*/ 414676 w 607639"/>
                <a:gd name="connsiteY65" fmla="*/ 136683 h 606722"/>
                <a:gd name="connsiteX66" fmla="*/ 343294 w 607639"/>
                <a:gd name="connsiteY66" fmla="*/ 107001 h 606722"/>
                <a:gd name="connsiteX67" fmla="*/ 327807 w 607639"/>
                <a:gd name="connsiteY67" fmla="*/ 91448 h 606722"/>
                <a:gd name="connsiteX68" fmla="*/ 317482 w 607639"/>
                <a:gd name="connsiteY68" fmla="*/ 39548 h 606722"/>
                <a:gd name="connsiteX69" fmla="*/ 273869 w 607639"/>
                <a:gd name="connsiteY69" fmla="*/ 0 h 606722"/>
                <a:gd name="connsiteX70" fmla="*/ 333770 w 607639"/>
                <a:gd name="connsiteY70" fmla="*/ 0 h 606722"/>
                <a:gd name="connsiteX71" fmla="*/ 353173 w 607639"/>
                <a:gd name="connsiteY71" fmla="*/ 15908 h 606722"/>
                <a:gd name="connsiteX72" fmla="*/ 364121 w 607639"/>
                <a:gd name="connsiteY72" fmla="*/ 71186 h 606722"/>
                <a:gd name="connsiteX73" fmla="*/ 425356 w 607639"/>
                <a:gd name="connsiteY73" fmla="*/ 96692 h 606722"/>
                <a:gd name="connsiteX74" fmla="*/ 472440 w 607639"/>
                <a:gd name="connsiteY74" fmla="*/ 65231 h 606722"/>
                <a:gd name="connsiteX75" fmla="*/ 497451 w 607639"/>
                <a:gd name="connsiteY75" fmla="*/ 67720 h 606722"/>
                <a:gd name="connsiteX76" fmla="*/ 539817 w 607639"/>
                <a:gd name="connsiteY76" fmla="*/ 109933 h 606722"/>
                <a:gd name="connsiteX77" fmla="*/ 542220 w 607639"/>
                <a:gd name="connsiteY77" fmla="*/ 134995 h 606722"/>
                <a:gd name="connsiteX78" fmla="*/ 510445 w 607639"/>
                <a:gd name="connsiteY78" fmla="*/ 182363 h 606722"/>
                <a:gd name="connsiteX79" fmla="*/ 535278 w 607639"/>
                <a:gd name="connsiteY79" fmla="*/ 242884 h 606722"/>
                <a:gd name="connsiteX80" fmla="*/ 591618 w 607639"/>
                <a:gd name="connsiteY80" fmla="*/ 254082 h 606722"/>
                <a:gd name="connsiteX81" fmla="*/ 607639 w 607639"/>
                <a:gd name="connsiteY81" fmla="*/ 273456 h 606722"/>
                <a:gd name="connsiteX82" fmla="*/ 607639 w 607639"/>
                <a:gd name="connsiteY82" fmla="*/ 333266 h 606722"/>
                <a:gd name="connsiteX83" fmla="*/ 591618 w 607639"/>
                <a:gd name="connsiteY83" fmla="*/ 352640 h 606722"/>
                <a:gd name="connsiteX84" fmla="*/ 534566 w 607639"/>
                <a:gd name="connsiteY84" fmla="*/ 363927 h 606722"/>
                <a:gd name="connsiteX85" fmla="*/ 509644 w 607639"/>
                <a:gd name="connsiteY85" fmla="*/ 423115 h 606722"/>
                <a:gd name="connsiteX86" fmla="*/ 542220 w 607639"/>
                <a:gd name="connsiteY86" fmla="*/ 471727 h 606722"/>
                <a:gd name="connsiteX87" fmla="*/ 539817 w 607639"/>
                <a:gd name="connsiteY87" fmla="*/ 496700 h 606722"/>
                <a:gd name="connsiteX88" fmla="*/ 472440 w 607639"/>
                <a:gd name="connsiteY88" fmla="*/ 541402 h 606722"/>
                <a:gd name="connsiteX89" fmla="*/ 423309 w 607639"/>
                <a:gd name="connsiteY89" fmla="*/ 508609 h 606722"/>
                <a:gd name="connsiteX90" fmla="*/ 364655 w 607639"/>
                <a:gd name="connsiteY90" fmla="*/ 532693 h 606722"/>
                <a:gd name="connsiteX91" fmla="*/ 353173 w 607639"/>
                <a:gd name="connsiteY91" fmla="*/ 590725 h 606722"/>
                <a:gd name="connsiteX92" fmla="*/ 333770 w 607639"/>
                <a:gd name="connsiteY92" fmla="*/ 606722 h 606722"/>
                <a:gd name="connsiteX93" fmla="*/ 273869 w 607639"/>
                <a:gd name="connsiteY93" fmla="*/ 606722 h 606722"/>
                <a:gd name="connsiteX94" fmla="*/ 254466 w 607639"/>
                <a:gd name="connsiteY94" fmla="*/ 590725 h 606722"/>
                <a:gd name="connsiteX95" fmla="*/ 242896 w 607639"/>
                <a:gd name="connsiteY95" fmla="*/ 532693 h 606722"/>
                <a:gd name="connsiteX96" fmla="*/ 184330 w 607639"/>
                <a:gd name="connsiteY96" fmla="*/ 508609 h 606722"/>
                <a:gd name="connsiteX97" fmla="*/ 135199 w 607639"/>
                <a:gd name="connsiteY97" fmla="*/ 541402 h 606722"/>
                <a:gd name="connsiteX98" fmla="*/ 110099 w 607639"/>
                <a:gd name="connsiteY98" fmla="*/ 539002 h 606722"/>
                <a:gd name="connsiteX99" fmla="*/ 67822 w 607639"/>
                <a:gd name="connsiteY99" fmla="*/ 496700 h 606722"/>
                <a:gd name="connsiteX100" fmla="*/ 65330 w 607639"/>
                <a:gd name="connsiteY100" fmla="*/ 471727 h 606722"/>
                <a:gd name="connsiteX101" fmla="*/ 97995 w 607639"/>
                <a:gd name="connsiteY101" fmla="*/ 423115 h 606722"/>
                <a:gd name="connsiteX102" fmla="*/ 73073 w 607639"/>
                <a:gd name="connsiteY102" fmla="*/ 363927 h 606722"/>
                <a:gd name="connsiteX103" fmla="*/ 15932 w 607639"/>
                <a:gd name="connsiteY103" fmla="*/ 352640 h 606722"/>
                <a:gd name="connsiteX104" fmla="*/ 0 w 607639"/>
                <a:gd name="connsiteY104" fmla="*/ 333266 h 606722"/>
                <a:gd name="connsiteX105" fmla="*/ 0 w 607639"/>
                <a:gd name="connsiteY105" fmla="*/ 273456 h 606722"/>
                <a:gd name="connsiteX106" fmla="*/ 15932 w 607639"/>
                <a:gd name="connsiteY106" fmla="*/ 254082 h 606722"/>
                <a:gd name="connsiteX107" fmla="*/ 72361 w 607639"/>
                <a:gd name="connsiteY107" fmla="*/ 242884 h 606722"/>
                <a:gd name="connsiteX108" fmla="*/ 97105 w 607639"/>
                <a:gd name="connsiteY108" fmla="*/ 182363 h 606722"/>
                <a:gd name="connsiteX109" fmla="*/ 65330 w 607639"/>
                <a:gd name="connsiteY109" fmla="*/ 134995 h 606722"/>
                <a:gd name="connsiteX110" fmla="*/ 67822 w 607639"/>
                <a:gd name="connsiteY110" fmla="*/ 109933 h 606722"/>
                <a:gd name="connsiteX111" fmla="*/ 110099 w 607639"/>
                <a:gd name="connsiteY111" fmla="*/ 67720 h 606722"/>
                <a:gd name="connsiteX112" fmla="*/ 135199 w 607639"/>
                <a:gd name="connsiteY112" fmla="*/ 65231 h 606722"/>
                <a:gd name="connsiteX113" fmla="*/ 182194 w 607639"/>
                <a:gd name="connsiteY113" fmla="*/ 96692 h 606722"/>
                <a:gd name="connsiteX114" fmla="*/ 243430 w 607639"/>
                <a:gd name="connsiteY114" fmla="*/ 71186 h 606722"/>
                <a:gd name="connsiteX115" fmla="*/ 254466 w 607639"/>
                <a:gd name="connsiteY115" fmla="*/ 15908 h 606722"/>
                <a:gd name="connsiteX116" fmla="*/ 273869 w 607639"/>
                <a:gd name="connsiteY116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607639" h="606722">
                  <a:moveTo>
                    <a:pt x="353455" y="246584"/>
                  </a:moveTo>
                  <a:cubicBezTo>
                    <a:pt x="358528" y="246584"/>
                    <a:pt x="363601" y="248518"/>
                    <a:pt x="367472" y="252385"/>
                  </a:cubicBezTo>
                  <a:cubicBezTo>
                    <a:pt x="375126" y="260118"/>
                    <a:pt x="375126" y="272652"/>
                    <a:pt x="367472" y="280385"/>
                  </a:cubicBezTo>
                  <a:lnTo>
                    <a:pt x="296095" y="351587"/>
                  </a:lnTo>
                  <a:cubicBezTo>
                    <a:pt x="288352" y="359320"/>
                    <a:pt x="275804" y="359320"/>
                    <a:pt x="268061" y="351587"/>
                  </a:cubicBezTo>
                  <a:lnTo>
                    <a:pt x="240115" y="323675"/>
                  </a:lnTo>
                  <a:cubicBezTo>
                    <a:pt x="232372" y="315941"/>
                    <a:pt x="232372" y="303408"/>
                    <a:pt x="240115" y="295674"/>
                  </a:cubicBezTo>
                  <a:cubicBezTo>
                    <a:pt x="247858" y="288030"/>
                    <a:pt x="260407" y="288030"/>
                    <a:pt x="268150" y="295674"/>
                  </a:cubicBezTo>
                  <a:lnTo>
                    <a:pt x="282123" y="309630"/>
                  </a:lnTo>
                  <a:lnTo>
                    <a:pt x="339438" y="252385"/>
                  </a:lnTo>
                  <a:cubicBezTo>
                    <a:pt x="343309" y="248518"/>
                    <a:pt x="348382" y="246584"/>
                    <a:pt x="353455" y="246584"/>
                  </a:cubicBezTo>
                  <a:close/>
                  <a:moveTo>
                    <a:pt x="303775" y="183994"/>
                  </a:moveTo>
                  <a:cubicBezTo>
                    <a:pt x="238636" y="183994"/>
                    <a:pt x="185599" y="236960"/>
                    <a:pt x="185599" y="302012"/>
                  </a:cubicBezTo>
                  <a:cubicBezTo>
                    <a:pt x="185599" y="367152"/>
                    <a:pt x="238636" y="420118"/>
                    <a:pt x="303775" y="420118"/>
                  </a:cubicBezTo>
                  <a:cubicBezTo>
                    <a:pt x="369003" y="420118"/>
                    <a:pt x="422040" y="367152"/>
                    <a:pt x="422040" y="302012"/>
                  </a:cubicBezTo>
                  <a:cubicBezTo>
                    <a:pt x="422040" y="236960"/>
                    <a:pt x="369003" y="183994"/>
                    <a:pt x="303775" y="183994"/>
                  </a:cubicBezTo>
                  <a:close/>
                  <a:moveTo>
                    <a:pt x="303775" y="144448"/>
                  </a:moveTo>
                  <a:cubicBezTo>
                    <a:pt x="390805" y="144448"/>
                    <a:pt x="461639" y="215098"/>
                    <a:pt x="461639" y="302012"/>
                  </a:cubicBezTo>
                  <a:cubicBezTo>
                    <a:pt x="461639" y="388925"/>
                    <a:pt x="390805" y="459664"/>
                    <a:pt x="303775" y="459664"/>
                  </a:cubicBezTo>
                  <a:cubicBezTo>
                    <a:pt x="216745" y="459664"/>
                    <a:pt x="146000" y="388925"/>
                    <a:pt x="146000" y="302012"/>
                  </a:cubicBezTo>
                  <a:cubicBezTo>
                    <a:pt x="146000" y="215098"/>
                    <a:pt x="216745" y="144448"/>
                    <a:pt x="303775" y="144448"/>
                  </a:cubicBezTo>
                  <a:close/>
                  <a:moveTo>
                    <a:pt x="290157" y="39548"/>
                  </a:moveTo>
                  <a:lnTo>
                    <a:pt x="279833" y="91448"/>
                  </a:lnTo>
                  <a:cubicBezTo>
                    <a:pt x="278320" y="99269"/>
                    <a:pt x="272178" y="105401"/>
                    <a:pt x="264346" y="107001"/>
                  </a:cubicBezTo>
                  <a:cubicBezTo>
                    <a:pt x="238712" y="112155"/>
                    <a:pt x="214680" y="122109"/>
                    <a:pt x="192963" y="136683"/>
                  </a:cubicBezTo>
                  <a:cubicBezTo>
                    <a:pt x="186288" y="141216"/>
                    <a:pt x="177565" y="141216"/>
                    <a:pt x="170890" y="136683"/>
                  </a:cubicBezTo>
                  <a:lnTo>
                    <a:pt x="126654" y="107178"/>
                  </a:lnTo>
                  <a:lnTo>
                    <a:pt x="107340" y="126463"/>
                  </a:lnTo>
                  <a:lnTo>
                    <a:pt x="137157" y="170988"/>
                  </a:lnTo>
                  <a:cubicBezTo>
                    <a:pt x="141607" y="177564"/>
                    <a:pt x="141607" y="186185"/>
                    <a:pt x="137246" y="192850"/>
                  </a:cubicBezTo>
                  <a:cubicBezTo>
                    <a:pt x="123005" y="214446"/>
                    <a:pt x="113214" y="238263"/>
                    <a:pt x="108319" y="263591"/>
                  </a:cubicBezTo>
                  <a:cubicBezTo>
                    <a:pt x="106717" y="271501"/>
                    <a:pt x="100576" y="277633"/>
                    <a:pt x="92743" y="279233"/>
                  </a:cubicBezTo>
                  <a:lnTo>
                    <a:pt x="39607" y="289719"/>
                  </a:lnTo>
                  <a:lnTo>
                    <a:pt x="39607" y="317003"/>
                  </a:lnTo>
                  <a:lnTo>
                    <a:pt x="93277" y="327578"/>
                  </a:lnTo>
                  <a:cubicBezTo>
                    <a:pt x="101021" y="329178"/>
                    <a:pt x="107162" y="335221"/>
                    <a:pt x="108764" y="342953"/>
                  </a:cubicBezTo>
                  <a:cubicBezTo>
                    <a:pt x="114016" y="367837"/>
                    <a:pt x="123806" y="391210"/>
                    <a:pt x="138047" y="412450"/>
                  </a:cubicBezTo>
                  <a:cubicBezTo>
                    <a:pt x="142497" y="419115"/>
                    <a:pt x="142497" y="427736"/>
                    <a:pt x="138047" y="434401"/>
                  </a:cubicBezTo>
                  <a:lnTo>
                    <a:pt x="107340" y="480259"/>
                  </a:lnTo>
                  <a:lnTo>
                    <a:pt x="126654" y="499544"/>
                  </a:lnTo>
                  <a:lnTo>
                    <a:pt x="172848" y="468617"/>
                  </a:lnTo>
                  <a:cubicBezTo>
                    <a:pt x="179523" y="464173"/>
                    <a:pt x="188068" y="464173"/>
                    <a:pt x="194743" y="468528"/>
                  </a:cubicBezTo>
                  <a:cubicBezTo>
                    <a:pt x="215927" y="482392"/>
                    <a:pt x="239157" y="491901"/>
                    <a:pt x="263812" y="496966"/>
                  </a:cubicBezTo>
                  <a:cubicBezTo>
                    <a:pt x="271644" y="498566"/>
                    <a:pt x="277697" y="504698"/>
                    <a:pt x="279299" y="512519"/>
                  </a:cubicBezTo>
                  <a:lnTo>
                    <a:pt x="290157" y="567086"/>
                  </a:lnTo>
                  <a:lnTo>
                    <a:pt x="317482" y="567086"/>
                  </a:lnTo>
                  <a:lnTo>
                    <a:pt x="328341" y="512519"/>
                  </a:lnTo>
                  <a:cubicBezTo>
                    <a:pt x="329854" y="504698"/>
                    <a:pt x="335995" y="498566"/>
                    <a:pt x="343828" y="496966"/>
                  </a:cubicBezTo>
                  <a:cubicBezTo>
                    <a:pt x="368482" y="491901"/>
                    <a:pt x="391712" y="482392"/>
                    <a:pt x="412807" y="468528"/>
                  </a:cubicBezTo>
                  <a:cubicBezTo>
                    <a:pt x="419482" y="464173"/>
                    <a:pt x="428116" y="464173"/>
                    <a:pt x="434702" y="468617"/>
                  </a:cubicBezTo>
                  <a:lnTo>
                    <a:pt x="480985" y="499544"/>
                  </a:lnTo>
                  <a:lnTo>
                    <a:pt x="500299" y="480259"/>
                  </a:lnTo>
                  <a:lnTo>
                    <a:pt x="469592" y="434401"/>
                  </a:lnTo>
                  <a:cubicBezTo>
                    <a:pt x="465142" y="427736"/>
                    <a:pt x="465142" y="419115"/>
                    <a:pt x="469592" y="412450"/>
                  </a:cubicBezTo>
                  <a:cubicBezTo>
                    <a:pt x="483744" y="391210"/>
                    <a:pt x="493623" y="367837"/>
                    <a:pt x="498786" y="342953"/>
                  </a:cubicBezTo>
                  <a:cubicBezTo>
                    <a:pt x="500477" y="335221"/>
                    <a:pt x="506529" y="329178"/>
                    <a:pt x="514362" y="327578"/>
                  </a:cubicBezTo>
                  <a:lnTo>
                    <a:pt x="567943" y="317003"/>
                  </a:lnTo>
                  <a:lnTo>
                    <a:pt x="567943" y="289719"/>
                  </a:lnTo>
                  <a:lnTo>
                    <a:pt x="514896" y="279233"/>
                  </a:lnTo>
                  <a:cubicBezTo>
                    <a:pt x="507063" y="277633"/>
                    <a:pt x="500833" y="271501"/>
                    <a:pt x="499320" y="263591"/>
                  </a:cubicBezTo>
                  <a:cubicBezTo>
                    <a:pt x="494336" y="238263"/>
                    <a:pt x="484634" y="214446"/>
                    <a:pt x="470393" y="192850"/>
                  </a:cubicBezTo>
                  <a:cubicBezTo>
                    <a:pt x="466032" y="186185"/>
                    <a:pt x="466032" y="177564"/>
                    <a:pt x="470482" y="170988"/>
                  </a:cubicBezTo>
                  <a:lnTo>
                    <a:pt x="500299" y="126463"/>
                  </a:lnTo>
                  <a:lnTo>
                    <a:pt x="480985" y="107178"/>
                  </a:lnTo>
                  <a:lnTo>
                    <a:pt x="436749" y="136683"/>
                  </a:lnTo>
                  <a:cubicBezTo>
                    <a:pt x="430074" y="141216"/>
                    <a:pt x="421351" y="141216"/>
                    <a:pt x="414676" y="136683"/>
                  </a:cubicBezTo>
                  <a:cubicBezTo>
                    <a:pt x="392959" y="122109"/>
                    <a:pt x="368927" y="112155"/>
                    <a:pt x="343294" y="107001"/>
                  </a:cubicBezTo>
                  <a:cubicBezTo>
                    <a:pt x="335461" y="105401"/>
                    <a:pt x="329320" y="99269"/>
                    <a:pt x="327807" y="91448"/>
                  </a:cubicBezTo>
                  <a:lnTo>
                    <a:pt x="317482" y="39548"/>
                  </a:lnTo>
                  <a:close/>
                  <a:moveTo>
                    <a:pt x="273869" y="0"/>
                  </a:moveTo>
                  <a:lnTo>
                    <a:pt x="333770" y="0"/>
                  </a:lnTo>
                  <a:cubicBezTo>
                    <a:pt x="343205" y="0"/>
                    <a:pt x="351304" y="6665"/>
                    <a:pt x="353173" y="15908"/>
                  </a:cubicBezTo>
                  <a:lnTo>
                    <a:pt x="364121" y="71186"/>
                  </a:lnTo>
                  <a:cubicBezTo>
                    <a:pt x="385660" y="76784"/>
                    <a:pt x="406220" y="85316"/>
                    <a:pt x="425356" y="96692"/>
                  </a:cubicBezTo>
                  <a:lnTo>
                    <a:pt x="472440" y="65231"/>
                  </a:lnTo>
                  <a:cubicBezTo>
                    <a:pt x="480273" y="59988"/>
                    <a:pt x="490775" y="61054"/>
                    <a:pt x="497451" y="67720"/>
                  </a:cubicBezTo>
                  <a:lnTo>
                    <a:pt x="539817" y="109933"/>
                  </a:lnTo>
                  <a:cubicBezTo>
                    <a:pt x="546493" y="116687"/>
                    <a:pt x="547472" y="127085"/>
                    <a:pt x="542220" y="134995"/>
                  </a:cubicBezTo>
                  <a:lnTo>
                    <a:pt x="510445" y="182363"/>
                  </a:lnTo>
                  <a:cubicBezTo>
                    <a:pt x="521571" y="201382"/>
                    <a:pt x="529849" y="221644"/>
                    <a:pt x="535278" y="242884"/>
                  </a:cubicBezTo>
                  <a:lnTo>
                    <a:pt x="591618" y="254082"/>
                  </a:lnTo>
                  <a:cubicBezTo>
                    <a:pt x="600964" y="255860"/>
                    <a:pt x="607639" y="264036"/>
                    <a:pt x="607639" y="273456"/>
                  </a:cubicBezTo>
                  <a:lnTo>
                    <a:pt x="607639" y="333266"/>
                  </a:lnTo>
                  <a:cubicBezTo>
                    <a:pt x="607639" y="342686"/>
                    <a:pt x="600964" y="350774"/>
                    <a:pt x="591618" y="352640"/>
                  </a:cubicBezTo>
                  <a:lnTo>
                    <a:pt x="534566" y="363927"/>
                  </a:lnTo>
                  <a:cubicBezTo>
                    <a:pt x="528959" y="384722"/>
                    <a:pt x="520592" y="404541"/>
                    <a:pt x="509644" y="423115"/>
                  </a:cubicBezTo>
                  <a:lnTo>
                    <a:pt x="542220" y="471727"/>
                  </a:lnTo>
                  <a:cubicBezTo>
                    <a:pt x="547472" y="479548"/>
                    <a:pt x="546493" y="490035"/>
                    <a:pt x="539817" y="496700"/>
                  </a:cubicBezTo>
                  <a:cubicBezTo>
                    <a:pt x="499676" y="536781"/>
                    <a:pt x="489974" y="553133"/>
                    <a:pt x="472440" y="541402"/>
                  </a:cubicBezTo>
                  <a:lnTo>
                    <a:pt x="423309" y="508609"/>
                  </a:lnTo>
                  <a:cubicBezTo>
                    <a:pt x="404885" y="519273"/>
                    <a:pt x="385215" y="527271"/>
                    <a:pt x="364655" y="532693"/>
                  </a:cubicBezTo>
                  <a:lnTo>
                    <a:pt x="353173" y="590725"/>
                  </a:lnTo>
                  <a:cubicBezTo>
                    <a:pt x="351304" y="600057"/>
                    <a:pt x="343205" y="606722"/>
                    <a:pt x="333770" y="606722"/>
                  </a:cubicBezTo>
                  <a:lnTo>
                    <a:pt x="273869" y="606722"/>
                  </a:lnTo>
                  <a:cubicBezTo>
                    <a:pt x="264435" y="606722"/>
                    <a:pt x="256246" y="600057"/>
                    <a:pt x="254466" y="590725"/>
                  </a:cubicBezTo>
                  <a:lnTo>
                    <a:pt x="242896" y="532693"/>
                  </a:lnTo>
                  <a:cubicBezTo>
                    <a:pt x="222335" y="527271"/>
                    <a:pt x="202754" y="519273"/>
                    <a:pt x="184330" y="508609"/>
                  </a:cubicBezTo>
                  <a:lnTo>
                    <a:pt x="135199" y="541402"/>
                  </a:lnTo>
                  <a:cubicBezTo>
                    <a:pt x="127277" y="546645"/>
                    <a:pt x="116864" y="545668"/>
                    <a:pt x="110099" y="539002"/>
                  </a:cubicBezTo>
                  <a:lnTo>
                    <a:pt x="67822" y="496700"/>
                  </a:lnTo>
                  <a:cubicBezTo>
                    <a:pt x="61146" y="490035"/>
                    <a:pt x="60078" y="479548"/>
                    <a:pt x="65330" y="471727"/>
                  </a:cubicBezTo>
                  <a:lnTo>
                    <a:pt x="97995" y="423115"/>
                  </a:lnTo>
                  <a:cubicBezTo>
                    <a:pt x="86958" y="404541"/>
                    <a:pt x="78680" y="384722"/>
                    <a:pt x="73073" y="363927"/>
                  </a:cubicBezTo>
                  <a:lnTo>
                    <a:pt x="15932" y="352640"/>
                  </a:lnTo>
                  <a:cubicBezTo>
                    <a:pt x="6675" y="350774"/>
                    <a:pt x="0" y="342686"/>
                    <a:pt x="0" y="333266"/>
                  </a:cubicBezTo>
                  <a:lnTo>
                    <a:pt x="0" y="273456"/>
                  </a:lnTo>
                  <a:cubicBezTo>
                    <a:pt x="0" y="264036"/>
                    <a:pt x="6675" y="255860"/>
                    <a:pt x="15932" y="254082"/>
                  </a:cubicBezTo>
                  <a:lnTo>
                    <a:pt x="72361" y="242884"/>
                  </a:lnTo>
                  <a:cubicBezTo>
                    <a:pt x="77790" y="221644"/>
                    <a:pt x="86068" y="201382"/>
                    <a:pt x="97105" y="182363"/>
                  </a:cubicBezTo>
                  <a:lnTo>
                    <a:pt x="65330" y="134995"/>
                  </a:lnTo>
                  <a:cubicBezTo>
                    <a:pt x="60078" y="127085"/>
                    <a:pt x="61146" y="116687"/>
                    <a:pt x="67822" y="109933"/>
                  </a:cubicBezTo>
                  <a:lnTo>
                    <a:pt x="110099" y="67720"/>
                  </a:lnTo>
                  <a:cubicBezTo>
                    <a:pt x="116864" y="61054"/>
                    <a:pt x="127277" y="59988"/>
                    <a:pt x="135199" y="65231"/>
                  </a:cubicBezTo>
                  <a:lnTo>
                    <a:pt x="182194" y="96692"/>
                  </a:lnTo>
                  <a:cubicBezTo>
                    <a:pt x="201419" y="85316"/>
                    <a:pt x="221890" y="76784"/>
                    <a:pt x="243430" y="71186"/>
                  </a:cubicBezTo>
                  <a:lnTo>
                    <a:pt x="254466" y="15908"/>
                  </a:lnTo>
                  <a:cubicBezTo>
                    <a:pt x="256246" y="6665"/>
                    <a:pt x="264435" y="0"/>
                    <a:pt x="273869" y="0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</p:sp>
        <p:sp>
          <p:nvSpPr>
            <p:cNvPr id="17" name="文本框 16"/>
            <p:cNvSpPr txBox="1"/>
            <p:nvPr/>
          </p:nvSpPr>
          <p:spPr>
            <a:xfrm>
              <a:off x="8665827" y="1824799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Consumer 1.B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message-envelope_16872"/>
          <p:cNvSpPr>
            <a:spLocks noChangeAspect="1"/>
          </p:cNvSpPr>
          <p:nvPr/>
        </p:nvSpPr>
        <p:spPr bwMode="auto">
          <a:xfrm>
            <a:off x="5791157" y="3302020"/>
            <a:ext cx="609685" cy="396835"/>
          </a:xfrm>
          <a:custGeom>
            <a:avLst/>
            <a:gdLst>
              <a:gd name="connsiteX0" fmla="*/ 0 w 605169"/>
              <a:gd name="connsiteY0" fmla="*/ 60333 h 393896"/>
              <a:gd name="connsiteX1" fmla="*/ 124371 w 605169"/>
              <a:gd name="connsiteY1" fmla="*/ 146783 h 393896"/>
              <a:gd name="connsiteX2" fmla="*/ 302584 w 605169"/>
              <a:gd name="connsiteY2" fmla="*/ 272032 h 393896"/>
              <a:gd name="connsiteX3" fmla="*/ 480798 w 605169"/>
              <a:gd name="connsiteY3" fmla="*/ 146783 h 393896"/>
              <a:gd name="connsiteX4" fmla="*/ 605169 w 605169"/>
              <a:gd name="connsiteY4" fmla="*/ 60333 h 393896"/>
              <a:gd name="connsiteX5" fmla="*/ 605169 w 605169"/>
              <a:gd name="connsiteY5" fmla="*/ 393896 h 393896"/>
              <a:gd name="connsiteX6" fmla="*/ 0 w 605169"/>
              <a:gd name="connsiteY6" fmla="*/ 393896 h 393896"/>
              <a:gd name="connsiteX7" fmla="*/ 0 w 605169"/>
              <a:gd name="connsiteY7" fmla="*/ 0 h 393896"/>
              <a:gd name="connsiteX8" fmla="*/ 605169 w 605169"/>
              <a:gd name="connsiteY8" fmla="*/ 0 h 393896"/>
              <a:gd name="connsiteX9" fmla="*/ 605169 w 605169"/>
              <a:gd name="connsiteY9" fmla="*/ 19653 h 393896"/>
              <a:gd name="connsiteX10" fmla="*/ 302584 w 605169"/>
              <a:gd name="connsiteY10" fmla="*/ 230114 h 393896"/>
              <a:gd name="connsiteX11" fmla="*/ 0 w 605169"/>
              <a:gd name="connsiteY11" fmla="*/ 19653 h 39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5169" h="393896">
                <a:moveTo>
                  <a:pt x="0" y="60333"/>
                </a:moveTo>
                <a:lnTo>
                  <a:pt x="124371" y="146783"/>
                </a:lnTo>
                <a:lnTo>
                  <a:pt x="302584" y="272032"/>
                </a:lnTo>
                <a:lnTo>
                  <a:pt x="480798" y="146783"/>
                </a:lnTo>
                <a:lnTo>
                  <a:pt x="605169" y="60333"/>
                </a:lnTo>
                <a:lnTo>
                  <a:pt x="605169" y="393896"/>
                </a:lnTo>
                <a:lnTo>
                  <a:pt x="0" y="393896"/>
                </a:lnTo>
                <a:close/>
                <a:moveTo>
                  <a:pt x="0" y="0"/>
                </a:moveTo>
                <a:lnTo>
                  <a:pt x="605169" y="0"/>
                </a:lnTo>
                <a:lnTo>
                  <a:pt x="605169" y="19653"/>
                </a:lnTo>
                <a:lnTo>
                  <a:pt x="302584" y="230114"/>
                </a:lnTo>
                <a:lnTo>
                  <a:pt x="0" y="1965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19" name="文本框 18"/>
          <p:cNvSpPr txBox="1"/>
          <p:nvPr/>
        </p:nvSpPr>
        <p:spPr>
          <a:xfrm>
            <a:off x="1988982" y="3755850"/>
            <a:ext cx="110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Producer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3" name="直接箭头连接符 22"/>
          <p:cNvCxnSpPr>
            <a:endCxn id="9" idx="104"/>
          </p:cNvCxnSpPr>
          <p:nvPr/>
        </p:nvCxnSpPr>
        <p:spPr>
          <a:xfrm flipV="1">
            <a:off x="6400841" y="979988"/>
            <a:ext cx="1578207" cy="2501488"/>
          </a:xfrm>
          <a:prstGeom prst="straightConnector1">
            <a:avLst/>
          </a:prstGeom>
          <a:ln w="28575">
            <a:solidFill>
              <a:srgbClr val="3399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2843912" y="3601563"/>
            <a:ext cx="2947245" cy="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7979048" y="3361760"/>
            <a:ext cx="2259646" cy="608764"/>
            <a:chOff x="7995078" y="1705083"/>
            <a:chExt cx="2259646" cy="608764"/>
          </a:xfrm>
        </p:grpSpPr>
        <p:sp>
          <p:nvSpPr>
            <p:cNvPr id="28" name="settings_329215"/>
            <p:cNvSpPr>
              <a:spLocks noChangeAspect="1"/>
            </p:cNvSpPr>
            <p:nvPr/>
          </p:nvSpPr>
          <p:spPr bwMode="auto">
            <a:xfrm>
              <a:off x="7995078" y="1705083"/>
              <a:ext cx="609685" cy="608764"/>
            </a:xfrm>
            <a:custGeom>
              <a:avLst/>
              <a:gdLst>
                <a:gd name="connsiteX0" fmla="*/ 353455 w 607639"/>
                <a:gd name="connsiteY0" fmla="*/ 246584 h 606722"/>
                <a:gd name="connsiteX1" fmla="*/ 367472 w 607639"/>
                <a:gd name="connsiteY1" fmla="*/ 252385 h 606722"/>
                <a:gd name="connsiteX2" fmla="*/ 367472 w 607639"/>
                <a:gd name="connsiteY2" fmla="*/ 280385 h 606722"/>
                <a:gd name="connsiteX3" fmla="*/ 296095 w 607639"/>
                <a:gd name="connsiteY3" fmla="*/ 351587 h 606722"/>
                <a:gd name="connsiteX4" fmla="*/ 268061 w 607639"/>
                <a:gd name="connsiteY4" fmla="*/ 351587 h 606722"/>
                <a:gd name="connsiteX5" fmla="*/ 240115 w 607639"/>
                <a:gd name="connsiteY5" fmla="*/ 323675 h 606722"/>
                <a:gd name="connsiteX6" fmla="*/ 240115 w 607639"/>
                <a:gd name="connsiteY6" fmla="*/ 295674 h 606722"/>
                <a:gd name="connsiteX7" fmla="*/ 268150 w 607639"/>
                <a:gd name="connsiteY7" fmla="*/ 295674 h 606722"/>
                <a:gd name="connsiteX8" fmla="*/ 282123 w 607639"/>
                <a:gd name="connsiteY8" fmla="*/ 309630 h 606722"/>
                <a:gd name="connsiteX9" fmla="*/ 339438 w 607639"/>
                <a:gd name="connsiteY9" fmla="*/ 252385 h 606722"/>
                <a:gd name="connsiteX10" fmla="*/ 353455 w 607639"/>
                <a:gd name="connsiteY10" fmla="*/ 246584 h 606722"/>
                <a:gd name="connsiteX11" fmla="*/ 303775 w 607639"/>
                <a:gd name="connsiteY11" fmla="*/ 183994 h 606722"/>
                <a:gd name="connsiteX12" fmla="*/ 185599 w 607639"/>
                <a:gd name="connsiteY12" fmla="*/ 302012 h 606722"/>
                <a:gd name="connsiteX13" fmla="*/ 303775 w 607639"/>
                <a:gd name="connsiteY13" fmla="*/ 420118 h 606722"/>
                <a:gd name="connsiteX14" fmla="*/ 422040 w 607639"/>
                <a:gd name="connsiteY14" fmla="*/ 302012 h 606722"/>
                <a:gd name="connsiteX15" fmla="*/ 303775 w 607639"/>
                <a:gd name="connsiteY15" fmla="*/ 183994 h 606722"/>
                <a:gd name="connsiteX16" fmla="*/ 303775 w 607639"/>
                <a:gd name="connsiteY16" fmla="*/ 144448 h 606722"/>
                <a:gd name="connsiteX17" fmla="*/ 461639 w 607639"/>
                <a:gd name="connsiteY17" fmla="*/ 302012 h 606722"/>
                <a:gd name="connsiteX18" fmla="*/ 303775 w 607639"/>
                <a:gd name="connsiteY18" fmla="*/ 459664 h 606722"/>
                <a:gd name="connsiteX19" fmla="*/ 146000 w 607639"/>
                <a:gd name="connsiteY19" fmla="*/ 302012 h 606722"/>
                <a:gd name="connsiteX20" fmla="*/ 303775 w 607639"/>
                <a:gd name="connsiteY20" fmla="*/ 144448 h 606722"/>
                <a:gd name="connsiteX21" fmla="*/ 290157 w 607639"/>
                <a:gd name="connsiteY21" fmla="*/ 39548 h 606722"/>
                <a:gd name="connsiteX22" fmla="*/ 279833 w 607639"/>
                <a:gd name="connsiteY22" fmla="*/ 91448 h 606722"/>
                <a:gd name="connsiteX23" fmla="*/ 264346 w 607639"/>
                <a:gd name="connsiteY23" fmla="*/ 107001 h 606722"/>
                <a:gd name="connsiteX24" fmla="*/ 192963 w 607639"/>
                <a:gd name="connsiteY24" fmla="*/ 136683 h 606722"/>
                <a:gd name="connsiteX25" fmla="*/ 170890 w 607639"/>
                <a:gd name="connsiteY25" fmla="*/ 136683 h 606722"/>
                <a:gd name="connsiteX26" fmla="*/ 126654 w 607639"/>
                <a:gd name="connsiteY26" fmla="*/ 107178 h 606722"/>
                <a:gd name="connsiteX27" fmla="*/ 107340 w 607639"/>
                <a:gd name="connsiteY27" fmla="*/ 126463 h 606722"/>
                <a:gd name="connsiteX28" fmla="*/ 137157 w 607639"/>
                <a:gd name="connsiteY28" fmla="*/ 170988 h 606722"/>
                <a:gd name="connsiteX29" fmla="*/ 137246 w 607639"/>
                <a:gd name="connsiteY29" fmla="*/ 192850 h 606722"/>
                <a:gd name="connsiteX30" fmla="*/ 108319 w 607639"/>
                <a:gd name="connsiteY30" fmla="*/ 263591 h 606722"/>
                <a:gd name="connsiteX31" fmla="*/ 92743 w 607639"/>
                <a:gd name="connsiteY31" fmla="*/ 279233 h 606722"/>
                <a:gd name="connsiteX32" fmla="*/ 39607 w 607639"/>
                <a:gd name="connsiteY32" fmla="*/ 289719 h 606722"/>
                <a:gd name="connsiteX33" fmla="*/ 39607 w 607639"/>
                <a:gd name="connsiteY33" fmla="*/ 317003 h 606722"/>
                <a:gd name="connsiteX34" fmla="*/ 93277 w 607639"/>
                <a:gd name="connsiteY34" fmla="*/ 327578 h 606722"/>
                <a:gd name="connsiteX35" fmla="*/ 108764 w 607639"/>
                <a:gd name="connsiteY35" fmla="*/ 342953 h 606722"/>
                <a:gd name="connsiteX36" fmla="*/ 138047 w 607639"/>
                <a:gd name="connsiteY36" fmla="*/ 412450 h 606722"/>
                <a:gd name="connsiteX37" fmla="*/ 138047 w 607639"/>
                <a:gd name="connsiteY37" fmla="*/ 434401 h 606722"/>
                <a:gd name="connsiteX38" fmla="*/ 107340 w 607639"/>
                <a:gd name="connsiteY38" fmla="*/ 480259 h 606722"/>
                <a:gd name="connsiteX39" fmla="*/ 126654 w 607639"/>
                <a:gd name="connsiteY39" fmla="*/ 499544 h 606722"/>
                <a:gd name="connsiteX40" fmla="*/ 172848 w 607639"/>
                <a:gd name="connsiteY40" fmla="*/ 468617 h 606722"/>
                <a:gd name="connsiteX41" fmla="*/ 194743 w 607639"/>
                <a:gd name="connsiteY41" fmla="*/ 468528 h 606722"/>
                <a:gd name="connsiteX42" fmla="*/ 263812 w 607639"/>
                <a:gd name="connsiteY42" fmla="*/ 496966 h 606722"/>
                <a:gd name="connsiteX43" fmla="*/ 279299 w 607639"/>
                <a:gd name="connsiteY43" fmla="*/ 512519 h 606722"/>
                <a:gd name="connsiteX44" fmla="*/ 290157 w 607639"/>
                <a:gd name="connsiteY44" fmla="*/ 567086 h 606722"/>
                <a:gd name="connsiteX45" fmla="*/ 317482 w 607639"/>
                <a:gd name="connsiteY45" fmla="*/ 567086 h 606722"/>
                <a:gd name="connsiteX46" fmla="*/ 328341 w 607639"/>
                <a:gd name="connsiteY46" fmla="*/ 512519 h 606722"/>
                <a:gd name="connsiteX47" fmla="*/ 343828 w 607639"/>
                <a:gd name="connsiteY47" fmla="*/ 496966 h 606722"/>
                <a:gd name="connsiteX48" fmla="*/ 412807 w 607639"/>
                <a:gd name="connsiteY48" fmla="*/ 468528 h 606722"/>
                <a:gd name="connsiteX49" fmla="*/ 434702 w 607639"/>
                <a:gd name="connsiteY49" fmla="*/ 468617 h 606722"/>
                <a:gd name="connsiteX50" fmla="*/ 480985 w 607639"/>
                <a:gd name="connsiteY50" fmla="*/ 499544 h 606722"/>
                <a:gd name="connsiteX51" fmla="*/ 500299 w 607639"/>
                <a:gd name="connsiteY51" fmla="*/ 480259 h 606722"/>
                <a:gd name="connsiteX52" fmla="*/ 469592 w 607639"/>
                <a:gd name="connsiteY52" fmla="*/ 434401 h 606722"/>
                <a:gd name="connsiteX53" fmla="*/ 469592 w 607639"/>
                <a:gd name="connsiteY53" fmla="*/ 412450 h 606722"/>
                <a:gd name="connsiteX54" fmla="*/ 498786 w 607639"/>
                <a:gd name="connsiteY54" fmla="*/ 342953 h 606722"/>
                <a:gd name="connsiteX55" fmla="*/ 514362 w 607639"/>
                <a:gd name="connsiteY55" fmla="*/ 327578 h 606722"/>
                <a:gd name="connsiteX56" fmla="*/ 567943 w 607639"/>
                <a:gd name="connsiteY56" fmla="*/ 317003 h 606722"/>
                <a:gd name="connsiteX57" fmla="*/ 567943 w 607639"/>
                <a:gd name="connsiteY57" fmla="*/ 289719 h 606722"/>
                <a:gd name="connsiteX58" fmla="*/ 514896 w 607639"/>
                <a:gd name="connsiteY58" fmla="*/ 279233 h 606722"/>
                <a:gd name="connsiteX59" fmla="*/ 499320 w 607639"/>
                <a:gd name="connsiteY59" fmla="*/ 263591 h 606722"/>
                <a:gd name="connsiteX60" fmla="*/ 470393 w 607639"/>
                <a:gd name="connsiteY60" fmla="*/ 192850 h 606722"/>
                <a:gd name="connsiteX61" fmla="*/ 470482 w 607639"/>
                <a:gd name="connsiteY61" fmla="*/ 170988 h 606722"/>
                <a:gd name="connsiteX62" fmla="*/ 500299 w 607639"/>
                <a:gd name="connsiteY62" fmla="*/ 126463 h 606722"/>
                <a:gd name="connsiteX63" fmla="*/ 480985 w 607639"/>
                <a:gd name="connsiteY63" fmla="*/ 107178 h 606722"/>
                <a:gd name="connsiteX64" fmla="*/ 436749 w 607639"/>
                <a:gd name="connsiteY64" fmla="*/ 136683 h 606722"/>
                <a:gd name="connsiteX65" fmla="*/ 414676 w 607639"/>
                <a:gd name="connsiteY65" fmla="*/ 136683 h 606722"/>
                <a:gd name="connsiteX66" fmla="*/ 343294 w 607639"/>
                <a:gd name="connsiteY66" fmla="*/ 107001 h 606722"/>
                <a:gd name="connsiteX67" fmla="*/ 327807 w 607639"/>
                <a:gd name="connsiteY67" fmla="*/ 91448 h 606722"/>
                <a:gd name="connsiteX68" fmla="*/ 317482 w 607639"/>
                <a:gd name="connsiteY68" fmla="*/ 39548 h 606722"/>
                <a:gd name="connsiteX69" fmla="*/ 273869 w 607639"/>
                <a:gd name="connsiteY69" fmla="*/ 0 h 606722"/>
                <a:gd name="connsiteX70" fmla="*/ 333770 w 607639"/>
                <a:gd name="connsiteY70" fmla="*/ 0 h 606722"/>
                <a:gd name="connsiteX71" fmla="*/ 353173 w 607639"/>
                <a:gd name="connsiteY71" fmla="*/ 15908 h 606722"/>
                <a:gd name="connsiteX72" fmla="*/ 364121 w 607639"/>
                <a:gd name="connsiteY72" fmla="*/ 71186 h 606722"/>
                <a:gd name="connsiteX73" fmla="*/ 425356 w 607639"/>
                <a:gd name="connsiteY73" fmla="*/ 96692 h 606722"/>
                <a:gd name="connsiteX74" fmla="*/ 472440 w 607639"/>
                <a:gd name="connsiteY74" fmla="*/ 65231 h 606722"/>
                <a:gd name="connsiteX75" fmla="*/ 497451 w 607639"/>
                <a:gd name="connsiteY75" fmla="*/ 67720 h 606722"/>
                <a:gd name="connsiteX76" fmla="*/ 539817 w 607639"/>
                <a:gd name="connsiteY76" fmla="*/ 109933 h 606722"/>
                <a:gd name="connsiteX77" fmla="*/ 542220 w 607639"/>
                <a:gd name="connsiteY77" fmla="*/ 134995 h 606722"/>
                <a:gd name="connsiteX78" fmla="*/ 510445 w 607639"/>
                <a:gd name="connsiteY78" fmla="*/ 182363 h 606722"/>
                <a:gd name="connsiteX79" fmla="*/ 535278 w 607639"/>
                <a:gd name="connsiteY79" fmla="*/ 242884 h 606722"/>
                <a:gd name="connsiteX80" fmla="*/ 591618 w 607639"/>
                <a:gd name="connsiteY80" fmla="*/ 254082 h 606722"/>
                <a:gd name="connsiteX81" fmla="*/ 607639 w 607639"/>
                <a:gd name="connsiteY81" fmla="*/ 273456 h 606722"/>
                <a:gd name="connsiteX82" fmla="*/ 607639 w 607639"/>
                <a:gd name="connsiteY82" fmla="*/ 333266 h 606722"/>
                <a:gd name="connsiteX83" fmla="*/ 591618 w 607639"/>
                <a:gd name="connsiteY83" fmla="*/ 352640 h 606722"/>
                <a:gd name="connsiteX84" fmla="*/ 534566 w 607639"/>
                <a:gd name="connsiteY84" fmla="*/ 363927 h 606722"/>
                <a:gd name="connsiteX85" fmla="*/ 509644 w 607639"/>
                <a:gd name="connsiteY85" fmla="*/ 423115 h 606722"/>
                <a:gd name="connsiteX86" fmla="*/ 542220 w 607639"/>
                <a:gd name="connsiteY86" fmla="*/ 471727 h 606722"/>
                <a:gd name="connsiteX87" fmla="*/ 539817 w 607639"/>
                <a:gd name="connsiteY87" fmla="*/ 496700 h 606722"/>
                <a:gd name="connsiteX88" fmla="*/ 472440 w 607639"/>
                <a:gd name="connsiteY88" fmla="*/ 541402 h 606722"/>
                <a:gd name="connsiteX89" fmla="*/ 423309 w 607639"/>
                <a:gd name="connsiteY89" fmla="*/ 508609 h 606722"/>
                <a:gd name="connsiteX90" fmla="*/ 364655 w 607639"/>
                <a:gd name="connsiteY90" fmla="*/ 532693 h 606722"/>
                <a:gd name="connsiteX91" fmla="*/ 353173 w 607639"/>
                <a:gd name="connsiteY91" fmla="*/ 590725 h 606722"/>
                <a:gd name="connsiteX92" fmla="*/ 333770 w 607639"/>
                <a:gd name="connsiteY92" fmla="*/ 606722 h 606722"/>
                <a:gd name="connsiteX93" fmla="*/ 273869 w 607639"/>
                <a:gd name="connsiteY93" fmla="*/ 606722 h 606722"/>
                <a:gd name="connsiteX94" fmla="*/ 254466 w 607639"/>
                <a:gd name="connsiteY94" fmla="*/ 590725 h 606722"/>
                <a:gd name="connsiteX95" fmla="*/ 242896 w 607639"/>
                <a:gd name="connsiteY95" fmla="*/ 532693 h 606722"/>
                <a:gd name="connsiteX96" fmla="*/ 184330 w 607639"/>
                <a:gd name="connsiteY96" fmla="*/ 508609 h 606722"/>
                <a:gd name="connsiteX97" fmla="*/ 135199 w 607639"/>
                <a:gd name="connsiteY97" fmla="*/ 541402 h 606722"/>
                <a:gd name="connsiteX98" fmla="*/ 110099 w 607639"/>
                <a:gd name="connsiteY98" fmla="*/ 539002 h 606722"/>
                <a:gd name="connsiteX99" fmla="*/ 67822 w 607639"/>
                <a:gd name="connsiteY99" fmla="*/ 496700 h 606722"/>
                <a:gd name="connsiteX100" fmla="*/ 65330 w 607639"/>
                <a:gd name="connsiteY100" fmla="*/ 471727 h 606722"/>
                <a:gd name="connsiteX101" fmla="*/ 97995 w 607639"/>
                <a:gd name="connsiteY101" fmla="*/ 423115 h 606722"/>
                <a:gd name="connsiteX102" fmla="*/ 73073 w 607639"/>
                <a:gd name="connsiteY102" fmla="*/ 363927 h 606722"/>
                <a:gd name="connsiteX103" fmla="*/ 15932 w 607639"/>
                <a:gd name="connsiteY103" fmla="*/ 352640 h 606722"/>
                <a:gd name="connsiteX104" fmla="*/ 0 w 607639"/>
                <a:gd name="connsiteY104" fmla="*/ 333266 h 606722"/>
                <a:gd name="connsiteX105" fmla="*/ 0 w 607639"/>
                <a:gd name="connsiteY105" fmla="*/ 273456 h 606722"/>
                <a:gd name="connsiteX106" fmla="*/ 15932 w 607639"/>
                <a:gd name="connsiteY106" fmla="*/ 254082 h 606722"/>
                <a:gd name="connsiteX107" fmla="*/ 72361 w 607639"/>
                <a:gd name="connsiteY107" fmla="*/ 242884 h 606722"/>
                <a:gd name="connsiteX108" fmla="*/ 97105 w 607639"/>
                <a:gd name="connsiteY108" fmla="*/ 182363 h 606722"/>
                <a:gd name="connsiteX109" fmla="*/ 65330 w 607639"/>
                <a:gd name="connsiteY109" fmla="*/ 134995 h 606722"/>
                <a:gd name="connsiteX110" fmla="*/ 67822 w 607639"/>
                <a:gd name="connsiteY110" fmla="*/ 109933 h 606722"/>
                <a:gd name="connsiteX111" fmla="*/ 110099 w 607639"/>
                <a:gd name="connsiteY111" fmla="*/ 67720 h 606722"/>
                <a:gd name="connsiteX112" fmla="*/ 135199 w 607639"/>
                <a:gd name="connsiteY112" fmla="*/ 65231 h 606722"/>
                <a:gd name="connsiteX113" fmla="*/ 182194 w 607639"/>
                <a:gd name="connsiteY113" fmla="*/ 96692 h 606722"/>
                <a:gd name="connsiteX114" fmla="*/ 243430 w 607639"/>
                <a:gd name="connsiteY114" fmla="*/ 71186 h 606722"/>
                <a:gd name="connsiteX115" fmla="*/ 254466 w 607639"/>
                <a:gd name="connsiteY115" fmla="*/ 15908 h 606722"/>
                <a:gd name="connsiteX116" fmla="*/ 273869 w 607639"/>
                <a:gd name="connsiteY116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607639" h="606722">
                  <a:moveTo>
                    <a:pt x="353455" y="246584"/>
                  </a:moveTo>
                  <a:cubicBezTo>
                    <a:pt x="358528" y="246584"/>
                    <a:pt x="363601" y="248518"/>
                    <a:pt x="367472" y="252385"/>
                  </a:cubicBezTo>
                  <a:cubicBezTo>
                    <a:pt x="375126" y="260118"/>
                    <a:pt x="375126" y="272652"/>
                    <a:pt x="367472" y="280385"/>
                  </a:cubicBezTo>
                  <a:lnTo>
                    <a:pt x="296095" y="351587"/>
                  </a:lnTo>
                  <a:cubicBezTo>
                    <a:pt x="288352" y="359320"/>
                    <a:pt x="275804" y="359320"/>
                    <a:pt x="268061" y="351587"/>
                  </a:cubicBezTo>
                  <a:lnTo>
                    <a:pt x="240115" y="323675"/>
                  </a:lnTo>
                  <a:cubicBezTo>
                    <a:pt x="232372" y="315941"/>
                    <a:pt x="232372" y="303408"/>
                    <a:pt x="240115" y="295674"/>
                  </a:cubicBezTo>
                  <a:cubicBezTo>
                    <a:pt x="247858" y="288030"/>
                    <a:pt x="260407" y="288030"/>
                    <a:pt x="268150" y="295674"/>
                  </a:cubicBezTo>
                  <a:lnTo>
                    <a:pt x="282123" y="309630"/>
                  </a:lnTo>
                  <a:lnTo>
                    <a:pt x="339438" y="252385"/>
                  </a:lnTo>
                  <a:cubicBezTo>
                    <a:pt x="343309" y="248518"/>
                    <a:pt x="348382" y="246584"/>
                    <a:pt x="353455" y="246584"/>
                  </a:cubicBezTo>
                  <a:close/>
                  <a:moveTo>
                    <a:pt x="303775" y="183994"/>
                  </a:moveTo>
                  <a:cubicBezTo>
                    <a:pt x="238636" y="183994"/>
                    <a:pt x="185599" y="236960"/>
                    <a:pt x="185599" y="302012"/>
                  </a:cubicBezTo>
                  <a:cubicBezTo>
                    <a:pt x="185599" y="367152"/>
                    <a:pt x="238636" y="420118"/>
                    <a:pt x="303775" y="420118"/>
                  </a:cubicBezTo>
                  <a:cubicBezTo>
                    <a:pt x="369003" y="420118"/>
                    <a:pt x="422040" y="367152"/>
                    <a:pt x="422040" y="302012"/>
                  </a:cubicBezTo>
                  <a:cubicBezTo>
                    <a:pt x="422040" y="236960"/>
                    <a:pt x="369003" y="183994"/>
                    <a:pt x="303775" y="183994"/>
                  </a:cubicBezTo>
                  <a:close/>
                  <a:moveTo>
                    <a:pt x="303775" y="144448"/>
                  </a:moveTo>
                  <a:cubicBezTo>
                    <a:pt x="390805" y="144448"/>
                    <a:pt x="461639" y="215098"/>
                    <a:pt x="461639" y="302012"/>
                  </a:cubicBezTo>
                  <a:cubicBezTo>
                    <a:pt x="461639" y="388925"/>
                    <a:pt x="390805" y="459664"/>
                    <a:pt x="303775" y="459664"/>
                  </a:cubicBezTo>
                  <a:cubicBezTo>
                    <a:pt x="216745" y="459664"/>
                    <a:pt x="146000" y="388925"/>
                    <a:pt x="146000" y="302012"/>
                  </a:cubicBezTo>
                  <a:cubicBezTo>
                    <a:pt x="146000" y="215098"/>
                    <a:pt x="216745" y="144448"/>
                    <a:pt x="303775" y="144448"/>
                  </a:cubicBezTo>
                  <a:close/>
                  <a:moveTo>
                    <a:pt x="290157" y="39548"/>
                  </a:moveTo>
                  <a:lnTo>
                    <a:pt x="279833" y="91448"/>
                  </a:lnTo>
                  <a:cubicBezTo>
                    <a:pt x="278320" y="99269"/>
                    <a:pt x="272178" y="105401"/>
                    <a:pt x="264346" y="107001"/>
                  </a:cubicBezTo>
                  <a:cubicBezTo>
                    <a:pt x="238712" y="112155"/>
                    <a:pt x="214680" y="122109"/>
                    <a:pt x="192963" y="136683"/>
                  </a:cubicBezTo>
                  <a:cubicBezTo>
                    <a:pt x="186288" y="141216"/>
                    <a:pt x="177565" y="141216"/>
                    <a:pt x="170890" y="136683"/>
                  </a:cubicBezTo>
                  <a:lnTo>
                    <a:pt x="126654" y="107178"/>
                  </a:lnTo>
                  <a:lnTo>
                    <a:pt x="107340" y="126463"/>
                  </a:lnTo>
                  <a:lnTo>
                    <a:pt x="137157" y="170988"/>
                  </a:lnTo>
                  <a:cubicBezTo>
                    <a:pt x="141607" y="177564"/>
                    <a:pt x="141607" y="186185"/>
                    <a:pt x="137246" y="192850"/>
                  </a:cubicBezTo>
                  <a:cubicBezTo>
                    <a:pt x="123005" y="214446"/>
                    <a:pt x="113214" y="238263"/>
                    <a:pt x="108319" y="263591"/>
                  </a:cubicBezTo>
                  <a:cubicBezTo>
                    <a:pt x="106717" y="271501"/>
                    <a:pt x="100576" y="277633"/>
                    <a:pt x="92743" y="279233"/>
                  </a:cubicBezTo>
                  <a:lnTo>
                    <a:pt x="39607" y="289719"/>
                  </a:lnTo>
                  <a:lnTo>
                    <a:pt x="39607" y="317003"/>
                  </a:lnTo>
                  <a:lnTo>
                    <a:pt x="93277" y="327578"/>
                  </a:lnTo>
                  <a:cubicBezTo>
                    <a:pt x="101021" y="329178"/>
                    <a:pt x="107162" y="335221"/>
                    <a:pt x="108764" y="342953"/>
                  </a:cubicBezTo>
                  <a:cubicBezTo>
                    <a:pt x="114016" y="367837"/>
                    <a:pt x="123806" y="391210"/>
                    <a:pt x="138047" y="412450"/>
                  </a:cubicBezTo>
                  <a:cubicBezTo>
                    <a:pt x="142497" y="419115"/>
                    <a:pt x="142497" y="427736"/>
                    <a:pt x="138047" y="434401"/>
                  </a:cubicBezTo>
                  <a:lnTo>
                    <a:pt x="107340" y="480259"/>
                  </a:lnTo>
                  <a:lnTo>
                    <a:pt x="126654" y="499544"/>
                  </a:lnTo>
                  <a:lnTo>
                    <a:pt x="172848" y="468617"/>
                  </a:lnTo>
                  <a:cubicBezTo>
                    <a:pt x="179523" y="464173"/>
                    <a:pt x="188068" y="464173"/>
                    <a:pt x="194743" y="468528"/>
                  </a:cubicBezTo>
                  <a:cubicBezTo>
                    <a:pt x="215927" y="482392"/>
                    <a:pt x="239157" y="491901"/>
                    <a:pt x="263812" y="496966"/>
                  </a:cubicBezTo>
                  <a:cubicBezTo>
                    <a:pt x="271644" y="498566"/>
                    <a:pt x="277697" y="504698"/>
                    <a:pt x="279299" y="512519"/>
                  </a:cubicBezTo>
                  <a:lnTo>
                    <a:pt x="290157" y="567086"/>
                  </a:lnTo>
                  <a:lnTo>
                    <a:pt x="317482" y="567086"/>
                  </a:lnTo>
                  <a:lnTo>
                    <a:pt x="328341" y="512519"/>
                  </a:lnTo>
                  <a:cubicBezTo>
                    <a:pt x="329854" y="504698"/>
                    <a:pt x="335995" y="498566"/>
                    <a:pt x="343828" y="496966"/>
                  </a:cubicBezTo>
                  <a:cubicBezTo>
                    <a:pt x="368482" y="491901"/>
                    <a:pt x="391712" y="482392"/>
                    <a:pt x="412807" y="468528"/>
                  </a:cubicBezTo>
                  <a:cubicBezTo>
                    <a:pt x="419482" y="464173"/>
                    <a:pt x="428116" y="464173"/>
                    <a:pt x="434702" y="468617"/>
                  </a:cubicBezTo>
                  <a:lnTo>
                    <a:pt x="480985" y="499544"/>
                  </a:lnTo>
                  <a:lnTo>
                    <a:pt x="500299" y="480259"/>
                  </a:lnTo>
                  <a:lnTo>
                    <a:pt x="469592" y="434401"/>
                  </a:lnTo>
                  <a:cubicBezTo>
                    <a:pt x="465142" y="427736"/>
                    <a:pt x="465142" y="419115"/>
                    <a:pt x="469592" y="412450"/>
                  </a:cubicBezTo>
                  <a:cubicBezTo>
                    <a:pt x="483744" y="391210"/>
                    <a:pt x="493623" y="367837"/>
                    <a:pt x="498786" y="342953"/>
                  </a:cubicBezTo>
                  <a:cubicBezTo>
                    <a:pt x="500477" y="335221"/>
                    <a:pt x="506529" y="329178"/>
                    <a:pt x="514362" y="327578"/>
                  </a:cubicBezTo>
                  <a:lnTo>
                    <a:pt x="567943" y="317003"/>
                  </a:lnTo>
                  <a:lnTo>
                    <a:pt x="567943" y="289719"/>
                  </a:lnTo>
                  <a:lnTo>
                    <a:pt x="514896" y="279233"/>
                  </a:lnTo>
                  <a:cubicBezTo>
                    <a:pt x="507063" y="277633"/>
                    <a:pt x="500833" y="271501"/>
                    <a:pt x="499320" y="263591"/>
                  </a:cubicBezTo>
                  <a:cubicBezTo>
                    <a:pt x="494336" y="238263"/>
                    <a:pt x="484634" y="214446"/>
                    <a:pt x="470393" y="192850"/>
                  </a:cubicBezTo>
                  <a:cubicBezTo>
                    <a:pt x="466032" y="186185"/>
                    <a:pt x="466032" y="177564"/>
                    <a:pt x="470482" y="170988"/>
                  </a:cubicBezTo>
                  <a:lnTo>
                    <a:pt x="500299" y="126463"/>
                  </a:lnTo>
                  <a:lnTo>
                    <a:pt x="480985" y="107178"/>
                  </a:lnTo>
                  <a:lnTo>
                    <a:pt x="436749" y="136683"/>
                  </a:lnTo>
                  <a:cubicBezTo>
                    <a:pt x="430074" y="141216"/>
                    <a:pt x="421351" y="141216"/>
                    <a:pt x="414676" y="136683"/>
                  </a:cubicBezTo>
                  <a:cubicBezTo>
                    <a:pt x="392959" y="122109"/>
                    <a:pt x="368927" y="112155"/>
                    <a:pt x="343294" y="107001"/>
                  </a:cubicBezTo>
                  <a:cubicBezTo>
                    <a:pt x="335461" y="105401"/>
                    <a:pt x="329320" y="99269"/>
                    <a:pt x="327807" y="91448"/>
                  </a:cubicBezTo>
                  <a:lnTo>
                    <a:pt x="317482" y="39548"/>
                  </a:lnTo>
                  <a:close/>
                  <a:moveTo>
                    <a:pt x="273869" y="0"/>
                  </a:moveTo>
                  <a:lnTo>
                    <a:pt x="333770" y="0"/>
                  </a:lnTo>
                  <a:cubicBezTo>
                    <a:pt x="343205" y="0"/>
                    <a:pt x="351304" y="6665"/>
                    <a:pt x="353173" y="15908"/>
                  </a:cubicBezTo>
                  <a:lnTo>
                    <a:pt x="364121" y="71186"/>
                  </a:lnTo>
                  <a:cubicBezTo>
                    <a:pt x="385660" y="76784"/>
                    <a:pt x="406220" y="85316"/>
                    <a:pt x="425356" y="96692"/>
                  </a:cubicBezTo>
                  <a:lnTo>
                    <a:pt x="472440" y="65231"/>
                  </a:lnTo>
                  <a:cubicBezTo>
                    <a:pt x="480273" y="59988"/>
                    <a:pt x="490775" y="61054"/>
                    <a:pt x="497451" y="67720"/>
                  </a:cubicBezTo>
                  <a:lnTo>
                    <a:pt x="539817" y="109933"/>
                  </a:lnTo>
                  <a:cubicBezTo>
                    <a:pt x="546493" y="116687"/>
                    <a:pt x="547472" y="127085"/>
                    <a:pt x="542220" y="134995"/>
                  </a:cubicBezTo>
                  <a:lnTo>
                    <a:pt x="510445" y="182363"/>
                  </a:lnTo>
                  <a:cubicBezTo>
                    <a:pt x="521571" y="201382"/>
                    <a:pt x="529849" y="221644"/>
                    <a:pt x="535278" y="242884"/>
                  </a:cubicBezTo>
                  <a:lnTo>
                    <a:pt x="591618" y="254082"/>
                  </a:lnTo>
                  <a:cubicBezTo>
                    <a:pt x="600964" y="255860"/>
                    <a:pt x="607639" y="264036"/>
                    <a:pt x="607639" y="273456"/>
                  </a:cubicBezTo>
                  <a:lnTo>
                    <a:pt x="607639" y="333266"/>
                  </a:lnTo>
                  <a:cubicBezTo>
                    <a:pt x="607639" y="342686"/>
                    <a:pt x="600964" y="350774"/>
                    <a:pt x="591618" y="352640"/>
                  </a:cubicBezTo>
                  <a:lnTo>
                    <a:pt x="534566" y="363927"/>
                  </a:lnTo>
                  <a:cubicBezTo>
                    <a:pt x="528959" y="384722"/>
                    <a:pt x="520592" y="404541"/>
                    <a:pt x="509644" y="423115"/>
                  </a:cubicBezTo>
                  <a:lnTo>
                    <a:pt x="542220" y="471727"/>
                  </a:lnTo>
                  <a:cubicBezTo>
                    <a:pt x="547472" y="479548"/>
                    <a:pt x="546493" y="490035"/>
                    <a:pt x="539817" y="496700"/>
                  </a:cubicBezTo>
                  <a:cubicBezTo>
                    <a:pt x="499676" y="536781"/>
                    <a:pt x="489974" y="553133"/>
                    <a:pt x="472440" y="541402"/>
                  </a:cubicBezTo>
                  <a:lnTo>
                    <a:pt x="423309" y="508609"/>
                  </a:lnTo>
                  <a:cubicBezTo>
                    <a:pt x="404885" y="519273"/>
                    <a:pt x="385215" y="527271"/>
                    <a:pt x="364655" y="532693"/>
                  </a:cubicBezTo>
                  <a:lnTo>
                    <a:pt x="353173" y="590725"/>
                  </a:lnTo>
                  <a:cubicBezTo>
                    <a:pt x="351304" y="600057"/>
                    <a:pt x="343205" y="606722"/>
                    <a:pt x="333770" y="606722"/>
                  </a:cubicBezTo>
                  <a:lnTo>
                    <a:pt x="273869" y="606722"/>
                  </a:lnTo>
                  <a:cubicBezTo>
                    <a:pt x="264435" y="606722"/>
                    <a:pt x="256246" y="600057"/>
                    <a:pt x="254466" y="590725"/>
                  </a:cubicBezTo>
                  <a:lnTo>
                    <a:pt x="242896" y="532693"/>
                  </a:lnTo>
                  <a:cubicBezTo>
                    <a:pt x="222335" y="527271"/>
                    <a:pt x="202754" y="519273"/>
                    <a:pt x="184330" y="508609"/>
                  </a:cubicBezTo>
                  <a:lnTo>
                    <a:pt x="135199" y="541402"/>
                  </a:lnTo>
                  <a:cubicBezTo>
                    <a:pt x="127277" y="546645"/>
                    <a:pt x="116864" y="545668"/>
                    <a:pt x="110099" y="539002"/>
                  </a:cubicBezTo>
                  <a:lnTo>
                    <a:pt x="67822" y="496700"/>
                  </a:lnTo>
                  <a:cubicBezTo>
                    <a:pt x="61146" y="490035"/>
                    <a:pt x="60078" y="479548"/>
                    <a:pt x="65330" y="471727"/>
                  </a:cubicBezTo>
                  <a:lnTo>
                    <a:pt x="97995" y="423115"/>
                  </a:lnTo>
                  <a:cubicBezTo>
                    <a:pt x="86958" y="404541"/>
                    <a:pt x="78680" y="384722"/>
                    <a:pt x="73073" y="363927"/>
                  </a:cubicBezTo>
                  <a:lnTo>
                    <a:pt x="15932" y="352640"/>
                  </a:lnTo>
                  <a:cubicBezTo>
                    <a:pt x="6675" y="350774"/>
                    <a:pt x="0" y="342686"/>
                    <a:pt x="0" y="333266"/>
                  </a:cubicBezTo>
                  <a:lnTo>
                    <a:pt x="0" y="273456"/>
                  </a:lnTo>
                  <a:cubicBezTo>
                    <a:pt x="0" y="264036"/>
                    <a:pt x="6675" y="255860"/>
                    <a:pt x="15932" y="254082"/>
                  </a:cubicBezTo>
                  <a:lnTo>
                    <a:pt x="72361" y="242884"/>
                  </a:lnTo>
                  <a:cubicBezTo>
                    <a:pt x="77790" y="221644"/>
                    <a:pt x="86068" y="201382"/>
                    <a:pt x="97105" y="182363"/>
                  </a:cubicBezTo>
                  <a:lnTo>
                    <a:pt x="65330" y="134995"/>
                  </a:lnTo>
                  <a:cubicBezTo>
                    <a:pt x="60078" y="127085"/>
                    <a:pt x="61146" y="116687"/>
                    <a:pt x="67822" y="109933"/>
                  </a:cubicBezTo>
                  <a:lnTo>
                    <a:pt x="110099" y="67720"/>
                  </a:lnTo>
                  <a:cubicBezTo>
                    <a:pt x="116864" y="61054"/>
                    <a:pt x="127277" y="59988"/>
                    <a:pt x="135199" y="65231"/>
                  </a:cubicBezTo>
                  <a:lnTo>
                    <a:pt x="182194" y="96692"/>
                  </a:lnTo>
                  <a:cubicBezTo>
                    <a:pt x="201419" y="85316"/>
                    <a:pt x="221890" y="76784"/>
                    <a:pt x="243430" y="71186"/>
                  </a:cubicBezTo>
                  <a:lnTo>
                    <a:pt x="254466" y="15908"/>
                  </a:lnTo>
                  <a:cubicBezTo>
                    <a:pt x="256246" y="6665"/>
                    <a:pt x="264435" y="0"/>
                    <a:pt x="273869" y="0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</p:sp>
        <p:sp>
          <p:nvSpPr>
            <p:cNvPr id="29" name="文本框 28"/>
            <p:cNvSpPr txBox="1"/>
            <p:nvPr/>
          </p:nvSpPr>
          <p:spPr>
            <a:xfrm>
              <a:off x="8665827" y="1824799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Consumer 2.B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979048" y="4845130"/>
            <a:ext cx="2076903" cy="608764"/>
            <a:chOff x="7995078" y="1705083"/>
            <a:chExt cx="2076903" cy="608764"/>
          </a:xfrm>
        </p:grpSpPr>
        <p:sp>
          <p:nvSpPr>
            <p:cNvPr id="31" name="settings_329215"/>
            <p:cNvSpPr>
              <a:spLocks noChangeAspect="1"/>
            </p:cNvSpPr>
            <p:nvPr/>
          </p:nvSpPr>
          <p:spPr bwMode="auto">
            <a:xfrm>
              <a:off x="7995078" y="1705083"/>
              <a:ext cx="609685" cy="608764"/>
            </a:xfrm>
            <a:custGeom>
              <a:avLst/>
              <a:gdLst>
                <a:gd name="connsiteX0" fmla="*/ 353455 w 607639"/>
                <a:gd name="connsiteY0" fmla="*/ 246584 h 606722"/>
                <a:gd name="connsiteX1" fmla="*/ 367472 w 607639"/>
                <a:gd name="connsiteY1" fmla="*/ 252385 h 606722"/>
                <a:gd name="connsiteX2" fmla="*/ 367472 w 607639"/>
                <a:gd name="connsiteY2" fmla="*/ 280385 h 606722"/>
                <a:gd name="connsiteX3" fmla="*/ 296095 w 607639"/>
                <a:gd name="connsiteY3" fmla="*/ 351587 h 606722"/>
                <a:gd name="connsiteX4" fmla="*/ 268061 w 607639"/>
                <a:gd name="connsiteY4" fmla="*/ 351587 h 606722"/>
                <a:gd name="connsiteX5" fmla="*/ 240115 w 607639"/>
                <a:gd name="connsiteY5" fmla="*/ 323675 h 606722"/>
                <a:gd name="connsiteX6" fmla="*/ 240115 w 607639"/>
                <a:gd name="connsiteY6" fmla="*/ 295674 h 606722"/>
                <a:gd name="connsiteX7" fmla="*/ 268150 w 607639"/>
                <a:gd name="connsiteY7" fmla="*/ 295674 h 606722"/>
                <a:gd name="connsiteX8" fmla="*/ 282123 w 607639"/>
                <a:gd name="connsiteY8" fmla="*/ 309630 h 606722"/>
                <a:gd name="connsiteX9" fmla="*/ 339438 w 607639"/>
                <a:gd name="connsiteY9" fmla="*/ 252385 h 606722"/>
                <a:gd name="connsiteX10" fmla="*/ 353455 w 607639"/>
                <a:gd name="connsiteY10" fmla="*/ 246584 h 606722"/>
                <a:gd name="connsiteX11" fmla="*/ 303775 w 607639"/>
                <a:gd name="connsiteY11" fmla="*/ 183994 h 606722"/>
                <a:gd name="connsiteX12" fmla="*/ 185599 w 607639"/>
                <a:gd name="connsiteY12" fmla="*/ 302012 h 606722"/>
                <a:gd name="connsiteX13" fmla="*/ 303775 w 607639"/>
                <a:gd name="connsiteY13" fmla="*/ 420118 h 606722"/>
                <a:gd name="connsiteX14" fmla="*/ 422040 w 607639"/>
                <a:gd name="connsiteY14" fmla="*/ 302012 h 606722"/>
                <a:gd name="connsiteX15" fmla="*/ 303775 w 607639"/>
                <a:gd name="connsiteY15" fmla="*/ 183994 h 606722"/>
                <a:gd name="connsiteX16" fmla="*/ 303775 w 607639"/>
                <a:gd name="connsiteY16" fmla="*/ 144448 h 606722"/>
                <a:gd name="connsiteX17" fmla="*/ 461639 w 607639"/>
                <a:gd name="connsiteY17" fmla="*/ 302012 h 606722"/>
                <a:gd name="connsiteX18" fmla="*/ 303775 w 607639"/>
                <a:gd name="connsiteY18" fmla="*/ 459664 h 606722"/>
                <a:gd name="connsiteX19" fmla="*/ 146000 w 607639"/>
                <a:gd name="connsiteY19" fmla="*/ 302012 h 606722"/>
                <a:gd name="connsiteX20" fmla="*/ 303775 w 607639"/>
                <a:gd name="connsiteY20" fmla="*/ 144448 h 606722"/>
                <a:gd name="connsiteX21" fmla="*/ 290157 w 607639"/>
                <a:gd name="connsiteY21" fmla="*/ 39548 h 606722"/>
                <a:gd name="connsiteX22" fmla="*/ 279833 w 607639"/>
                <a:gd name="connsiteY22" fmla="*/ 91448 h 606722"/>
                <a:gd name="connsiteX23" fmla="*/ 264346 w 607639"/>
                <a:gd name="connsiteY23" fmla="*/ 107001 h 606722"/>
                <a:gd name="connsiteX24" fmla="*/ 192963 w 607639"/>
                <a:gd name="connsiteY24" fmla="*/ 136683 h 606722"/>
                <a:gd name="connsiteX25" fmla="*/ 170890 w 607639"/>
                <a:gd name="connsiteY25" fmla="*/ 136683 h 606722"/>
                <a:gd name="connsiteX26" fmla="*/ 126654 w 607639"/>
                <a:gd name="connsiteY26" fmla="*/ 107178 h 606722"/>
                <a:gd name="connsiteX27" fmla="*/ 107340 w 607639"/>
                <a:gd name="connsiteY27" fmla="*/ 126463 h 606722"/>
                <a:gd name="connsiteX28" fmla="*/ 137157 w 607639"/>
                <a:gd name="connsiteY28" fmla="*/ 170988 h 606722"/>
                <a:gd name="connsiteX29" fmla="*/ 137246 w 607639"/>
                <a:gd name="connsiteY29" fmla="*/ 192850 h 606722"/>
                <a:gd name="connsiteX30" fmla="*/ 108319 w 607639"/>
                <a:gd name="connsiteY30" fmla="*/ 263591 h 606722"/>
                <a:gd name="connsiteX31" fmla="*/ 92743 w 607639"/>
                <a:gd name="connsiteY31" fmla="*/ 279233 h 606722"/>
                <a:gd name="connsiteX32" fmla="*/ 39607 w 607639"/>
                <a:gd name="connsiteY32" fmla="*/ 289719 h 606722"/>
                <a:gd name="connsiteX33" fmla="*/ 39607 w 607639"/>
                <a:gd name="connsiteY33" fmla="*/ 317003 h 606722"/>
                <a:gd name="connsiteX34" fmla="*/ 93277 w 607639"/>
                <a:gd name="connsiteY34" fmla="*/ 327578 h 606722"/>
                <a:gd name="connsiteX35" fmla="*/ 108764 w 607639"/>
                <a:gd name="connsiteY35" fmla="*/ 342953 h 606722"/>
                <a:gd name="connsiteX36" fmla="*/ 138047 w 607639"/>
                <a:gd name="connsiteY36" fmla="*/ 412450 h 606722"/>
                <a:gd name="connsiteX37" fmla="*/ 138047 w 607639"/>
                <a:gd name="connsiteY37" fmla="*/ 434401 h 606722"/>
                <a:gd name="connsiteX38" fmla="*/ 107340 w 607639"/>
                <a:gd name="connsiteY38" fmla="*/ 480259 h 606722"/>
                <a:gd name="connsiteX39" fmla="*/ 126654 w 607639"/>
                <a:gd name="connsiteY39" fmla="*/ 499544 h 606722"/>
                <a:gd name="connsiteX40" fmla="*/ 172848 w 607639"/>
                <a:gd name="connsiteY40" fmla="*/ 468617 h 606722"/>
                <a:gd name="connsiteX41" fmla="*/ 194743 w 607639"/>
                <a:gd name="connsiteY41" fmla="*/ 468528 h 606722"/>
                <a:gd name="connsiteX42" fmla="*/ 263812 w 607639"/>
                <a:gd name="connsiteY42" fmla="*/ 496966 h 606722"/>
                <a:gd name="connsiteX43" fmla="*/ 279299 w 607639"/>
                <a:gd name="connsiteY43" fmla="*/ 512519 h 606722"/>
                <a:gd name="connsiteX44" fmla="*/ 290157 w 607639"/>
                <a:gd name="connsiteY44" fmla="*/ 567086 h 606722"/>
                <a:gd name="connsiteX45" fmla="*/ 317482 w 607639"/>
                <a:gd name="connsiteY45" fmla="*/ 567086 h 606722"/>
                <a:gd name="connsiteX46" fmla="*/ 328341 w 607639"/>
                <a:gd name="connsiteY46" fmla="*/ 512519 h 606722"/>
                <a:gd name="connsiteX47" fmla="*/ 343828 w 607639"/>
                <a:gd name="connsiteY47" fmla="*/ 496966 h 606722"/>
                <a:gd name="connsiteX48" fmla="*/ 412807 w 607639"/>
                <a:gd name="connsiteY48" fmla="*/ 468528 h 606722"/>
                <a:gd name="connsiteX49" fmla="*/ 434702 w 607639"/>
                <a:gd name="connsiteY49" fmla="*/ 468617 h 606722"/>
                <a:gd name="connsiteX50" fmla="*/ 480985 w 607639"/>
                <a:gd name="connsiteY50" fmla="*/ 499544 h 606722"/>
                <a:gd name="connsiteX51" fmla="*/ 500299 w 607639"/>
                <a:gd name="connsiteY51" fmla="*/ 480259 h 606722"/>
                <a:gd name="connsiteX52" fmla="*/ 469592 w 607639"/>
                <a:gd name="connsiteY52" fmla="*/ 434401 h 606722"/>
                <a:gd name="connsiteX53" fmla="*/ 469592 w 607639"/>
                <a:gd name="connsiteY53" fmla="*/ 412450 h 606722"/>
                <a:gd name="connsiteX54" fmla="*/ 498786 w 607639"/>
                <a:gd name="connsiteY54" fmla="*/ 342953 h 606722"/>
                <a:gd name="connsiteX55" fmla="*/ 514362 w 607639"/>
                <a:gd name="connsiteY55" fmla="*/ 327578 h 606722"/>
                <a:gd name="connsiteX56" fmla="*/ 567943 w 607639"/>
                <a:gd name="connsiteY56" fmla="*/ 317003 h 606722"/>
                <a:gd name="connsiteX57" fmla="*/ 567943 w 607639"/>
                <a:gd name="connsiteY57" fmla="*/ 289719 h 606722"/>
                <a:gd name="connsiteX58" fmla="*/ 514896 w 607639"/>
                <a:gd name="connsiteY58" fmla="*/ 279233 h 606722"/>
                <a:gd name="connsiteX59" fmla="*/ 499320 w 607639"/>
                <a:gd name="connsiteY59" fmla="*/ 263591 h 606722"/>
                <a:gd name="connsiteX60" fmla="*/ 470393 w 607639"/>
                <a:gd name="connsiteY60" fmla="*/ 192850 h 606722"/>
                <a:gd name="connsiteX61" fmla="*/ 470482 w 607639"/>
                <a:gd name="connsiteY61" fmla="*/ 170988 h 606722"/>
                <a:gd name="connsiteX62" fmla="*/ 500299 w 607639"/>
                <a:gd name="connsiteY62" fmla="*/ 126463 h 606722"/>
                <a:gd name="connsiteX63" fmla="*/ 480985 w 607639"/>
                <a:gd name="connsiteY63" fmla="*/ 107178 h 606722"/>
                <a:gd name="connsiteX64" fmla="*/ 436749 w 607639"/>
                <a:gd name="connsiteY64" fmla="*/ 136683 h 606722"/>
                <a:gd name="connsiteX65" fmla="*/ 414676 w 607639"/>
                <a:gd name="connsiteY65" fmla="*/ 136683 h 606722"/>
                <a:gd name="connsiteX66" fmla="*/ 343294 w 607639"/>
                <a:gd name="connsiteY66" fmla="*/ 107001 h 606722"/>
                <a:gd name="connsiteX67" fmla="*/ 327807 w 607639"/>
                <a:gd name="connsiteY67" fmla="*/ 91448 h 606722"/>
                <a:gd name="connsiteX68" fmla="*/ 317482 w 607639"/>
                <a:gd name="connsiteY68" fmla="*/ 39548 h 606722"/>
                <a:gd name="connsiteX69" fmla="*/ 273869 w 607639"/>
                <a:gd name="connsiteY69" fmla="*/ 0 h 606722"/>
                <a:gd name="connsiteX70" fmla="*/ 333770 w 607639"/>
                <a:gd name="connsiteY70" fmla="*/ 0 h 606722"/>
                <a:gd name="connsiteX71" fmla="*/ 353173 w 607639"/>
                <a:gd name="connsiteY71" fmla="*/ 15908 h 606722"/>
                <a:gd name="connsiteX72" fmla="*/ 364121 w 607639"/>
                <a:gd name="connsiteY72" fmla="*/ 71186 h 606722"/>
                <a:gd name="connsiteX73" fmla="*/ 425356 w 607639"/>
                <a:gd name="connsiteY73" fmla="*/ 96692 h 606722"/>
                <a:gd name="connsiteX74" fmla="*/ 472440 w 607639"/>
                <a:gd name="connsiteY74" fmla="*/ 65231 h 606722"/>
                <a:gd name="connsiteX75" fmla="*/ 497451 w 607639"/>
                <a:gd name="connsiteY75" fmla="*/ 67720 h 606722"/>
                <a:gd name="connsiteX76" fmla="*/ 539817 w 607639"/>
                <a:gd name="connsiteY76" fmla="*/ 109933 h 606722"/>
                <a:gd name="connsiteX77" fmla="*/ 542220 w 607639"/>
                <a:gd name="connsiteY77" fmla="*/ 134995 h 606722"/>
                <a:gd name="connsiteX78" fmla="*/ 510445 w 607639"/>
                <a:gd name="connsiteY78" fmla="*/ 182363 h 606722"/>
                <a:gd name="connsiteX79" fmla="*/ 535278 w 607639"/>
                <a:gd name="connsiteY79" fmla="*/ 242884 h 606722"/>
                <a:gd name="connsiteX80" fmla="*/ 591618 w 607639"/>
                <a:gd name="connsiteY80" fmla="*/ 254082 h 606722"/>
                <a:gd name="connsiteX81" fmla="*/ 607639 w 607639"/>
                <a:gd name="connsiteY81" fmla="*/ 273456 h 606722"/>
                <a:gd name="connsiteX82" fmla="*/ 607639 w 607639"/>
                <a:gd name="connsiteY82" fmla="*/ 333266 h 606722"/>
                <a:gd name="connsiteX83" fmla="*/ 591618 w 607639"/>
                <a:gd name="connsiteY83" fmla="*/ 352640 h 606722"/>
                <a:gd name="connsiteX84" fmla="*/ 534566 w 607639"/>
                <a:gd name="connsiteY84" fmla="*/ 363927 h 606722"/>
                <a:gd name="connsiteX85" fmla="*/ 509644 w 607639"/>
                <a:gd name="connsiteY85" fmla="*/ 423115 h 606722"/>
                <a:gd name="connsiteX86" fmla="*/ 542220 w 607639"/>
                <a:gd name="connsiteY86" fmla="*/ 471727 h 606722"/>
                <a:gd name="connsiteX87" fmla="*/ 539817 w 607639"/>
                <a:gd name="connsiteY87" fmla="*/ 496700 h 606722"/>
                <a:gd name="connsiteX88" fmla="*/ 472440 w 607639"/>
                <a:gd name="connsiteY88" fmla="*/ 541402 h 606722"/>
                <a:gd name="connsiteX89" fmla="*/ 423309 w 607639"/>
                <a:gd name="connsiteY89" fmla="*/ 508609 h 606722"/>
                <a:gd name="connsiteX90" fmla="*/ 364655 w 607639"/>
                <a:gd name="connsiteY90" fmla="*/ 532693 h 606722"/>
                <a:gd name="connsiteX91" fmla="*/ 353173 w 607639"/>
                <a:gd name="connsiteY91" fmla="*/ 590725 h 606722"/>
                <a:gd name="connsiteX92" fmla="*/ 333770 w 607639"/>
                <a:gd name="connsiteY92" fmla="*/ 606722 h 606722"/>
                <a:gd name="connsiteX93" fmla="*/ 273869 w 607639"/>
                <a:gd name="connsiteY93" fmla="*/ 606722 h 606722"/>
                <a:gd name="connsiteX94" fmla="*/ 254466 w 607639"/>
                <a:gd name="connsiteY94" fmla="*/ 590725 h 606722"/>
                <a:gd name="connsiteX95" fmla="*/ 242896 w 607639"/>
                <a:gd name="connsiteY95" fmla="*/ 532693 h 606722"/>
                <a:gd name="connsiteX96" fmla="*/ 184330 w 607639"/>
                <a:gd name="connsiteY96" fmla="*/ 508609 h 606722"/>
                <a:gd name="connsiteX97" fmla="*/ 135199 w 607639"/>
                <a:gd name="connsiteY97" fmla="*/ 541402 h 606722"/>
                <a:gd name="connsiteX98" fmla="*/ 110099 w 607639"/>
                <a:gd name="connsiteY98" fmla="*/ 539002 h 606722"/>
                <a:gd name="connsiteX99" fmla="*/ 67822 w 607639"/>
                <a:gd name="connsiteY99" fmla="*/ 496700 h 606722"/>
                <a:gd name="connsiteX100" fmla="*/ 65330 w 607639"/>
                <a:gd name="connsiteY100" fmla="*/ 471727 h 606722"/>
                <a:gd name="connsiteX101" fmla="*/ 97995 w 607639"/>
                <a:gd name="connsiteY101" fmla="*/ 423115 h 606722"/>
                <a:gd name="connsiteX102" fmla="*/ 73073 w 607639"/>
                <a:gd name="connsiteY102" fmla="*/ 363927 h 606722"/>
                <a:gd name="connsiteX103" fmla="*/ 15932 w 607639"/>
                <a:gd name="connsiteY103" fmla="*/ 352640 h 606722"/>
                <a:gd name="connsiteX104" fmla="*/ 0 w 607639"/>
                <a:gd name="connsiteY104" fmla="*/ 333266 h 606722"/>
                <a:gd name="connsiteX105" fmla="*/ 0 w 607639"/>
                <a:gd name="connsiteY105" fmla="*/ 273456 h 606722"/>
                <a:gd name="connsiteX106" fmla="*/ 15932 w 607639"/>
                <a:gd name="connsiteY106" fmla="*/ 254082 h 606722"/>
                <a:gd name="connsiteX107" fmla="*/ 72361 w 607639"/>
                <a:gd name="connsiteY107" fmla="*/ 242884 h 606722"/>
                <a:gd name="connsiteX108" fmla="*/ 97105 w 607639"/>
                <a:gd name="connsiteY108" fmla="*/ 182363 h 606722"/>
                <a:gd name="connsiteX109" fmla="*/ 65330 w 607639"/>
                <a:gd name="connsiteY109" fmla="*/ 134995 h 606722"/>
                <a:gd name="connsiteX110" fmla="*/ 67822 w 607639"/>
                <a:gd name="connsiteY110" fmla="*/ 109933 h 606722"/>
                <a:gd name="connsiteX111" fmla="*/ 110099 w 607639"/>
                <a:gd name="connsiteY111" fmla="*/ 67720 h 606722"/>
                <a:gd name="connsiteX112" fmla="*/ 135199 w 607639"/>
                <a:gd name="connsiteY112" fmla="*/ 65231 h 606722"/>
                <a:gd name="connsiteX113" fmla="*/ 182194 w 607639"/>
                <a:gd name="connsiteY113" fmla="*/ 96692 h 606722"/>
                <a:gd name="connsiteX114" fmla="*/ 243430 w 607639"/>
                <a:gd name="connsiteY114" fmla="*/ 71186 h 606722"/>
                <a:gd name="connsiteX115" fmla="*/ 254466 w 607639"/>
                <a:gd name="connsiteY115" fmla="*/ 15908 h 606722"/>
                <a:gd name="connsiteX116" fmla="*/ 273869 w 607639"/>
                <a:gd name="connsiteY116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607639" h="606722">
                  <a:moveTo>
                    <a:pt x="353455" y="246584"/>
                  </a:moveTo>
                  <a:cubicBezTo>
                    <a:pt x="358528" y="246584"/>
                    <a:pt x="363601" y="248518"/>
                    <a:pt x="367472" y="252385"/>
                  </a:cubicBezTo>
                  <a:cubicBezTo>
                    <a:pt x="375126" y="260118"/>
                    <a:pt x="375126" y="272652"/>
                    <a:pt x="367472" y="280385"/>
                  </a:cubicBezTo>
                  <a:lnTo>
                    <a:pt x="296095" y="351587"/>
                  </a:lnTo>
                  <a:cubicBezTo>
                    <a:pt x="288352" y="359320"/>
                    <a:pt x="275804" y="359320"/>
                    <a:pt x="268061" y="351587"/>
                  </a:cubicBezTo>
                  <a:lnTo>
                    <a:pt x="240115" y="323675"/>
                  </a:lnTo>
                  <a:cubicBezTo>
                    <a:pt x="232372" y="315941"/>
                    <a:pt x="232372" y="303408"/>
                    <a:pt x="240115" y="295674"/>
                  </a:cubicBezTo>
                  <a:cubicBezTo>
                    <a:pt x="247858" y="288030"/>
                    <a:pt x="260407" y="288030"/>
                    <a:pt x="268150" y="295674"/>
                  </a:cubicBezTo>
                  <a:lnTo>
                    <a:pt x="282123" y="309630"/>
                  </a:lnTo>
                  <a:lnTo>
                    <a:pt x="339438" y="252385"/>
                  </a:lnTo>
                  <a:cubicBezTo>
                    <a:pt x="343309" y="248518"/>
                    <a:pt x="348382" y="246584"/>
                    <a:pt x="353455" y="246584"/>
                  </a:cubicBezTo>
                  <a:close/>
                  <a:moveTo>
                    <a:pt x="303775" y="183994"/>
                  </a:moveTo>
                  <a:cubicBezTo>
                    <a:pt x="238636" y="183994"/>
                    <a:pt x="185599" y="236960"/>
                    <a:pt x="185599" y="302012"/>
                  </a:cubicBezTo>
                  <a:cubicBezTo>
                    <a:pt x="185599" y="367152"/>
                    <a:pt x="238636" y="420118"/>
                    <a:pt x="303775" y="420118"/>
                  </a:cubicBezTo>
                  <a:cubicBezTo>
                    <a:pt x="369003" y="420118"/>
                    <a:pt x="422040" y="367152"/>
                    <a:pt x="422040" y="302012"/>
                  </a:cubicBezTo>
                  <a:cubicBezTo>
                    <a:pt x="422040" y="236960"/>
                    <a:pt x="369003" y="183994"/>
                    <a:pt x="303775" y="183994"/>
                  </a:cubicBezTo>
                  <a:close/>
                  <a:moveTo>
                    <a:pt x="303775" y="144448"/>
                  </a:moveTo>
                  <a:cubicBezTo>
                    <a:pt x="390805" y="144448"/>
                    <a:pt x="461639" y="215098"/>
                    <a:pt x="461639" y="302012"/>
                  </a:cubicBezTo>
                  <a:cubicBezTo>
                    <a:pt x="461639" y="388925"/>
                    <a:pt x="390805" y="459664"/>
                    <a:pt x="303775" y="459664"/>
                  </a:cubicBezTo>
                  <a:cubicBezTo>
                    <a:pt x="216745" y="459664"/>
                    <a:pt x="146000" y="388925"/>
                    <a:pt x="146000" y="302012"/>
                  </a:cubicBezTo>
                  <a:cubicBezTo>
                    <a:pt x="146000" y="215098"/>
                    <a:pt x="216745" y="144448"/>
                    <a:pt x="303775" y="144448"/>
                  </a:cubicBezTo>
                  <a:close/>
                  <a:moveTo>
                    <a:pt x="290157" y="39548"/>
                  </a:moveTo>
                  <a:lnTo>
                    <a:pt x="279833" y="91448"/>
                  </a:lnTo>
                  <a:cubicBezTo>
                    <a:pt x="278320" y="99269"/>
                    <a:pt x="272178" y="105401"/>
                    <a:pt x="264346" y="107001"/>
                  </a:cubicBezTo>
                  <a:cubicBezTo>
                    <a:pt x="238712" y="112155"/>
                    <a:pt x="214680" y="122109"/>
                    <a:pt x="192963" y="136683"/>
                  </a:cubicBezTo>
                  <a:cubicBezTo>
                    <a:pt x="186288" y="141216"/>
                    <a:pt x="177565" y="141216"/>
                    <a:pt x="170890" y="136683"/>
                  </a:cubicBezTo>
                  <a:lnTo>
                    <a:pt x="126654" y="107178"/>
                  </a:lnTo>
                  <a:lnTo>
                    <a:pt x="107340" y="126463"/>
                  </a:lnTo>
                  <a:lnTo>
                    <a:pt x="137157" y="170988"/>
                  </a:lnTo>
                  <a:cubicBezTo>
                    <a:pt x="141607" y="177564"/>
                    <a:pt x="141607" y="186185"/>
                    <a:pt x="137246" y="192850"/>
                  </a:cubicBezTo>
                  <a:cubicBezTo>
                    <a:pt x="123005" y="214446"/>
                    <a:pt x="113214" y="238263"/>
                    <a:pt x="108319" y="263591"/>
                  </a:cubicBezTo>
                  <a:cubicBezTo>
                    <a:pt x="106717" y="271501"/>
                    <a:pt x="100576" y="277633"/>
                    <a:pt x="92743" y="279233"/>
                  </a:cubicBezTo>
                  <a:lnTo>
                    <a:pt x="39607" y="289719"/>
                  </a:lnTo>
                  <a:lnTo>
                    <a:pt x="39607" y="317003"/>
                  </a:lnTo>
                  <a:lnTo>
                    <a:pt x="93277" y="327578"/>
                  </a:lnTo>
                  <a:cubicBezTo>
                    <a:pt x="101021" y="329178"/>
                    <a:pt x="107162" y="335221"/>
                    <a:pt x="108764" y="342953"/>
                  </a:cubicBezTo>
                  <a:cubicBezTo>
                    <a:pt x="114016" y="367837"/>
                    <a:pt x="123806" y="391210"/>
                    <a:pt x="138047" y="412450"/>
                  </a:cubicBezTo>
                  <a:cubicBezTo>
                    <a:pt x="142497" y="419115"/>
                    <a:pt x="142497" y="427736"/>
                    <a:pt x="138047" y="434401"/>
                  </a:cubicBezTo>
                  <a:lnTo>
                    <a:pt x="107340" y="480259"/>
                  </a:lnTo>
                  <a:lnTo>
                    <a:pt x="126654" y="499544"/>
                  </a:lnTo>
                  <a:lnTo>
                    <a:pt x="172848" y="468617"/>
                  </a:lnTo>
                  <a:cubicBezTo>
                    <a:pt x="179523" y="464173"/>
                    <a:pt x="188068" y="464173"/>
                    <a:pt x="194743" y="468528"/>
                  </a:cubicBezTo>
                  <a:cubicBezTo>
                    <a:pt x="215927" y="482392"/>
                    <a:pt x="239157" y="491901"/>
                    <a:pt x="263812" y="496966"/>
                  </a:cubicBezTo>
                  <a:cubicBezTo>
                    <a:pt x="271644" y="498566"/>
                    <a:pt x="277697" y="504698"/>
                    <a:pt x="279299" y="512519"/>
                  </a:cubicBezTo>
                  <a:lnTo>
                    <a:pt x="290157" y="567086"/>
                  </a:lnTo>
                  <a:lnTo>
                    <a:pt x="317482" y="567086"/>
                  </a:lnTo>
                  <a:lnTo>
                    <a:pt x="328341" y="512519"/>
                  </a:lnTo>
                  <a:cubicBezTo>
                    <a:pt x="329854" y="504698"/>
                    <a:pt x="335995" y="498566"/>
                    <a:pt x="343828" y="496966"/>
                  </a:cubicBezTo>
                  <a:cubicBezTo>
                    <a:pt x="368482" y="491901"/>
                    <a:pt x="391712" y="482392"/>
                    <a:pt x="412807" y="468528"/>
                  </a:cubicBezTo>
                  <a:cubicBezTo>
                    <a:pt x="419482" y="464173"/>
                    <a:pt x="428116" y="464173"/>
                    <a:pt x="434702" y="468617"/>
                  </a:cubicBezTo>
                  <a:lnTo>
                    <a:pt x="480985" y="499544"/>
                  </a:lnTo>
                  <a:lnTo>
                    <a:pt x="500299" y="480259"/>
                  </a:lnTo>
                  <a:lnTo>
                    <a:pt x="469592" y="434401"/>
                  </a:lnTo>
                  <a:cubicBezTo>
                    <a:pt x="465142" y="427736"/>
                    <a:pt x="465142" y="419115"/>
                    <a:pt x="469592" y="412450"/>
                  </a:cubicBezTo>
                  <a:cubicBezTo>
                    <a:pt x="483744" y="391210"/>
                    <a:pt x="493623" y="367837"/>
                    <a:pt x="498786" y="342953"/>
                  </a:cubicBezTo>
                  <a:cubicBezTo>
                    <a:pt x="500477" y="335221"/>
                    <a:pt x="506529" y="329178"/>
                    <a:pt x="514362" y="327578"/>
                  </a:cubicBezTo>
                  <a:lnTo>
                    <a:pt x="567943" y="317003"/>
                  </a:lnTo>
                  <a:lnTo>
                    <a:pt x="567943" y="289719"/>
                  </a:lnTo>
                  <a:lnTo>
                    <a:pt x="514896" y="279233"/>
                  </a:lnTo>
                  <a:cubicBezTo>
                    <a:pt x="507063" y="277633"/>
                    <a:pt x="500833" y="271501"/>
                    <a:pt x="499320" y="263591"/>
                  </a:cubicBezTo>
                  <a:cubicBezTo>
                    <a:pt x="494336" y="238263"/>
                    <a:pt x="484634" y="214446"/>
                    <a:pt x="470393" y="192850"/>
                  </a:cubicBezTo>
                  <a:cubicBezTo>
                    <a:pt x="466032" y="186185"/>
                    <a:pt x="466032" y="177564"/>
                    <a:pt x="470482" y="170988"/>
                  </a:cubicBezTo>
                  <a:lnTo>
                    <a:pt x="500299" y="126463"/>
                  </a:lnTo>
                  <a:lnTo>
                    <a:pt x="480985" y="107178"/>
                  </a:lnTo>
                  <a:lnTo>
                    <a:pt x="436749" y="136683"/>
                  </a:lnTo>
                  <a:cubicBezTo>
                    <a:pt x="430074" y="141216"/>
                    <a:pt x="421351" y="141216"/>
                    <a:pt x="414676" y="136683"/>
                  </a:cubicBezTo>
                  <a:cubicBezTo>
                    <a:pt x="392959" y="122109"/>
                    <a:pt x="368927" y="112155"/>
                    <a:pt x="343294" y="107001"/>
                  </a:cubicBezTo>
                  <a:cubicBezTo>
                    <a:pt x="335461" y="105401"/>
                    <a:pt x="329320" y="99269"/>
                    <a:pt x="327807" y="91448"/>
                  </a:cubicBezTo>
                  <a:lnTo>
                    <a:pt x="317482" y="39548"/>
                  </a:lnTo>
                  <a:close/>
                  <a:moveTo>
                    <a:pt x="273869" y="0"/>
                  </a:moveTo>
                  <a:lnTo>
                    <a:pt x="333770" y="0"/>
                  </a:lnTo>
                  <a:cubicBezTo>
                    <a:pt x="343205" y="0"/>
                    <a:pt x="351304" y="6665"/>
                    <a:pt x="353173" y="15908"/>
                  </a:cubicBezTo>
                  <a:lnTo>
                    <a:pt x="364121" y="71186"/>
                  </a:lnTo>
                  <a:cubicBezTo>
                    <a:pt x="385660" y="76784"/>
                    <a:pt x="406220" y="85316"/>
                    <a:pt x="425356" y="96692"/>
                  </a:cubicBezTo>
                  <a:lnTo>
                    <a:pt x="472440" y="65231"/>
                  </a:lnTo>
                  <a:cubicBezTo>
                    <a:pt x="480273" y="59988"/>
                    <a:pt x="490775" y="61054"/>
                    <a:pt x="497451" y="67720"/>
                  </a:cubicBezTo>
                  <a:lnTo>
                    <a:pt x="539817" y="109933"/>
                  </a:lnTo>
                  <a:cubicBezTo>
                    <a:pt x="546493" y="116687"/>
                    <a:pt x="547472" y="127085"/>
                    <a:pt x="542220" y="134995"/>
                  </a:cubicBezTo>
                  <a:lnTo>
                    <a:pt x="510445" y="182363"/>
                  </a:lnTo>
                  <a:cubicBezTo>
                    <a:pt x="521571" y="201382"/>
                    <a:pt x="529849" y="221644"/>
                    <a:pt x="535278" y="242884"/>
                  </a:cubicBezTo>
                  <a:lnTo>
                    <a:pt x="591618" y="254082"/>
                  </a:lnTo>
                  <a:cubicBezTo>
                    <a:pt x="600964" y="255860"/>
                    <a:pt x="607639" y="264036"/>
                    <a:pt x="607639" y="273456"/>
                  </a:cubicBezTo>
                  <a:lnTo>
                    <a:pt x="607639" y="333266"/>
                  </a:lnTo>
                  <a:cubicBezTo>
                    <a:pt x="607639" y="342686"/>
                    <a:pt x="600964" y="350774"/>
                    <a:pt x="591618" y="352640"/>
                  </a:cubicBezTo>
                  <a:lnTo>
                    <a:pt x="534566" y="363927"/>
                  </a:lnTo>
                  <a:cubicBezTo>
                    <a:pt x="528959" y="384722"/>
                    <a:pt x="520592" y="404541"/>
                    <a:pt x="509644" y="423115"/>
                  </a:cubicBezTo>
                  <a:lnTo>
                    <a:pt x="542220" y="471727"/>
                  </a:lnTo>
                  <a:cubicBezTo>
                    <a:pt x="547472" y="479548"/>
                    <a:pt x="546493" y="490035"/>
                    <a:pt x="539817" y="496700"/>
                  </a:cubicBezTo>
                  <a:cubicBezTo>
                    <a:pt x="499676" y="536781"/>
                    <a:pt x="489974" y="553133"/>
                    <a:pt x="472440" y="541402"/>
                  </a:cubicBezTo>
                  <a:lnTo>
                    <a:pt x="423309" y="508609"/>
                  </a:lnTo>
                  <a:cubicBezTo>
                    <a:pt x="404885" y="519273"/>
                    <a:pt x="385215" y="527271"/>
                    <a:pt x="364655" y="532693"/>
                  </a:cubicBezTo>
                  <a:lnTo>
                    <a:pt x="353173" y="590725"/>
                  </a:lnTo>
                  <a:cubicBezTo>
                    <a:pt x="351304" y="600057"/>
                    <a:pt x="343205" y="606722"/>
                    <a:pt x="333770" y="606722"/>
                  </a:cubicBezTo>
                  <a:lnTo>
                    <a:pt x="273869" y="606722"/>
                  </a:lnTo>
                  <a:cubicBezTo>
                    <a:pt x="264435" y="606722"/>
                    <a:pt x="256246" y="600057"/>
                    <a:pt x="254466" y="590725"/>
                  </a:cubicBezTo>
                  <a:lnTo>
                    <a:pt x="242896" y="532693"/>
                  </a:lnTo>
                  <a:cubicBezTo>
                    <a:pt x="222335" y="527271"/>
                    <a:pt x="202754" y="519273"/>
                    <a:pt x="184330" y="508609"/>
                  </a:cubicBezTo>
                  <a:lnTo>
                    <a:pt x="135199" y="541402"/>
                  </a:lnTo>
                  <a:cubicBezTo>
                    <a:pt x="127277" y="546645"/>
                    <a:pt x="116864" y="545668"/>
                    <a:pt x="110099" y="539002"/>
                  </a:cubicBezTo>
                  <a:lnTo>
                    <a:pt x="67822" y="496700"/>
                  </a:lnTo>
                  <a:cubicBezTo>
                    <a:pt x="61146" y="490035"/>
                    <a:pt x="60078" y="479548"/>
                    <a:pt x="65330" y="471727"/>
                  </a:cubicBezTo>
                  <a:lnTo>
                    <a:pt x="97995" y="423115"/>
                  </a:lnTo>
                  <a:cubicBezTo>
                    <a:pt x="86958" y="404541"/>
                    <a:pt x="78680" y="384722"/>
                    <a:pt x="73073" y="363927"/>
                  </a:cubicBezTo>
                  <a:lnTo>
                    <a:pt x="15932" y="352640"/>
                  </a:lnTo>
                  <a:cubicBezTo>
                    <a:pt x="6675" y="350774"/>
                    <a:pt x="0" y="342686"/>
                    <a:pt x="0" y="333266"/>
                  </a:cubicBezTo>
                  <a:lnTo>
                    <a:pt x="0" y="273456"/>
                  </a:lnTo>
                  <a:cubicBezTo>
                    <a:pt x="0" y="264036"/>
                    <a:pt x="6675" y="255860"/>
                    <a:pt x="15932" y="254082"/>
                  </a:cubicBezTo>
                  <a:lnTo>
                    <a:pt x="72361" y="242884"/>
                  </a:lnTo>
                  <a:cubicBezTo>
                    <a:pt x="77790" y="221644"/>
                    <a:pt x="86068" y="201382"/>
                    <a:pt x="97105" y="182363"/>
                  </a:cubicBezTo>
                  <a:lnTo>
                    <a:pt x="65330" y="134995"/>
                  </a:lnTo>
                  <a:cubicBezTo>
                    <a:pt x="60078" y="127085"/>
                    <a:pt x="61146" y="116687"/>
                    <a:pt x="67822" y="109933"/>
                  </a:cubicBezTo>
                  <a:lnTo>
                    <a:pt x="110099" y="67720"/>
                  </a:lnTo>
                  <a:cubicBezTo>
                    <a:pt x="116864" y="61054"/>
                    <a:pt x="127277" y="59988"/>
                    <a:pt x="135199" y="65231"/>
                  </a:cubicBezTo>
                  <a:lnTo>
                    <a:pt x="182194" y="96692"/>
                  </a:lnTo>
                  <a:cubicBezTo>
                    <a:pt x="201419" y="85316"/>
                    <a:pt x="221890" y="76784"/>
                    <a:pt x="243430" y="71186"/>
                  </a:cubicBezTo>
                  <a:lnTo>
                    <a:pt x="254466" y="15908"/>
                  </a:lnTo>
                  <a:cubicBezTo>
                    <a:pt x="256246" y="6665"/>
                    <a:pt x="264435" y="0"/>
                    <a:pt x="273869" y="0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</p:sp>
        <p:sp>
          <p:nvSpPr>
            <p:cNvPr id="32" name="文本框 31"/>
            <p:cNvSpPr txBox="1"/>
            <p:nvPr/>
          </p:nvSpPr>
          <p:spPr>
            <a:xfrm>
              <a:off x="8665827" y="1824799"/>
              <a:ext cx="14061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Consumer 3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7" name="直接箭头连接符 46"/>
          <p:cNvCxnSpPr>
            <a:endCxn id="28" idx="105"/>
          </p:cNvCxnSpPr>
          <p:nvPr/>
        </p:nvCxnSpPr>
        <p:spPr>
          <a:xfrm>
            <a:off x="6400840" y="3499475"/>
            <a:ext cx="1578208" cy="136661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7803042" y="571976"/>
            <a:ext cx="2624474" cy="1600173"/>
          </a:xfrm>
          <a:prstGeom prst="roundRect">
            <a:avLst>
              <a:gd name="adj" fmla="val 9070"/>
            </a:avLst>
          </a:prstGeom>
          <a:noFill/>
          <a:ln w="6350">
            <a:solidFill>
              <a:schemeClr val="bg2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圆角矩形 50"/>
          <p:cNvSpPr/>
          <p:nvPr/>
        </p:nvSpPr>
        <p:spPr>
          <a:xfrm>
            <a:off x="7829981" y="2501933"/>
            <a:ext cx="2624474" cy="1600173"/>
          </a:xfrm>
          <a:prstGeom prst="roundRect">
            <a:avLst>
              <a:gd name="adj" fmla="val 9070"/>
            </a:avLst>
          </a:prstGeom>
          <a:noFill/>
          <a:ln w="6350">
            <a:solidFill>
              <a:schemeClr val="bg2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圆角矩形 51"/>
          <p:cNvSpPr/>
          <p:nvPr/>
        </p:nvSpPr>
        <p:spPr>
          <a:xfrm>
            <a:off x="7829981" y="4449298"/>
            <a:ext cx="2624474" cy="1600173"/>
          </a:xfrm>
          <a:prstGeom prst="roundRect">
            <a:avLst>
              <a:gd name="adj" fmla="val 9070"/>
            </a:avLst>
          </a:prstGeom>
          <a:noFill/>
          <a:ln w="6350">
            <a:solidFill>
              <a:schemeClr val="bg2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843912" y="3151599"/>
            <a:ext cx="2947245" cy="348839"/>
            <a:chOff x="2843912" y="3151599"/>
            <a:chExt cx="2947245" cy="348839"/>
          </a:xfrm>
        </p:grpSpPr>
        <p:cxnSp>
          <p:nvCxnSpPr>
            <p:cNvPr id="21" name="直接箭头连接符 20"/>
            <p:cNvCxnSpPr/>
            <p:nvPr/>
          </p:nvCxnSpPr>
          <p:spPr>
            <a:xfrm>
              <a:off x="2843912" y="3500438"/>
              <a:ext cx="2947245" cy="0"/>
            </a:xfrm>
            <a:prstGeom prst="straightConnector1">
              <a:avLst/>
            </a:prstGeom>
            <a:ln w="28575">
              <a:solidFill>
                <a:srgbClr val="3399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paper-plane_88254"/>
            <p:cNvSpPr>
              <a:spLocks noChangeAspect="1"/>
            </p:cNvSpPr>
            <p:nvPr/>
          </p:nvSpPr>
          <p:spPr bwMode="auto">
            <a:xfrm rot="2700000">
              <a:off x="4013179" y="3180463"/>
              <a:ext cx="305895" cy="248168"/>
            </a:xfrm>
            <a:custGeom>
              <a:avLst/>
              <a:gdLst>
                <a:gd name="connsiteX0" fmla="*/ 233019 w 607639"/>
                <a:gd name="connsiteY0" fmla="*/ 262508 h 492970"/>
                <a:gd name="connsiteX1" fmla="*/ 246267 w 607639"/>
                <a:gd name="connsiteY1" fmla="*/ 264641 h 492970"/>
                <a:gd name="connsiteX2" fmla="*/ 244133 w 607639"/>
                <a:gd name="connsiteY2" fmla="*/ 277881 h 492970"/>
                <a:gd name="connsiteX3" fmla="*/ 225728 w 607639"/>
                <a:gd name="connsiteY3" fmla="*/ 291210 h 492970"/>
                <a:gd name="connsiteX4" fmla="*/ 220127 w 607639"/>
                <a:gd name="connsiteY4" fmla="*/ 292987 h 492970"/>
                <a:gd name="connsiteX5" fmla="*/ 212480 w 607639"/>
                <a:gd name="connsiteY5" fmla="*/ 289077 h 492970"/>
                <a:gd name="connsiteX6" fmla="*/ 214614 w 607639"/>
                <a:gd name="connsiteY6" fmla="*/ 275837 h 492970"/>
                <a:gd name="connsiteX7" fmla="*/ 533498 w 607639"/>
                <a:gd name="connsiteY7" fmla="*/ 44613 h 492970"/>
                <a:gd name="connsiteX8" fmla="*/ 35869 w 607639"/>
                <a:gd name="connsiteY8" fmla="*/ 236931 h 492970"/>
                <a:gd name="connsiteX9" fmla="*/ 192607 w 607639"/>
                <a:gd name="connsiteY9" fmla="*/ 297098 h 492970"/>
                <a:gd name="connsiteX10" fmla="*/ 192607 w 607639"/>
                <a:gd name="connsiteY10" fmla="*/ 297186 h 492970"/>
                <a:gd name="connsiteX11" fmla="*/ 198215 w 607639"/>
                <a:gd name="connsiteY11" fmla="*/ 303052 h 492970"/>
                <a:gd name="connsiteX12" fmla="*/ 247346 w 607639"/>
                <a:gd name="connsiteY12" fmla="*/ 454400 h 492970"/>
                <a:gd name="connsiteX13" fmla="*/ 287665 w 607639"/>
                <a:gd name="connsiteY13" fmla="*/ 344644 h 492970"/>
                <a:gd name="connsiteX14" fmla="*/ 287843 w 607639"/>
                <a:gd name="connsiteY14" fmla="*/ 343933 h 492970"/>
                <a:gd name="connsiteX15" fmla="*/ 290068 w 607639"/>
                <a:gd name="connsiteY15" fmla="*/ 340556 h 492970"/>
                <a:gd name="connsiteX16" fmla="*/ 532519 w 607639"/>
                <a:gd name="connsiteY16" fmla="*/ 68786 h 492970"/>
                <a:gd name="connsiteX17" fmla="*/ 273513 w 607639"/>
                <a:gd name="connsiteY17" fmla="*/ 256572 h 492970"/>
                <a:gd name="connsiteX18" fmla="*/ 267906 w 607639"/>
                <a:gd name="connsiteY18" fmla="*/ 258438 h 492970"/>
                <a:gd name="connsiteX19" fmla="*/ 260251 w 607639"/>
                <a:gd name="connsiteY19" fmla="*/ 254528 h 492970"/>
                <a:gd name="connsiteX20" fmla="*/ 262299 w 607639"/>
                <a:gd name="connsiteY20" fmla="*/ 241286 h 492970"/>
                <a:gd name="connsiteX21" fmla="*/ 583875 w 607639"/>
                <a:gd name="connsiteY21" fmla="*/ 39725 h 492970"/>
                <a:gd name="connsiteX22" fmla="*/ 313032 w 607639"/>
                <a:gd name="connsiteY22" fmla="*/ 343311 h 492970"/>
                <a:gd name="connsiteX23" fmla="*/ 524953 w 607639"/>
                <a:gd name="connsiteY23" fmla="*/ 423650 h 492970"/>
                <a:gd name="connsiteX24" fmla="*/ 597314 w 607639"/>
                <a:gd name="connsiteY24" fmla="*/ 0 h 492970"/>
                <a:gd name="connsiteX25" fmla="*/ 597671 w 607639"/>
                <a:gd name="connsiteY25" fmla="*/ 0 h 492970"/>
                <a:gd name="connsiteX26" fmla="*/ 598116 w 607639"/>
                <a:gd name="connsiteY26" fmla="*/ 0 h 492970"/>
                <a:gd name="connsiteX27" fmla="*/ 598205 w 607639"/>
                <a:gd name="connsiteY27" fmla="*/ 0 h 492970"/>
                <a:gd name="connsiteX28" fmla="*/ 598383 w 607639"/>
                <a:gd name="connsiteY28" fmla="*/ 0 h 492970"/>
                <a:gd name="connsiteX29" fmla="*/ 598561 w 607639"/>
                <a:gd name="connsiteY29" fmla="*/ 0 h 492970"/>
                <a:gd name="connsiteX30" fmla="*/ 599006 w 607639"/>
                <a:gd name="connsiteY30" fmla="*/ 0 h 492970"/>
                <a:gd name="connsiteX31" fmla="*/ 599540 w 607639"/>
                <a:gd name="connsiteY31" fmla="*/ 89 h 492970"/>
                <a:gd name="connsiteX32" fmla="*/ 599896 w 607639"/>
                <a:gd name="connsiteY32" fmla="*/ 177 h 492970"/>
                <a:gd name="connsiteX33" fmla="*/ 600430 w 607639"/>
                <a:gd name="connsiteY33" fmla="*/ 266 h 492970"/>
                <a:gd name="connsiteX34" fmla="*/ 600697 w 607639"/>
                <a:gd name="connsiteY34" fmla="*/ 355 h 492970"/>
                <a:gd name="connsiteX35" fmla="*/ 600875 w 607639"/>
                <a:gd name="connsiteY35" fmla="*/ 444 h 492970"/>
                <a:gd name="connsiteX36" fmla="*/ 601320 w 607639"/>
                <a:gd name="connsiteY36" fmla="*/ 533 h 492970"/>
                <a:gd name="connsiteX37" fmla="*/ 601676 w 607639"/>
                <a:gd name="connsiteY37" fmla="*/ 711 h 492970"/>
                <a:gd name="connsiteX38" fmla="*/ 601854 w 607639"/>
                <a:gd name="connsiteY38" fmla="*/ 711 h 492970"/>
                <a:gd name="connsiteX39" fmla="*/ 601943 w 607639"/>
                <a:gd name="connsiteY39" fmla="*/ 800 h 492970"/>
                <a:gd name="connsiteX40" fmla="*/ 602121 w 607639"/>
                <a:gd name="connsiteY40" fmla="*/ 888 h 492970"/>
                <a:gd name="connsiteX41" fmla="*/ 602566 w 607639"/>
                <a:gd name="connsiteY41" fmla="*/ 1066 h 492970"/>
                <a:gd name="connsiteX42" fmla="*/ 602922 w 607639"/>
                <a:gd name="connsiteY42" fmla="*/ 1333 h 492970"/>
                <a:gd name="connsiteX43" fmla="*/ 603456 w 607639"/>
                <a:gd name="connsiteY43" fmla="*/ 1599 h 492970"/>
                <a:gd name="connsiteX44" fmla="*/ 603723 w 607639"/>
                <a:gd name="connsiteY44" fmla="*/ 1777 h 492970"/>
                <a:gd name="connsiteX45" fmla="*/ 603990 w 607639"/>
                <a:gd name="connsiteY45" fmla="*/ 2044 h 492970"/>
                <a:gd name="connsiteX46" fmla="*/ 604079 w 607639"/>
                <a:gd name="connsiteY46" fmla="*/ 2044 h 492970"/>
                <a:gd name="connsiteX47" fmla="*/ 604168 w 607639"/>
                <a:gd name="connsiteY47" fmla="*/ 2222 h 492970"/>
                <a:gd name="connsiteX48" fmla="*/ 604257 w 607639"/>
                <a:gd name="connsiteY48" fmla="*/ 2222 h 492970"/>
                <a:gd name="connsiteX49" fmla="*/ 604435 w 607639"/>
                <a:gd name="connsiteY49" fmla="*/ 2399 h 492970"/>
                <a:gd name="connsiteX50" fmla="*/ 604880 w 607639"/>
                <a:gd name="connsiteY50" fmla="*/ 2844 h 492970"/>
                <a:gd name="connsiteX51" fmla="*/ 605058 w 607639"/>
                <a:gd name="connsiteY51" fmla="*/ 3021 h 492970"/>
                <a:gd name="connsiteX52" fmla="*/ 605147 w 607639"/>
                <a:gd name="connsiteY52" fmla="*/ 3110 h 492970"/>
                <a:gd name="connsiteX53" fmla="*/ 605414 w 607639"/>
                <a:gd name="connsiteY53" fmla="*/ 3377 h 492970"/>
                <a:gd name="connsiteX54" fmla="*/ 605770 w 607639"/>
                <a:gd name="connsiteY54" fmla="*/ 3821 h 492970"/>
                <a:gd name="connsiteX55" fmla="*/ 605770 w 607639"/>
                <a:gd name="connsiteY55" fmla="*/ 3910 h 492970"/>
                <a:gd name="connsiteX56" fmla="*/ 605948 w 607639"/>
                <a:gd name="connsiteY56" fmla="*/ 4088 h 492970"/>
                <a:gd name="connsiteX57" fmla="*/ 606304 w 607639"/>
                <a:gd name="connsiteY57" fmla="*/ 4710 h 492970"/>
                <a:gd name="connsiteX58" fmla="*/ 606393 w 607639"/>
                <a:gd name="connsiteY58" fmla="*/ 4888 h 492970"/>
                <a:gd name="connsiteX59" fmla="*/ 606482 w 607639"/>
                <a:gd name="connsiteY59" fmla="*/ 5065 h 492970"/>
                <a:gd name="connsiteX60" fmla="*/ 606749 w 607639"/>
                <a:gd name="connsiteY60" fmla="*/ 5510 h 492970"/>
                <a:gd name="connsiteX61" fmla="*/ 606927 w 607639"/>
                <a:gd name="connsiteY61" fmla="*/ 5865 h 492970"/>
                <a:gd name="connsiteX62" fmla="*/ 607016 w 607639"/>
                <a:gd name="connsiteY62" fmla="*/ 6132 h 492970"/>
                <a:gd name="connsiteX63" fmla="*/ 607105 w 607639"/>
                <a:gd name="connsiteY63" fmla="*/ 6310 h 492970"/>
                <a:gd name="connsiteX64" fmla="*/ 607194 w 607639"/>
                <a:gd name="connsiteY64" fmla="*/ 6843 h 492970"/>
                <a:gd name="connsiteX65" fmla="*/ 607283 w 607639"/>
                <a:gd name="connsiteY65" fmla="*/ 7198 h 492970"/>
                <a:gd name="connsiteX66" fmla="*/ 607372 w 607639"/>
                <a:gd name="connsiteY66" fmla="*/ 7198 h 492970"/>
                <a:gd name="connsiteX67" fmla="*/ 607461 w 607639"/>
                <a:gd name="connsiteY67" fmla="*/ 7732 h 492970"/>
                <a:gd name="connsiteX68" fmla="*/ 607461 w 607639"/>
                <a:gd name="connsiteY68" fmla="*/ 8087 h 492970"/>
                <a:gd name="connsiteX69" fmla="*/ 607550 w 607639"/>
                <a:gd name="connsiteY69" fmla="*/ 8354 h 492970"/>
                <a:gd name="connsiteX70" fmla="*/ 607550 w 607639"/>
                <a:gd name="connsiteY70" fmla="*/ 8620 h 492970"/>
                <a:gd name="connsiteX71" fmla="*/ 607550 w 607639"/>
                <a:gd name="connsiteY71" fmla="*/ 8976 h 492970"/>
                <a:gd name="connsiteX72" fmla="*/ 607639 w 607639"/>
                <a:gd name="connsiteY72" fmla="*/ 9509 h 492970"/>
                <a:gd name="connsiteX73" fmla="*/ 607639 w 607639"/>
                <a:gd name="connsiteY73" fmla="*/ 9687 h 492970"/>
                <a:gd name="connsiteX74" fmla="*/ 607550 w 607639"/>
                <a:gd name="connsiteY74" fmla="*/ 9953 h 492970"/>
                <a:gd name="connsiteX75" fmla="*/ 607550 w 607639"/>
                <a:gd name="connsiteY75" fmla="*/ 10398 h 492970"/>
                <a:gd name="connsiteX76" fmla="*/ 607550 w 607639"/>
                <a:gd name="connsiteY76" fmla="*/ 10842 h 492970"/>
                <a:gd name="connsiteX77" fmla="*/ 607461 w 607639"/>
                <a:gd name="connsiteY77" fmla="*/ 10931 h 492970"/>
                <a:gd name="connsiteX78" fmla="*/ 541864 w 607639"/>
                <a:gd name="connsiteY78" fmla="*/ 438048 h 492970"/>
                <a:gd name="connsiteX79" fmla="*/ 537325 w 607639"/>
                <a:gd name="connsiteY79" fmla="*/ 444802 h 492970"/>
                <a:gd name="connsiteX80" fmla="*/ 532519 w 607639"/>
                <a:gd name="connsiteY80" fmla="*/ 446135 h 492970"/>
                <a:gd name="connsiteX81" fmla="*/ 529136 w 607639"/>
                <a:gd name="connsiteY81" fmla="*/ 445513 h 492970"/>
                <a:gd name="connsiteX82" fmla="*/ 302440 w 607639"/>
                <a:gd name="connsiteY82" fmla="*/ 359574 h 492970"/>
                <a:gd name="connsiteX83" fmla="*/ 278409 w 607639"/>
                <a:gd name="connsiteY83" fmla="*/ 424895 h 492970"/>
                <a:gd name="connsiteX84" fmla="*/ 308581 w 607639"/>
                <a:gd name="connsiteY84" fmla="*/ 384192 h 492970"/>
                <a:gd name="connsiteX85" fmla="*/ 321843 w 607639"/>
                <a:gd name="connsiteY85" fmla="*/ 382236 h 492970"/>
                <a:gd name="connsiteX86" fmla="*/ 323890 w 607639"/>
                <a:gd name="connsiteY86" fmla="*/ 395478 h 492970"/>
                <a:gd name="connsiteX87" fmla="*/ 254466 w 607639"/>
                <a:gd name="connsiteY87" fmla="*/ 489060 h 492970"/>
                <a:gd name="connsiteX88" fmla="*/ 254377 w 607639"/>
                <a:gd name="connsiteY88" fmla="*/ 489149 h 492970"/>
                <a:gd name="connsiteX89" fmla="*/ 254377 w 607639"/>
                <a:gd name="connsiteY89" fmla="*/ 489238 h 492970"/>
                <a:gd name="connsiteX90" fmla="*/ 254288 w 607639"/>
                <a:gd name="connsiteY90" fmla="*/ 489327 h 492970"/>
                <a:gd name="connsiteX91" fmla="*/ 253487 w 607639"/>
                <a:gd name="connsiteY91" fmla="*/ 490215 h 492970"/>
                <a:gd name="connsiteX92" fmla="*/ 253220 w 607639"/>
                <a:gd name="connsiteY92" fmla="*/ 490482 h 492970"/>
                <a:gd name="connsiteX93" fmla="*/ 252953 w 607639"/>
                <a:gd name="connsiteY93" fmla="*/ 490660 h 492970"/>
                <a:gd name="connsiteX94" fmla="*/ 252686 w 607639"/>
                <a:gd name="connsiteY94" fmla="*/ 490926 h 492970"/>
                <a:gd name="connsiteX95" fmla="*/ 252241 w 607639"/>
                <a:gd name="connsiteY95" fmla="*/ 491282 h 492970"/>
                <a:gd name="connsiteX96" fmla="*/ 252152 w 607639"/>
                <a:gd name="connsiteY96" fmla="*/ 491282 h 492970"/>
                <a:gd name="connsiteX97" fmla="*/ 251796 w 607639"/>
                <a:gd name="connsiteY97" fmla="*/ 491548 h 492970"/>
                <a:gd name="connsiteX98" fmla="*/ 251262 w 607639"/>
                <a:gd name="connsiteY98" fmla="*/ 491815 h 492970"/>
                <a:gd name="connsiteX99" fmla="*/ 250995 w 607639"/>
                <a:gd name="connsiteY99" fmla="*/ 491993 h 492970"/>
                <a:gd name="connsiteX100" fmla="*/ 250906 w 607639"/>
                <a:gd name="connsiteY100" fmla="*/ 491993 h 492970"/>
                <a:gd name="connsiteX101" fmla="*/ 250283 w 607639"/>
                <a:gd name="connsiteY101" fmla="*/ 492259 h 492970"/>
                <a:gd name="connsiteX102" fmla="*/ 249927 w 607639"/>
                <a:gd name="connsiteY102" fmla="*/ 492437 h 492970"/>
                <a:gd name="connsiteX103" fmla="*/ 249749 w 607639"/>
                <a:gd name="connsiteY103" fmla="*/ 492437 h 492970"/>
                <a:gd name="connsiteX104" fmla="*/ 249393 w 607639"/>
                <a:gd name="connsiteY104" fmla="*/ 492526 h 492970"/>
                <a:gd name="connsiteX105" fmla="*/ 248503 w 607639"/>
                <a:gd name="connsiteY105" fmla="*/ 492792 h 492970"/>
                <a:gd name="connsiteX106" fmla="*/ 248325 w 607639"/>
                <a:gd name="connsiteY106" fmla="*/ 492792 h 492970"/>
                <a:gd name="connsiteX107" fmla="*/ 248147 w 607639"/>
                <a:gd name="connsiteY107" fmla="*/ 492792 h 492970"/>
                <a:gd name="connsiteX108" fmla="*/ 246990 w 607639"/>
                <a:gd name="connsiteY108" fmla="*/ 492881 h 492970"/>
                <a:gd name="connsiteX109" fmla="*/ 246812 w 607639"/>
                <a:gd name="connsiteY109" fmla="*/ 492970 h 492970"/>
                <a:gd name="connsiteX110" fmla="*/ 245477 w 607639"/>
                <a:gd name="connsiteY110" fmla="*/ 492792 h 492970"/>
                <a:gd name="connsiteX111" fmla="*/ 245388 w 607639"/>
                <a:gd name="connsiteY111" fmla="*/ 492792 h 492970"/>
                <a:gd name="connsiteX112" fmla="*/ 245299 w 607639"/>
                <a:gd name="connsiteY112" fmla="*/ 492792 h 492970"/>
                <a:gd name="connsiteX113" fmla="*/ 244053 w 607639"/>
                <a:gd name="connsiteY113" fmla="*/ 492526 h 492970"/>
                <a:gd name="connsiteX114" fmla="*/ 243786 w 607639"/>
                <a:gd name="connsiteY114" fmla="*/ 492437 h 492970"/>
                <a:gd name="connsiteX115" fmla="*/ 243608 w 607639"/>
                <a:gd name="connsiteY115" fmla="*/ 492348 h 492970"/>
                <a:gd name="connsiteX116" fmla="*/ 242628 w 607639"/>
                <a:gd name="connsiteY116" fmla="*/ 491904 h 492970"/>
                <a:gd name="connsiteX117" fmla="*/ 242539 w 607639"/>
                <a:gd name="connsiteY117" fmla="*/ 491904 h 492970"/>
                <a:gd name="connsiteX118" fmla="*/ 242361 w 607639"/>
                <a:gd name="connsiteY118" fmla="*/ 491815 h 492970"/>
                <a:gd name="connsiteX119" fmla="*/ 241471 w 607639"/>
                <a:gd name="connsiteY119" fmla="*/ 491193 h 492970"/>
                <a:gd name="connsiteX120" fmla="*/ 241293 w 607639"/>
                <a:gd name="connsiteY120" fmla="*/ 491104 h 492970"/>
                <a:gd name="connsiteX121" fmla="*/ 241204 w 607639"/>
                <a:gd name="connsiteY121" fmla="*/ 491104 h 492970"/>
                <a:gd name="connsiteX122" fmla="*/ 241204 w 607639"/>
                <a:gd name="connsiteY122" fmla="*/ 491015 h 492970"/>
                <a:gd name="connsiteX123" fmla="*/ 240581 w 607639"/>
                <a:gd name="connsiteY123" fmla="*/ 490571 h 492970"/>
                <a:gd name="connsiteX124" fmla="*/ 240403 w 607639"/>
                <a:gd name="connsiteY124" fmla="*/ 490393 h 492970"/>
                <a:gd name="connsiteX125" fmla="*/ 240225 w 607639"/>
                <a:gd name="connsiteY125" fmla="*/ 490304 h 492970"/>
                <a:gd name="connsiteX126" fmla="*/ 240047 w 607639"/>
                <a:gd name="connsiteY126" fmla="*/ 490126 h 492970"/>
                <a:gd name="connsiteX127" fmla="*/ 239958 w 607639"/>
                <a:gd name="connsiteY127" fmla="*/ 489949 h 492970"/>
                <a:gd name="connsiteX128" fmla="*/ 239780 w 607639"/>
                <a:gd name="connsiteY128" fmla="*/ 489771 h 492970"/>
                <a:gd name="connsiteX129" fmla="*/ 239513 w 607639"/>
                <a:gd name="connsiteY129" fmla="*/ 489415 h 492970"/>
                <a:gd name="connsiteX130" fmla="*/ 239246 w 607639"/>
                <a:gd name="connsiteY130" fmla="*/ 489149 h 492970"/>
                <a:gd name="connsiteX131" fmla="*/ 239157 w 607639"/>
                <a:gd name="connsiteY131" fmla="*/ 489060 h 492970"/>
                <a:gd name="connsiteX132" fmla="*/ 239157 w 607639"/>
                <a:gd name="connsiteY132" fmla="*/ 488971 h 492970"/>
                <a:gd name="connsiteX133" fmla="*/ 239068 w 607639"/>
                <a:gd name="connsiteY133" fmla="*/ 488882 h 492970"/>
                <a:gd name="connsiteX134" fmla="*/ 238445 w 607639"/>
                <a:gd name="connsiteY134" fmla="*/ 487905 h 492970"/>
                <a:gd name="connsiteX135" fmla="*/ 238356 w 607639"/>
                <a:gd name="connsiteY135" fmla="*/ 487727 h 492970"/>
                <a:gd name="connsiteX136" fmla="*/ 237911 w 607639"/>
                <a:gd name="connsiteY136" fmla="*/ 486571 h 492970"/>
                <a:gd name="connsiteX137" fmla="*/ 237822 w 607639"/>
                <a:gd name="connsiteY137" fmla="*/ 486483 h 492970"/>
                <a:gd name="connsiteX138" fmla="*/ 237822 w 607639"/>
                <a:gd name="connsiteY138" fmla="*/ 486394 h 492970"/>
                <a:gd name="connsiteX139" fmla="*/ 181571 w 607639"/>
                <a:gd name="connsiteY139" fmla="*/ 313183 h 492970"/>
                <a:gd name="connsiteX140" fmla="*/ 6052 w 607639"/>
                <a:gd name="connsiteY140" fmla="*/ 245818 h 492970"/>
                <a:gd name="connsiteX141" fmla="*/ 0 w 607639"/>
                <a:gd name="connsiteY141" fmla="*/ 237020 h 492970"/>
                <a:gd name="connsiteX142" fmla="*/ 6052 w 607639"/>
                <a:gd name="connsiteY142" fmla="*/ 228133 h 492970"/>
                <a:gd name="connsiteX143" fmla="*/ 594644 w 607639"/>
                <a:gd name="connsiteY143" fmla="*/ 622 h 492970"/>
                <a:gd name="connsiteX144" fmla="*/ 594733 w 607639"/>
                <a:gd name="connsiteY144" fmla="*/ 622 h 492970"/>
                <a:gd name="connsiteX145" fmla="*/ 595000 w 607639"/>
                <a:gd name="connsiteY145" fmla="*/ 533 h 492970"/>
                <a:gd name="connsiteX146" fmla="*/ 595445 w 607639"/>
                <a:gd name="connsiteY146" fmla="*/ 355 h 492970"/>
                <a:gd name="connsiteX147" fmla="*/ 595890 w 607639"/>
                <a:gd name="connsiteY147" fmla="*/ 266 h 492970"/>
                <a:gd name="connsiteX148" fmla="*/ 596335 w 607639"/>
                <a:gd name="connsiteY148" fmla="*/ 177 h 492970"/>
                <a:gd name="connsiteX149" fmla="*/ 596780 w 607639"/>
                <a:gd name="connsiteY149" fmla="*/ 89 h 492970"/>
                <a:gd name="connsiteX150" fmla="*/ 597047 w 607639"/>
                <a:gd name="connsiteY150" fmla="*/ 89 h 492970"/>
                <a:gd name="connsiteX151" fmla="*/ 597314 w 607639"/>
                <a:gd name="connsiteY151" fmla="*/ 0 h 492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</a:cxnLst>
              <a:rect l="l" t="t" r="r" b="b"/>
              <a:pathLst>
                <a:path w="607639" h="492970">
                  <a:moveTo>
                    <a:pt x="233019" y="262508"/>
                  </a:moveTo>
                  <a:cubicBezTo>
                    <a:pt x="237287" y="259398"/>
                    <a:pt x="243155" y="260376"/>
                    <a:pt x="246267" y="264641"/>
                  </a:cubicBezTo>
                  <a:cubicBezTo>
                    <a:pt x="249379" y="268817"/>
                    <a:pt x="248401" y="274771"/>
                    <a:pt x="244133" y="277881"/>
                  </a:cubicBezTo>
                  <a:lnTo>
                    <a:pt x="225728" y="291210"/>
                  </a:lnTo>
                  <a:cubicBezTo>
                    <a:pt x="224039" y="292454"/>
                    <a:pt x="222083" y="292987"/>
                    <a:pt x="220127" y="292987"/>
                  </a:cubicBezTo>
                  <a:cubicBezTo>
                    <a:pt x="217192" y="292987"/>
                    <a:pt x="214347" y="291654"/>
                    <a:pt x="212480" y="289077"/>
                  </a:cubicBezTo>
                  <a:cubicBezTo>
                    <a:pt x="209368" y="284901"/>
                    <a:pt x="210346" y="278947"/>
                    <a:pt x="214614" y="275837"/>
                  </a:cubicBezTo>
                  <a:close/>
                  <a:moveTo>
                    <a:pt x="533498" y="44613"/>
                  </a:moveTo>
                  <a:lnTo>
                    <a:pt x="35869" y="236931"/>
                  </a:lnTo>
                  <a:lnTo>
                    <a:pt x="192607" y="297098"/>
                  </a:lnTo>
                  <a:cubicBezTo>
                    <a:pt x="192607" y="297186"/>
                    <a:pt x="192607" y="297186"/>
                    <a:pt x="192607" y="297186"/>
                  </a:cubicBezTo>
                  <a:cubicBezTo>
                    <a:pt x="195188" y="298164"/>
                    <a:pt x="197325" y="300208"/>
                    <a:pt x="198215" y="303052"/>
                  </a:cubicBezTo>
                  <a:lnTo>
                    <a:pt x="247346" y="454400"/>
                  </a:lnTo>
                  <a:lnTo>
                    <a:pt x="287665" y="344644"/>
                  </a:lnTo>
                  <a:cubicBezTo>
                    <a:pt x="287754" y="344377"/>
                    <a:pt x="287754" y="344199"/>
                    <a:pt x="287843" y="343933"/>
                  </a:cubicBezTo>
                  <a:cubicBezTo>
                    <a:pt x="288377" y="342600"/>
                    <a:pt x="289178" y="341533"/>
                    <a:pt x="290068" y="340556"/>
                  </a:cubicBezTo>
                  <a:lnTo>
                    <a:pt x="532519" y="68786"/>
                  </a:lnTo>
                  <a:lnTo>
                    <a:pt x="273513" y="256572"/>
                  </a:lnTo>
                  <a:cubicBezTo>
                    <a:pt x="271822" y="257816"/>
                    <a:pt x="269864" y="258438"/>
                    <a:pt x="267906" y="258438"/>
                  </a:cubicBezTo>
                  <a:cubicBezTo>
                    <a:pt x="264969" y="258438"/>
                    <a:pt x="262121" y="257016"/>
                    <a:pt x="260251" y="254528"/>
                  </a:cubicBezTo>
                  <a:cubicBezTo>
                    <a:pt x="257136" y="250262"/>
                    <a:pt x="258115" y="244307"/>
                    <a:pt x="262299" y="241286"/>
                  </a:cubicBezTo>
                  <a:close/>
                  <a:moveTo>
                    <a:pt x="583875" y="39725"/>
                  </a:moveTo>
                  <a:lnTo>
                    <a:pt x="313032" y="343311"/>
                  </a:lnTo>
                  <a:lnTo>
                    <a:pt x="524953" y="423650"/>
                  </a:lnTo>
                  <a:close/>
                  <a:moveTo>
                    <a:pt x="597314" y="0"/>
                  </a:moveTo>
                  <a:cubicBezTo>
                    <a:pt x="597403" y="0"/>
                    <a:pt x="597581" y="0"/>
                    <a:pt x="597671" y="0"/>
                  </a:cubicBezTo>
                  <a:cubicBezTo>
                    <a:pt x="597849" y="0"/>
                    <a:pt x="598027" y="0"/>
                    <a:pt x="598116" y="0"/>
                  </a:cubicBezTo>
                  <a:lnTo>
                    <a:pt x="598205" y="0"/>
                  </a:lnTo>
                  <a:cubicBezTo>
                    <a:pt x="598205" y="0"/>
                    <a:pt x="598294" y="0"/>
                    <a:pt x="598383" y="0"/>
                  </a:cubicBezTo>
                  <a:cubicBezTo>
                    <a:pt x="598472" y="0"/>
                    <a:pt x="598561" y="0"/>
                    <a:pt x="598561" y="0"/>
                  </a:cubicBezTo>
                  <a:cubicBezTo>
                    <a:pt x="598739" y="0"/>
                    <a:pt x="598828" y="0"/>
                    <a:pt x="599006" y="0"/>
                  </a:cubicBezTo>
                  <a:cubicBezTo>
                    <a:pt x="599184" y="89"/>
                    <a:pt x="599362" y="89"/>
                    <a:pt x="599540" y="89"/>
                  </a:cubicBezTo>
                  <a:cubicBezTo>
                    <a:pt x="599718" y="89"/>
                    <a:pt x="599807" y="177"/>
                    <a:pt x="599896" y="177"/>
                  </a:cubicBezTo>
                  <a:cubicBezTo>
                    <a:pt x="600074" y="177"/>
                    <a:pt x="600252" y="266"/>
                    <a:pt x="600430" y="266"/>
                  </a:cubicBezTo>
                  <a:cubicBezTo>
                    <a:pt x="600519" y="266"/>
                    <a:pt x="600608" y="355"/>
                    <a:pt x="600697" y="355"/>
                  </a:cubicBezTo>
                  <a:cubicBezTo>
                    <a:pt x="600697" y="355"/>
                    <a:pt x="600786" y="355"/>
                    <a:pt x="600875" y="444"/>
                  </a:cubicBezTo>
                  <a:cubicBezTo>
                    <a:pt x="601053" y="444"/>
                    <a:pt x="601142" y="533"/>
                    <a:pt x="601320" y="533"/>
                  </a:cubicBezTo>
                  <a:cubicBezTo>
                    <a:pt x="601409" y="622"/>
                    <a:pt x="601498" y="622"/>
                    <a:pt x="601676" y="711"/>
                  </a:cubicBezTo>
                  <a:cubicBezTo>
                    <a:pt x="601676" y="711"/>
                    <a:pt x="601765" y="711"/>
                    <a:pt x="601854" y="711"/>
                  </a:cubicBezTo>
                  <a:cubicBezTo>
                    <a:pt x="601854" y="800"/>
                    <a:pt x="601943" y="800"/>
                    <a:pt x="601943" y="800"/>
                  </a:cubicBezTo>
                  <a:cubicBezTo>
                    <a:pt x="602032" y="800"/>
                    <a:pt x="602032" y="888"/>
                    <a:pt x="602121" y="888"/>
                  </a:cubicBezTo>
                  <a:cubicBezTo>
                    <a:pt x="602299" y="977"/>
                    <a:pt x="602388" y="1066"/>
                    <a:pt x="602566" y="1066"/>
                  </a:cubicBezTo>
                  <a:cubicBezTo>
                    <a:pt x="602655" y="1155"/>
                    <a:pt x="602833" y="1244"/>
                    <a:pt x="602922" y="1333"/>
                  </a:cubicBezTo>
                  <a:cubicBezTo>
                    <a:pt x="603100" y="1422"/>
                    <a:pt x="603278" y="1511"/>
                    <a:pt x="603456" y="1599"/>
                  </a:cubicBezTo>
                  <a:cubicBezTo>
                    <a:pt x="603545" y="1688"/>
                    <a:pt x="603634" y="1777"/>
                    <a:pt x="603723" y="1777"/>
                  </a:cubicBezTo>
                  <a:cubicBezTo>
                    <a:pt x="603812" y="1866"/>
                    <a:pt x="603901" y="1955"/>
                    <a:pt x="603990" y="2044"/>
                  </a:cubicBezTo>
                  <a:cubicBezTo>
                    <a:pt x="603990" y="2044"/>
                    <a:pt x="603990" y="2044"/>
                    <a:pt x="604079" y="2044"/>
                  </a:cubicBezTo>
                  <a:cubicBezTo>
                    <a:pt x="604079" y="2133"/>
                    <a:pt x="604168" y="2133"/>
                    <a:pt x="604168" y="2222"/>
                  </a:cubicBezTo>
                  <a:cubicBezTo>
                    <a:pt x="604168" y="2222"/>
                    <a:pt x="604257" y="2222"/>
                    <a:pt x="604257" y="2222"/>
                  </a:cubicBezTo>
                  <a:cubicBezTo>
                    <a:pt x="604346" y="2310"/>
                    <a:pt x="604346" y="2310"/>
                    <a:pt x="604435" y="2399"/>
                  </a:cubicBezTo>
                  <a:cubicBezTo>
                    <a:pt x="604613" y="2577"/>
                    <a:pt x="604702" y="2666"/>
                    <a:pt x="604880" y="2844"/>
                  </a:cubicBezTo>
                  <a:cubicBezTo>
                    <a:pt x="604880" y="2844"/>
                    <a:pt x="604969" y="2933"/>
                    <a:pt x="605058" y="3021"/>
                  </a:cubicBezTo>
                  <a:cubicBezTo>
                    <a:pt x="605058" y="3021"/>
                    <a:pt x="605147" y="3110"/>
                    <a:pt x="605147" y="3110"/>
                  </a:cubicBezTo>
                  <a:cubicBezTo>
                    <a:pt x="605236" y="3199"/>
                    <a:pt x="605325" y="3288"/>
                    <a:pt x="605414" y="3377"/>
                  </a:cubicBezTo>
                  <a:cubicBezTo>
                    <a:pt x="605503" y="3555"/>
                    <a:pt x="605681" y="3732"/>
                    <a:pt x="605770" y="3821"/>
                  </a:cubicBezTo>
                  <a:cubicBezTo>
                    <a:pt x="605770" y="3910"/>
                    <a:pt x="605770" y="3910"/>
                    <a:pt x="605770" y="3910"/>
                  </a:cubicBezTo>
                  <a:cubicBezTo>
                    <a:pt x="605859" y="3999"/>
                    <a:pt x="605859" y="3999"/>
                    <a:pt x="605948" y="4088"/>
                  </a:cubicBezTo>
                  <a:cubicBezTo>
                    <a:pt x="606037" y="4266"/>
                    <a:pt x="606215" y="4443"/>
                    <a:pt x="606304" y="4710"/>
                  </a:cubicBezTo>
                  <a:cubicBezTo>
                    <a:pt x="606304" y="4710"/>
                    <a:pt x="606393" y="4799"/>
                    <a:pt x="606393" y="4888"/>
                  </a:cubicBezTo>
                  <a:cubicBezTo>
                    <a:pt x="606393" y="4888"/>
                    <a:pt x="606482" y="4977"/>
                    <a:pt x="606482" y="5065"/>
                  </a:cubicBezTo>
                  <a:cubicBezTo>
                    <a:pt x="606571" y="5243"/>
                    <a:pt x="606660" y="5332"/>
                    <a:pt x="606749" y="5510"/>
                  </a:cubicBezTo>
                  <a:cubicBezTo>
                    <a:pt x="606749" y="5599"/>
                    <a:pt x="606838" y="5776"/>
                    <a:pt x="606927" y="5865"/>
                  </a:cubicBezTo>
                  <a:cubicBezTo>
                    <a:pt x="606927" y="5954"/>
                    <a:pt x="606927" y="6043"/>
                    <a:pt x="607016" y="6132"/>
                  </a:cubicBezTo>
                  <a:cubicBezTo>
                    <a:pt x="607016" y="6221"/>
                    <a:pt x="607016" y="6221"/>
                    <a:pt x="607105" y="6310"/>
                  </a:cubicBezTo>
                  <a:cubicBezTo>
                    <a:pt x="607105" y="6487"/>
                    <a:pt x="607194" y="6665"/>
                    <a:pt x="607194" y="6843"/>
                  </a:cubicBezTo>
                  <a:cubicBezTo>
                    <a:pt x="607283" y="6932"/>
                    <a:pt x="607283" y="7021"/>
                    <a:pt x="607283" y="7198"/>
                  </a:cubicBezTo>
                  <a:cubicBezTo>
                    <a:pt x="607372" y="7198"/>
                    <a:pt x="607372" y="7198"/>
                    <a:pt x="607372" y="7198"/>
                  </a:cubicBezTo>
                  <a:cubicBezTo>
                    <a:pt x="607372" y="7376"/>
                    <a:pt x="607372" y="7554"/>
                    <a:pt x="607461" y="7732"/>
                  </a:cubicBezTo>
                  <a:cubicBezTo>
                    <a:pt x="607461" y="7820"/>
                    <a:pt x="607461" y="7998"/>
                    <a:pt x="607461" y="8087"/>
                  </a:cubicBezTo>
                  <a:cubicBezTo>
                    <a:pt x="607550" y="8176"/>
                    <a:pt x="607550" y="8265"/>
                    <a:pt x="607550" y="8354"/>
                  </a:cubicBezTo>
                  <a:cubicBezTo>
                    <a:pt x="607550" y="8443"/>
                    <a:pt x="607550" y="8531"/>
                    <a:pt x="607550" y="8620"/>
                  </a:cubicBezTo>
                  <a:cubicBezTo>
                    <a:pt x="607550" y="8798"/>
                    <a:pt x="607550" y="8887"/>
                    <a:pt x="607550" y="8976"/>
                  </a:cubicBezTo>
                  <a:cubicBezTo>
                    <a:pt x="607639" y="9154"/>
                    <a:pt x="607639" y="9331"/>
                    <a:pt x="607639" y="9509"/>
                  </a:cubicBezTo>
                  <a:cubicBezTo>
                    <a:pt x="607639" y="9598"/>
                    <a:pt x="607639" y="9687"/>
                    <a:pt x="607639" y="9687"/>
                  </a:cubicBezTo>
                  <a:cubicBezTo>
                    <a:pt x="607639" y="9776"/>
                    <a:pt x="607639" y="9864"/>
                    <a:pt x="607550" y="9953"/>
                  </a:cubicBezTo>
                  <a:cubicBezTo>
                    <a:pt x="607550" y="10131"/>
                    <a:pt x="607550" y="10220"/>
                    <a:pt x="607550" y="10398"/>
                  </a:cubicBezTo>
                  <a:cubicBezTo>
                    <a:pt x="607550" y="10575"/>
                    <a:pt x="607550" y="10664"/>
                    <a:pt x="607550" y="10842"/>
                  </a:cubicBezTo>
                  <a:cubicBezTo>
                    <a:pt x="607461" y="10842"/>
                    <a:pt x="607461" y="10931"/>
                    <a:pt x="607461" y="10931"/>
                  </a:cubicBezTo>
                  <a:lnTo>
                    <a:pt x="541864" y="438048"/>
                  </a:lnTo>
                  <a:cubicBezTo>
                    <a:pt x="541508" y="440892"/>
                    <a:pt x="539817" y="443380"/>
                    <a:pt x="537325" y="444802"/>
                  </a:cubicBezTo>
                  <a:cubicBezTo>
                    <a:pt x="535812" y="445691"/>
                    <a:pt x="534210" y="446135"/>
                    <a:pt x="532519" y="446135"/>
                  </a:cubicBezTo>
                  <a:cubicBezTo>
                    <a:pt x="531362" y="446135"/>
                    <a:pt x="530205" y="445957"/>
                    <a:pt x="529136" y="445513"/>
                  </a:cubicBezTo>
                  <a:lnTo>
                    <a:pt x="302440" y="359574"/>
                  </a:lnTo>
                  <a:lnTo>
                    <a:pt x="278409" y="424895"/>
                  </a:lnTo>
                  <a:lnTo>
                    <a:pt x="308581" y="384192"/>
                  </a:lnTo>
                  <a:cubicBezTo>
                    <a:pt x="311697" y="380015"/>
                    <a:pt x="317660" y="379126"/>
                    <a:pt x="321843" y="382236"/>
                  </a:cubicBezTo>
                  <a:cubicBezTo>
                    <a:pt x="326115" y="385347"/>
                    <a:pt x="327005" y="391301"/>
                    <a:pt x="323890" y="395478"/>
                  </a:cubicBezTo>
                  <a:lnTo>
                    <a:pt x="254466" y="489060"/>
                  </a:lnTo>
                  <a:cubicBezTo>
                    <a:pt x="254466" y="489149"/>
                    <a:pt x="254466" y="489149"/>
                    <a:pt x="254377" y="489149"/>
                  </a:cubicBezTo>
                  <a:cubicBezTo>
                    <a:pt x="254377" y="489238"/>
                    <a:pt x="254377" y="489238"/>
                    <a:pt x="254377" y="489238"/>
                  </a:cubicBezTo>
                  <a:cubicBezTo>
                    <a:pt x="254288" y="489327"/>
                    <a:pt x="254288" y="489327"/>
                    <a:pt x="254288" y="489327"/>
                  </a:cubicBezTo>
                  <a:cubicBezTo>
                    <a:pt x="254021" y="489682"/>
                    <a:pt x="253754" y="489949"/>
                    <a:pt x="253487" y="490215"/>
                  </a:cubicBezTo>
                  <a:cubicBezTo>
                    <a:pt x="253398" y="490304"/>
                    <a:pt x="253309" y="490393"/>
                    <a:pt x="253220" y="490482"/>
                  </a:cubicBezTo>
                  <a:cubicBezTo>
                    <a:pt x="253131" y="490482"/>
                    <a:pt x="253042" y="490571"/>
                    <a:pt x="252953" y="490660"/>
                  </a:cubicBezTo>
                  <a:cubicBezTo>
                    <a:pt x="252864" y="490748"/>
                    <a:pt x="252775" y="490837"/>
                    <a:pt x="252686" y="490926"/>
                  </a:cubicBezTo>
                  <a:cubicBezTo>
                    <a:pt x="252597" y="491015"/>
                    <a:pt x="252419" y="491104"/>
                    <a:pt x="252241" y="491282"/>
                  </a:cubicBezTo>
                  <a:cubicBezTo>
                    <a:pt x="252241" y="491282"/>
                    <a:pt x="252152" y="491282"/>
                    <a:pt x="252152" y="491282"/>
                  </a:cubicBezTo>
                  <a:cubicBezTo>
                    <a:pt x="252063" y="491371"/>
                    <a:pt x="251885" y="491459"/>
                    <a:pt x="251796" y="491548"/>
                  </a:cubicBezTo>
                  <a:cubicBezTo>
                    <a:pt x="251618" y="491637"/>
                    <a:pt x="251440" y="491726"/>
                    <a:pt x="251262" y="491815"/>
                  </a:cubicBezTo>
                  <a:cubicBezTo>
                    <a:pt x="251173" y="491904"/>
                    <a:pt x="251084" y="491904"/>
                    <a:pt x="250995" y="491993"/>
                  </a:cubicBezTo>
                  <a:cubicBezTo>
                    <a:pt x="250995" y="491993"/>
                    <a:pt x="250995" y="491993"/>
                    <a:pt x="250906" y="491993"/>
                  </a:cubicBezTo>
                  <a:cubicBezTo>
                    <a:pt x="250728" y="492082"/>
                    <a:pt x="250461" y="492170"/>
                    <a:pt x="250283" y="492259"/>
                  </a:cubicBezTo>
                  <a:cubicBezTo>
                    <a:pt x="250194" y="492348"/>
                    <a:pt x="250016" y="492348"/>
                    <a:pt x="249927" y="492437"/>
                  </a:cubicBezTo>
                  <a:cubicBezTo>
                    <a:pt x="249838" y="492437"/>
                    <a:pt x="249838" y="492437"/>
                    <a:pt x="249749" y="492437"/>
                  </a:cubicBezTo>
                  <a:cubicBezTo>
                    <a:pt x="249660" y="492526"/>
                    <a:pt x="249571" y="492526"/>
                    <a:pt x="249393" y="492526"/>
                  </a:cubicBezTo>
                  <a:cubicBezTo>
                    <a:pt x="249126" y="492615"/>
                    <a:pt x="248859" y="492704"/>
                    <a:pt x="248503" y="492792"/>
                  </a:cubicBezTo>
                  <a:cubicBezTo>
                    <a:pt x="248414" y="492792"/>
                    <a:pt x="248414" y="492792"/>
                    <a:pt x="248325" y="492792"/>
                  </a:cubicBezTo>
                  <a:cubicBezTo>
                    <a:pt x="248236" y="492792"/>
                    <a:pt x="248147" y="492792"/>
                    <a:pt x="248147" y="492792"/>
                  </a:cubicBezTo>
                  <a:cubicBezTo>
                    <a:pt x="247702" y="492881"/>
                    <a:pt x="247346" y="492881"/>
                    <a:pt x="246990" y="492881"/>
                  </a:cubicBezTo>
                  <a:cubicBezTo>
                    <a:pt x="246901" y="492881"/>
                    <a:pt x="246901" y="492970"/>
                    <a:pt x="246812" y="492970"/>
                  </a:cubicBezTo>
                  <a:cubicBezTo>
                    <a:pt x="246367" y="492970"/>
                    <a:pt x="245922" y="492881"/>
                    <a:pt x="245477" y="492792"/>
                  </a:cubicBezTo>
                  <a:cubicBezTo>
                    <a:pt x="245477" y="492792"/>
                    <a:pt x="245388" y="492792"/>
                    <a:pt x="245388" y="492792"/>
                  </a:cubicBezTo>
                  <a:cubicBezTo>
                    <a:pt x="245299" y="492792"/>
                    <a:pt x="245299" y="492792"/>
                    <a:pt x="245299" y="492792"/>
                  </a:cubicBezTo>
                  <a:cubicBezTo>
                    <a:pt x="244854" y="492704"/>
                    <a:pt x="244498" y="492615"/>
                    <a:pt x="244053" y="492526"/>
                  </a:cubicBezTo>
                  <a:cubicBezTo>
                    <a:pt x="243964" y="492437"/>
                    <a:pt x="243875" y="492437"/>
                    <a:pt x="243786" y="492437"/>
                  </a:cubicBezTo>
                  <a:cubicBezTo>
                    <a:pt x="243697" y="492437"/>
                    <a:pt x="243608" y="492348"/>
                    <a:pt x="243608" y="492348"/>
                  </a:cubicBezTo>
                  <a:cubicBezTo>
                    <a:pt x="243251" y="492259"/>
                    <a:pt x="242895" y="492082"/>
                    <a:pt x="242628" y="491904"/>
                  </a:cubicBezTo>
                  <a:cubicBezTo>
                    <a:pt x="242628" y="491904"/>
                    <a:pt x="242539" y="491904"/>
                    <a:pt x="242539" y="491904"/>
                  </a:cubicBezTo>
                  <a:cubicBezTo>
                    <a:pt x="242539" y="491904"/>
                    <a:pt x="242450" y="491815"/>
                    <a:pt x="242361" y="491815"/>
                  </a:cubicBezTo>
                  <a:cubicBezTo>
                    <a:pt x="242094" y="491637"/>
                    <a:pt x="241738" y="491459"/>
                    <a:pt x="241471" y="491193"/>
                  </a:cubicBezTo>
                  <a:cubicBezTo>
                    <a:pt x="241382" y="491193"/>
                    <a:pt x="241293" y="491104"/>
                    <a:pt x="241293" y="491104"/>
                  </a:cubicBezTo>
                  <a:cubicBezTo>
                    <a:pt x="241204" y="491104"/>
                    <a:pt x="241204" y="491104"/>
                    <a:pt x="241204" y="491104"/>
                  </a:cubicBezTo>
                  <a:cubicBezTo>
                    <a:pt x="241204" y="491015"/>
                    <a:pt x="241204" y="491015"/>
                    <a:pt x="241204" y="491015"/>
                  </a:cubicBezTo>
                  <a:cubicBezTo>
                    <a:pt x="240937" y="490926"/>
                    <a:pt x="240759" y="490748"/>
                    <a:pt x="240581" y="490571"/>
                  </a:cubicBezTo>
                  <a:cubicBezTo>
                    <a:pt x="240581" y="490571"/>
                    <a:pt x="240492" y="490482"/>
                    <a:pt x="240403" y="490393"/>
                  </a:cubicBezTo>
                  <a:cubicBezTo>
                    <a:pt x="240403" y="490393"/>
                    <a:pt x="240314" y="490304"/>
                    <a:pt x="240225" y="490304"/>
                  </a:cubicBezTo>
                  <a:cubicBezTo>
                    <a:pt x="240225" y="490215"/>
                    <a:pt x="240136" y="490126"/>
                    <a:pt x="240047" y="490126"/>
                  </a:cubicBezTo>
                  <a:lnTo>
                    <a:pt x="239958" y="489949"/>
                  </a:lnTo>
                  <a:cubicBezTo>
                    <a:pt x="239869" y="489949"/>
                    <a:pt x="239780" y="489860"/>
                    <a:pt x="239780" y="489771"/>
                  </a:cubicBezTo>
                  <a:cubicBezTo>
                    <a:pt x="239691" y="489682"/>
                    <a:pt x="239602" y="489504"/>
                    <a:pt x="239513" y="489415"/>
                  </a:cubicBezTo>
                  <a:cubicBezTo>
                    <a:pt x="239424" y="489327"/>
                    <a:pt x="239335" y="489238"/>
                    <a:pt x="239246" y="489149"/>
                  </a:cubicBezTo>
                  <a:cubicBezTo>
                    <a:pt x="239246" y="489149"/>
                    <a:pt x="239246" y="489060"/>
                    <a:pt x="239157" y="489060"/>
                  </a:cubicBezTo>
                  <a:cubicBezTo>
                    <a:pt x="239157" y="489060"/>
                    <a:pt x="239157" y="489060"/>
                    <a:pt x="239157" y="488971"/>
                  </a:cubicBezTo>
                  <a:cubicBezTo>
                    <a:pt x="239157" y="488971"/>
                    <a:pt x="239068" y="488971"/>
                    <a:pt x="239068" y="488882"/>
                  </a:cubicBezTo>
                  <a:cubicBezTo>
                    <a:pt x="238890" y="488616"/>
                    <a:pt x="238623" y="488260"/>
                    <a:pt x="238445" y="487905"/>
                  </a:cubicBezTo>
                  <a:cubicBezTo>
                    <a:pt x="238445" y="487816"/>
                    <a:pt x="238445" y="487816"/>
                    <a:pt x="238356" y="487727"/>
                  </a:cubicBezTo>
                  <a:cubicBezTo>
                    <a:pt x="238178" y="487371"/>
                    <a:pt x="238000" y="487016"/>
                    <a:pt x="237911" y="486571"/>
                  </a:cubicBezTo>
                  <a:cubicBezTo>
                    <a:pt x="237911" y="486571"/>
                    <a:pt x="237822" y="486483"/>
                    <a:pt x="237822" y="486483"/>
                  </a:cubicBezTo>
                  <a:cubicBezTo>
                    <a:pt x="237822" y="486394"/>
                    <a:pt x="237822" y="486394"/>
                    <a:pt x="237822" y="486394"/>
                  </a:cubicBezTo>
                  <a:lnTo>
                    <a:pt x="181571" y="313183"/>
                  </a:lnTo>
                  <a:lnTo>
                    <a:pt x="6052" y="245818"/>
                  </a:lnTo>
                  <a:cubicBezTo>
                    <a:pt x="2403" y="244396"/>
                    <a:pt x="0" y="240930"/>
                    <a:pt x="0" y="237020"/>
                  </a:cubicBezTo>
                  <a:cubicBezTo>
                    <a:pt x="0" y="233110"/>
                    <a:pt x="2403" y="229555"/>
                    <a:pt x="6052" y="228133"/>
                  </a:cubicBezTo>
                  <a:lnTo>
                    <a:pt x="594644" y="622"/>
                  </a:lnTo>
                  <a:cubicBezTo>
                    <a:pt x="594733" y="622"/>
                    <a:pt x="594733" y="622"/>
                    <a:pt x="594733" y="622"/>
                  </a:cubicBezTo>
                  <a:cubicBezTo>
                    <a:pt x="594822" y="622"/>
                    <a:pt x="594911" y="533"/>
                    <a:pt x="595000" y="533"/>
                  </a:cubicBezTo>
                  <a:cubicBezTo>
                    <a:pt x="595178" y="444"/>
                    <a:pt x="595267" y="444"/>
                    <a:pt x="595445" y="355"/>
                  </a:cubicBezTo>
                  <a:cubicBezTo>
                    <a:pt x="595623" y="355"/>
                    <a:pt x="595712" y="266"/>
                    <a:pt x="595890" y="266"/>
                  </a:cubicBezTo>
                  <a:cubicBezTo>
                    <a:pt x="596068" y="177"/>
                    <a:pt x="596246" y="177"/>
                    <a:pt x="596335" y="177"/>
                  </a:cubicBezTo>
                  <a:cubicBezTo>
                    <a:pt x="596513" y="177"/>
                    <a:pt x="596602" y="89"/>
                    <a:pt x="596780" y="89"/>
                  </a:cubicBezTo>
                  <a:cubicBezTo>
                    <a:pt x="596869" y="89"/>
                    <a:pt x="596958" y="89"/>
                    <a:pt x="597047" y="89"/>
                  </a:cubicBezTo>
                  <a:cubicBezTo>
                    <a:pt x="597136" y="89"/>
                    <a:pt x="597225" y="0"/>
                    <a:pt x="597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cxnSp>
        <p:nvCxnSpPr>
          <p:cNvPr id="37" name="直接箭头连接符 36"/>
          <p:cNvCxnSpPr/>
          <p:nvPr/>
        </p:nvCxnSpPr>
        <p:spPr>
          <a:xfrm flipV="1">
            <a:off x="6398604" y="1000393"/>
            <a:ext cx="1578207" cy="2501488"/>
          </a:xfrm>
          <a:prstGeom prst="straightConnector1">
            <a:avLst/>
          </a:prstGeom>
          <a:ln w="28575">
            <a:solidFill>
              <a:srgbClr val="FFFF00"/>
            </a:solidFill>
            <a:headEnd type="arrow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2835522" y="3500438"/>
            <a:ext cx="2947245" cy="0"/>
          </a:xfrm>
          <a:prstGeom prst="straightConnector1">
            <a:avLst/>
          </a:prstGeom>
          <a:ln w="28575">
            <a:solidFill>
              <a:srgbClr val="FFFF00"/>
            </a:solidFill>
            <a:headEnd type="arrow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6400843" y="3500438"/>
            <a:ext cx="1578208" cy="136661"/>
          </a:xfrm>
          <a:prstGeom prst="straightConnector1">
            <a:avLst/>
          </a:prstGeom>
          <a:ln w="28575">
            <a:solidFill>
              <a:srgbClr val="FFFF00"/>
            </a:solidFill>
            <a:headEnd type="arrow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2835522" y="3601563"/>
            <a:ext cx="2947245" cy="0"/>
          </a:xfrm>
          <a:prstGeom prst="straightConnector1">
            <a:avLst/>
          </a:prstGeom>
          <a:ln w="28575">
            <a:solidFill>
              <a:srgbClr val="FFFF00"/>
            </a:solidFill>
            <a:headEnd type="arrow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09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669257" y="3152418"/>
            <a:ext cx="8853487" cy="553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en-US" altLang="zh-CN" sz="2800" dirty="0" smtClean="0">
                <a:solidFill>
                  <a:srgbClr val="FF0000"/>
                </a:solidFill>
              </a:rPr>
              <a:t>Handle</a:t>
            </a:r>
            <a:r>
              <a:rPr lang="en-US" altLang="zh-CN" sz="2800" dirty="0" smtClean="0">
                <a:solidFill>
                  <a:schemeClr val="bg1"/>
                </a:solidFill>
              </a:rPr>
              <a:t> Exceptions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372164" y="1642835"/>
            <a:ext cx="8853487" cy="40993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29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095" y="1505190"/>
            <a:ext cx="5523809" cy="3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t="16768"/>
          <a:stretch/>
        </p:blipFill>
        <p:spPr>
          <a:xfrm>
            <a:off x="2324572" y="1729946"/>
            <a:ext cx="7542857" cy="107804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667" y="3757023"/>
            <a:ext cx="6466667" cy="87619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4094205" y="1980644"/>
            <a:ext cx="1746422" cy="227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8365524" y="3757023"/>
            <a:ext cx="613719" cy="227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13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669257" y="3152418"/>
            <a:ext cx="8853487" cy="553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en-US" altLang="zh-CN" sz="2800" dirty="0" smtClean="0">
                <a:solidFill>
                  <a:srgbClr val="FF0000"/>
                </a:solidFill>
              </a:rPr>
              <a:t>Schedule</a:t>
            </a:r>
            <a:r>
              <a:rPr lang="en-US" altLang="zh-CN" sz="2800" dirty="0" smtClean="0">
                <a:solidFill>
                  <a:schemeClr val="bg1"/>
                </a:solidFill>
              </a:rPr>
              <a:t> Messages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49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714" y="2300428"/>
            <a:ext cx="5428571" cy="2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16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hoto-symbol-to-share-with-right-arrow_38997"/>
          <p:cNvSpPr>
            <a:spLocks noChangeAspect="1"/>
          </p:cNvSpPr>
          <p:nvPr/>
        </p:nvSpPr>
        <p:spPr bwMode="auto">
          <a:xfrm>
            <a:off x="2234227" y="3245025"/>
            <a:ext cx="609685" cy="510825"/>
          </a:xfrm>
          <a:custGeom>
            <a:avLst/>
            <a:gdLst>
              <a:gd name="connsiteX0" fmla="*/ 50665 w 588338"/>
              <a:gd name="connsiteY0" fmla="*/ 69442 h 492940"/>
              <a:gd name="connsiteX1" fmla="*/ 268225 w 588338"/>
              <a:gd name="connsiteY1" fmla="*/ 69442 h 492940"/>
              <a:gd name="connsiteX2" fmla="*/ 263258 w 588338"/>
              <a:gd name="connsiteY2" fmla="*/ 71426 h 492940"/>
              <a:gd name="connsiteX3" fmla="*/ 262265 w 588338"/>
              <a:gd name="connsiteY3" fmla="*/ 72418 h 492940"/>
              <a:gd name="connsiteX4" fmla="*/ 250344 w 588338"/>
              <a:gd name="connsiteY4" fmla="*/ 78368 h 492940"/>
              <a:gd name="connsiteX5" fmla="*/ 223521 w 588338"/>
              <a:gd name="connsiteY5" fmla="*/ 92253 h 492940"/>
              <a:gd name="connsiteX6" fmla="*/ 213587 w 588338"/>
              <a:gd name="connsiteY6" fmla="*/ 98204 h 492940"/>
              <a:gd name="connsiteX7" fmla="*/ 187758 w 588338"/>
              <a:gd name="connsiteY7" fmla="*/ 117048 h 492940"/>
              <a:gd name="connsiteX8" fmla="*/ 50665 w 588338"/>
              <a:gd name="connsiteY8" fmla="*/ 117048 h 492940"/>
              <a:gd name="connsiteX9" fmla="*/ 47685 w 588338"/>
              <a:gd name="connsiteY9" fmla="*/ 120024 h 492940"/>
              <a:gd name="connsiteX10" fmla="*/ 47685 w 588338"/>
              <a:gd name="connsiteY10" fmla="*/ 442358 h 492940"/>
              <a:gd name="connsiteX11" fmla="*/ 50665 w 588338"/>
              <a:gd name="connsiteY11" fmla="*/ 445334 h 492940"/>
              <a:gd name="connsiteX12" fmla="*/ 479825 w 588338"/>
              <a:gd name="connsiteY12" fmla="*/ 445334 h 492940"/>
              <a:gd name="connsiteX13" fmla="*/ 483799 w 588338"/>
              <a:gd name="connsiteY13" fmla="*/ 442358 h 492940"/>
              <a:gd name="connsiteX14" fmla="*/ 483799 w 588338"/>
              <a:gd name="connsiteY14" fmla="*/ 170606 h 492940"/>
              <a:gd name="connsiteX15" fmla="*/ 531483 w 588338"/>
              <a:gd name="connsiteY15" fmla="*/ 148786 h 492940"/>
              <a:gd name="connsiteX16" fmla="*/ 531483 w 588338"/>
              <a:gd name="connsiteY16" fmla="*/ 442358 h 492940"/>
              <a:gd name="connsiteX17" fmla="*/ 479825 w 588338"/>
              <a:gd name="connsiteY17" fmla="*/ 492940 h 492940"/>
              <a:gd name="connsiteX18" fmla="*/ 50665 w 588338"/>
              <a:gd name="connsiteY18" fmla="*/ 492940 h 492940"/>
              <a:gd name="connsiteX19" fmla="*/ 0 w 588338"/>
              <a:gd name="connsiteY19" fmla="*/ 442358 h 492940"/>
              <a:gd name="connsiteX20" fmla="*/ 0 w 588338"/>
              <a:gd name="connsiteY20" fmla="*/ 120024 h 492940"/>
              <a:gd name="connsiteX21" fmla="*/ 50665 w 588338"/>
              <a:gd name="connsiteY21" fmla="*/ 69442 h 492940"/>
              <a:gd name="connsiteX22" fmla="*/ 399379 w 588338"/>
              <a:gd name="connsiteY22" fmla="*/ 0 h 492940"/>
              <a:gd name="connsiteX23" fmla="*/ 404346 w 588338"/>
              <a:gd name="connsiteY23" fmla="*/ 992 h 492940"/>
              <a:gd name="connsiteX24" fmla="*/ 582185 w 588338"/>
              <a:gd name="connsiteY24" fmla="*/ 85305 h 492940"/>
              <a:gd name="connsiteX25" fmla="*/ 588146 w 588338"/>
              <a:gd name="connsiteY25" fmla="*/ 95225 h 492940"/>
              <a:gd name="connsiteX26" fmla="*/ 582185 w 588338"/>
              <a:gd name="connsiteY26" fmla="*/ 104152 h 492940"/>
              <a:gd name="connsiteX27" fmla="*/ 402359 w 588338"/>
              <a:gd name="connsiteY27" fmla="*/ 186482 h 492940"/>
              <a:gd name="connsiteX28" fmla="*/ 398385 w 588338"/>
              <a:gd name="connsiteY28" fmla="*/ 187474 h 492940"/>
              <a:gd name="connsiteX29" fmla="*/ 395405 w 588338"/>
              <a:gd name="connsiteY29" fmla="*/ 187474 h 492940"/>
              <a:gd name="connsiteX30" fmla="*/ 391431 w 588338"/>
              <a:gd name="connsiteY30" fmla="*/ 184498 h 492940"/>
              <a:gd name="connsiteX31" fmla="*/ 388450 w 588338"/>
              <a:gd name="connsiteY31" fmla="*/ 172595 h 492940"/>
              <a:gd name="connsiteX32" fmla="*/ 408320 w 588338"/>
              <a:gd name="connsiteY32" fmla="*/ 130934 h 492940"/>
              <a:gd name="connsiteX33" fmla="*/ 407327 w 588338"/>
              <a:gd name="connsiteY33" fmla="*/ 130934 h 492940"/>
              <a:gd name="connsiteX34" fmla="*/ 383483 w 588338"/>
              <a:gd name="connsiteY34" fmla="*/ 128950 h 492940"/>
              <a:gd name="connsiteX35" fmla="*/ 359638 w 588338"/>
              <a:gd name="connsiteY35" fmla="*/ 127958 h 492940"/>
              <a:gd name="connsiteX36" fmla="*/ 353677 w 588338"/>
              <a:gd name="connsiteY36" fmla="*/ 127958 h 492940"/>
              <a:gd name="connsiteX37" fmla="*/ 321885 w 588338"/>
              <a:gd name="connsiteY37" fmla="*/ 129942 h 492940"/>
              <a:gd name="connsiteX38" fmla="*/ 287112 w 588338"/>
              <a:gd name="connsiteY38" fmla="*/ 135894 h 492940"/>
              <a:gd name="connsiteX39" fmla="*/ 252339 w 588338"/>
              <a:gd name="connsiteY39" fmla="*/ 145813 h 492940"/>
              <a:gd name="connsiteX40" fmla="*/ 218560 w 588338"/>
              <a:gd name="connsiteY40" fmla="*/ 160692 h 492940"/>
              <a:gd name="connsiteX41" fmla="*/ 201670 w 588338"/>
              <a:gd name="connsiteY41" fmla="*/ 168627 h 492940"/>
              <a:gd name="connsiteX42" fmla="*/ 186768 w 588338"/>
              <a:gd name="connsiteY42" fmla="*/ 178546 h 492940"/>
              <a:gd name="connsiteX43" fmla="*/ 172859 w 588338"/>
              <a:gd name="connsiteY43" fmla="*/ 188465 h 492940"/>
              <a:gd name="connsiteX44" fmla="*/ 158949 w 588338"/>
              <a:gd name="connsiteY44" fmla="*/ 198385 h 492940"/>
              <a:gd name="connsiteX45" fmla="*/ 136099 w 588338"/>
              <a:gd name="connsiteY45" fmla="*/ 219215 h 492940"/>
              <a:gd name="connsiteX46" fmla="*/ 118215 w 588338"/>
              <a:gd name="connsiteY46" fmla="*/ 238062 h 492940"/>
              <a:gd name="connsiteX47" fmla="*/ 106293 w 588338"/>
              <a:gd name="connsiteY47" fmla="*/ 254924 h 492940"/>
              <a:gd name="connsiteX48" fmla="*/ 96358 w 588338"/>
              <a:gd name="connsiteY48" fmla="*/ 269803 h 492940"/>
              <a:gd name="connsiteX49" fmla="*/ 102319 w 588338"/>
              <a:gd name="connsiteY49" fmla="*/ 252940 h 492940"/>
              <a:gd name="connsiteX50" fmla="*/ 112254 w 588338"/>
              <a:gd name="connsiteY50" fmla="*/ 234094 h 492940"/>
              <a:gd name="connsiteX51" fmla="*/ 126164 w 588338"/>
              <a:gd name="connsiteY51" fmla="*/ 211280 h 492940"/>
              <a:gd name="connsiteX52" fmla="*/ 145040 w 588338"/>
              <a:gd name="connsiteY52" fmla="*/ 184498 h 492940"/>
              <a:gd name="connsiteX53" fmla="*/ 156962 w 588338"/>
              <a:gd name="connsiteY53" fmla="*/ 171603 h 492940"/>
              <a:gd name="connsiteX54" fmla="*/ 169878 w 588338"/>
              <a:gd name="connsiteY54" fmla="*/ 157716 h 492940"/>
              <a:gd name="connsiteX55" fmla="*/ 183787 w 588338"/>
              <a:gd name="connsiteY55" fmla="*/ 143829 h 492940"/>
              <a:gd name="connsiteX56" fmla="*/ 199683 w 588338"/>
              <a:gd name="connsiteY56" fmla="*/ 131926 h 492940"/>
              <a:gd name="connsiteX57" fmla="*/ 233463 w 588338"/>
              <a:gd name="connsiteY57" fmla="*/ 108120 h 492940"/>
              <a:gd name="connsiteX58" fmla="*/ 271216 w 588338"/>
              <a:gd name="connsiteY58" fmla="*/ 89273 h 492940"/>
              <a:gd name="connsiteX59" fmla="*/ 308969 w 588338"/>
              <a:gd name="connsiteY59" fmla="*/ 74394 h 492940"/>
              <a:gd name="connsiteX60" fmla="*/ 345729 w 588338"/>
              <a:gd name="connsiteY60" fmla="*/ 64475 h 492940"/>
              <a:gd name="connsiteX61" fmla="*/ 379509 w 588338"/>
              <a:gd name="connsiteY61" fmla="*/ 58523 h 492940"/>
              <a:gd name="connsiteX62" fmla="*/ 408320 w 588338"/>
              <a:gd name="connsiteY62" fmla="*/ 55548 h 492940"/>
              <a:gd name="connsiteX63" fmla="*/ 408320 w 588338"/>
              <a:gd name="connsiteY63" fmla="*/ 54556 h 492940"/>
              <a:gd name="connsiteX64" fmla="*/ 390437 w 588338"/>
              <a:gd name="connsiteY64" fmla="*/ 13887 h 492940"/>
              <a:gd name="connsiteX65" fmla="*/ 392424 w 588338"/>
              <a:gd name="connsiteY65" fmla="*/ 2976 h 492940"/>
              <a:gd name="connsiteX66" fmla="*/ 399379 w 588338"/>
              <a:gd name="connsiteY66" fmla="*/ 0 h 492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588338" h="492940">
                <a:moveTo>
                  <a:pt x="50665" y="69442"/>
                </a:moveTo>
                <a:lnTo>
                  <a:pt x="268225" y="69442"/>
                </a:lnTo>
                <a:cubicBezTo>
                  <a:pt x="267232" y="69442"/>
                  <a:pt x="265245" y="70434"/>
                  <a:pt x="263258" y="71426"/>
                </a:cubicBezTo>
                <a:cubicBezTo>
                  <a:pt x="263258" y="71426"/>
                  <a:pt x="262265" y="71426"/>
                  <a:pt x="262265" y="72418"/>
                </a:cubicBezTo>
                <a:cubicBezTo>
                  <a:pt x="258291" y="74401"/>
                  <a:pt x="254317" y="76385"/>
                  <a:pt x="250344" y="78368"/>
                </a:cubicBezTo>
                <a:cubicBezTo>
                  <a:pt x="241403" y="82336"/>
                  <a:pt x="232462" y="86303"/>
                  <a:pt x="223521" y="92253"/>
                </a:cubicBezTo>
                <a:cubicBezTo>
                  <a:pt x="220541" y="94237"/>
                  <a:pt x="216567" y="96221"/>
                  <a:pt x="213587" y="98204"/>
                </a:cubicBezTo>
                <a:cubicBezTo>
                  <a:pt x="205639" y="104155"/>
                  <a:pt x="195705" y="110106"/>
                  <a:pt x="187758" y="117048"/>
                </a:cubicBezTo>
                <a:lnTo>
                  <a:pt x="50665" y="117048"/>
                </a:lnTo>
                <a:cubicBezTo>
                  <a:pt x="49672" y="117048"/>
                  <a:pt x="47685" y="118040"/>
                  <a:pt x="47685" y="120024"/>
                </a:cubicBezTo>
                <a:lnTo>
                  <a:pt x="47685" y="442358"/>
                </a:lnTo>
                <a:cubicBezTo>
                  <a:pt x="47685" y="443350"/>
                  <a:pt x="49672" y="445334"/>
                  <a:pt x="50665" y="445334"/>
                </a:cubicBezTo>
                <a:lnTo>
                  <a:pt x="479825" y="445334"/>
                </a:lnTo>
                <a:cubicBezTo>
                  <a:pt x="481812" y="445334"/>
                  <a:pt x="483799" y="443350"/>
                  <a:pt x="483799" y="442358"/>
                </a:cubicBezTo>
                <a:lnTo>
                  <a:pt x="483799" y="170606"/>
                </a:lnTo>
                <a:lnTo>
                  <a:pt x="531483" y="148786"/>
                </a:lnTo>
                <a:lnTo>
                  <a:pt x="531483" y="442358"/>
                </a:lnTo>
                <a:cubicBezTo>
                  <a:pt x="531483" y="470129"/>
                  <a:pt x="508634" y="492940"/>
                  <a:pt x="479825" y="492940"/>
                </a:cubicBezTo>
                <a:lnTo>
                  <a:pt x="50665" y="492940"/>
                </a:lnTo>
                <a:cubicBezTo>
                  <a:pt x="22849" y="492940"/>
                  <a:pt x="0" y="470129"/>
                  <a:pt x="0" y="442358"/>
                </a:cubicBezTo>
                <a:lnTo>
                  <a:pt x="0" y="120024"/>
                </a:lnTo>
                <a:cubicBezTo>
                  <a:pt x="0" y="92253"/>
                  <a:pt x="22849" y="69442"/>
                  <a:pt x="50665" y="69442"/>
                </a:cubicBezTo>
                <a:close/>
                <a:moveTo>
                  <a:pt x="399379" y="0"/>
                </a:moveTo>
                <a:cubicBezTo>
                  <a:pt x="401366" y="0"/>
                  <a:pt x="402359" y="0"/>
                  <a:pt x="404346" y="992"/>
                </a:cubicBezTo>
                <a:lnTo>
                  <a:pt x="582185" y="85305"/>
                </a:lnTo>
                <a:cubicBezTo>
                  <a:pt x="586159" y="87289"/>
                  <a:pt x="589139" y="90265"/>
                  <a:pt x="588146" y="95225"/>
                </a:cubicBezTo>
                <a:cubicBezTo>
                  <a:pt x="588146" y="99192"/>
                  <a:pt x="586159" y="102168"/>
                  <a:pt x="582185" y="104152"/>
                </a:cubicBezTo>
                <a:lnTo>
                  <a:pt x="402359" y="186482"/>
                </a:lnTo>
                <a:cubicBezTo>
                  <a:pt x="401366" y="187474"/>
                  <a:pt x="399379" y="187474"/>
                  <a:pt x="398385" y="187474"/>
                </a:cubicBezTo>
                <a:cubicBezTo>
                  <a:pt x="397392" y="187474"/>
                  <a:pt x="396398" y="187474"/>
                  <a:pt x="395405" y="187474"/>
                </a:cubicBezTo>
                <a:cubicBezTo>
                  <a:pt x="393418" y="186482"/>
                  <a:pt x="392424" y="185490"/>
                  <a:pt x="391431" y="184498"/>
                </a:cubicBezTo>
                <a:cubicBezTo>
                  <a:pt x="387457" y="181522"/>
                  <a:pt x="387457" y="176562"/>
                  <a:pt x="388450" y="172595"/>
                </a:cubicBezTo>
                <a:lnTo>
                  <a:pt x="408320" y="130934"/>
                </a:lnTo>
                <a:cubicBezTo>
                  <a:pt x="408320" y="130934"/>
                  <a:pt x="408320" y="130934"/>
                  <a:pt x="407327" y="130934"/>
                </a:cubicBezTo>
                <a:cubicBezTo>
                  <a:pt x="400372" y="128950"/>
                  <a:pt x="392424" y="128950"/>
                  <a:pt x="383483" y="128950"/>
                </a:cubicBezTo>
                <a:cubicBezTo>
                  <a:pt x="375535" y="128950"/>
                  <a:pt x="367586" y="127958"/>
                  <a:pt x="359638" y="127958"/>
                </a:cubicBezTo>
                <a:cubicBezTo>
                  <a:pt x="357651" y="127958"/>
                  <a:pt x="355664" y="127958"/>
                  <a:pt x="353677" y="127958"/>
                </a:cubicBezTo>
                <a:cubicBezTo>
                  <a:pt x="343742" y="127958"/>
                  <a:pt x="332814" y="128950"/>
                  <a:pt x="321885" y="129942"/>
                </a:cubicBezTo>
                <a:cubicBezTo>
                  <a:pt x="309963" y="131926"/>
                  <a:pt x="299034" y="133910"/>
                  <a:pt x="287112" y="135894"/>
                </a:cubicBezTo>
                <a:cubicBezTo>
                  <a:pt x="275190" y="138869"/>
                  <a:pt x="263268" y="141845"/>
                  <a:pt x="252339" y="145813"/>
                </a:cubicBezTo>
                <a:cubicBezTo>
                  <a:pt x="240417" y="150772"/>
                  <a:pt x="228495" y="153748"/>
                  <a:pt x="218560" y="160692"/>
                </a:cubicBezTo>
                <a:cubicBezTo>
                  <a:pt x="212599" y="162675"/>
                  <a:pt x="207631" y="165651"/>
                  <a:pt x="201670" y="168627"/>
                </a:cubicBezTo>
                <a:cubicBezTo>
                  <a:pt x="196703" y="171603"/>
                  <a:pt x="191735" y="174579"/>
                  <a:pt x="186768" y="178546"/>
                </a:cubicBezTo>
                <a:cubicBezTo>
                  <a:pt x="181800" y="181522"/>
                  <a:pt x="176833" y="184498"/>
                  <a:pt x="172859" y="188465"/>
                </a:cubicBezTo>
                <a:cubicBezTo>
                  <a:pt x="167891" y="191441"/>
                  <a:pt x="163917" y="194417"/>
                  <a:pt x="158949" y="198385"/>
                </a:cubicBezTo>
                <a:cubicBezTo>
                  <a:pt x="151001" y="205328"/>
                  <a:pt x="143053" y="212272"/>
                  <a:pt x="136099" y="219215"/>
                </a:cubicBezTo>
                <a:cubicBezTo>
                  <a:pt x="129144" y="226159"/>
                  <a:pt x="123183" y="232110"/>
                  <a:pt x="118215" y="238062"/>
                </a:cubicBezTo>
                <a:cubicBezTo>
                  <a:pt x="113248" y="244013"/>
                  <a:pt x="109274" y="249965"/>
                  <a:pt x="106293" y="254924"/>
                </a:cubicBezTo>
                <a:cubicBezTo>
                  <a:pt x="99339" y="263852"/>
                  <a:pt x="96358" y="269803"/>
                  <a:pt x="96358" y="269803"/>
                </a:cubicBezTo>
                <a:cubicBezTo>
                  <a:pt x="96358" y="269803"/>
                  <a:pt x="98345" y="262860"/>
                  <a:pt x="102319" y="252940"/>
                </a:cubicBezTo>
                <a:cubicBezTo>
                  <a:pt x="105300" y="246989"/>
                  <a:pt x="108280" y="241037"/>
                  <a:pt x="112254" y="234094"/>
                </a:cubicBezTo>
                <a:cubicBezTo>
                  <a:pt x="116228" y="227150"/>
                  <a:pt x="120202" y="219215"/>
                  <a:pt x="126164" y="211280"/>
                </a:cubicBezTo>
                <a:cubicBezTo>
                  <a:pt x="131131" y="202352"/>
                  <a:pt x="138086" y="193425"/>
                  <a:pt x="145040" y="184498"/>
                </a:cubicBezTo>
                <a:cubicBezTo>
                  <a:pt x="149014" y="180530"/>
                  <a:pt x="152988" y="175570"/>
                  <a:pt x="156962" y="171603"/>
                </a:cubicBezTo>
                <a:cubicBezTo>
                  <a:pt x="160936" y="166643"/>
                  <a:pt x="165904" y="161684"/>
                  <a:pt x="169878" y="157716"/>
                </a:cubicBezTo>
                <a:cubicBezTo>
                  <a:pt x="174846" y="153748"/>
                  <a:pt x="179813" y="148789"/>
                  <a:pt x="183787" y="143829"/>
                </a:cubicBezTo>
                <a:cubicBezTo>
                  <a:pt x="189748" y="139861"/>
                  <a:pt x="194716" y="135894"/>
                  <a:pt x="199683" y="131926"/>
                </a:cubicBezTo>
                <a:cubicBezTo>
                  <a:pt x="210612" y="122999"/>
                  <a:pt x="222534" y="116055"/>
                  <a:pt x="233463" y="108120"/>
                </a:cubicBezTo>
                <a:cubicBezTo>
                  <a:pt x="245385" y="101176"/>
                  <a:pt x="258300" y="95225"/>
                  <a:pt x="271216" y="89273"/>
                </a:cubicBezTo>
                <a:cubicBezTo>
                  <a:pt x="283138" y="83322"/>
                  <a:pt x="296054" y="79354"/>
                  <a:pt x="308969" y="74394"/>
                </a:cubicBezTo>
                <a:cubicBezTo>
                  <a:pt x="321885" y="70427"/>
                  <a:pt x="333807" y="67451"/>
                  <a:pt x="345729" y="64475"/>
                </a:cubicBezTo>
                <a:cubicBezTo>
                  <a:pt x="357651" y="61499"/>
                  <a:pt x="368580" y="60507"/>
                  <a:pt x="379509" y="58523"/>
                </a:cubicBezTo>
                <a:cubicBezTo>
                  <a:pt x="389444" y="56539"/>
                  <a:pt x="399379" y="55548"/>
                  <a:pt x="408320" y="55548"/>
                </a:cubicBezTo>
                <a:cubicBezTo>
                  <a:pt x="408320" y="54556"/>
                  <a:pt x="408320" y="54556"/>
                  <a:pt x="408320" y="54556"/>
                </a:cubicBezTo>
                <a:lnTo>
                  <a:pt x="390437" y="13887"/>
                </a:lnTo>
                <a:cubicBezTo>
                  <a:pt x="388450" y="9919"/>
                  <a:pt x="389444" y="5951"/>
                  <a:pt x="392424" y="2976"/>
                </a:cubicBezTo>
                <a:cubicBezTo>
                  <a:pt x="394411" y="992"/>
                  <a:pt x="397392" y="0"/>
                  <a:pt x="399379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</p:sp>
      <p:sp>
        <p:nvSpPr>
          <p:cNvPr id="18" name="message-envelope_16872"/>
          <p:cNvSpPr>
            <a:spLocks noChangeAspect="1"/>
          </p:cNvSpPr>
          <p:nvPr/>
        </p:nvSpPr>
        <p:spPr bwMode="auto">
          <a:xfrm>
            <a:off x="5791157" y="3302020"/>
            <a:ext cx="609685" cy="396835"/>
          </a:xfrm>
          <a:custGeom>
            <a:avLst/>
            <a:gdLst>
              <a:gd name="connsiteX0" fmla="*/ 0 w 605169"/>
              <a:gd name="connsiteY0" fmla="*/ 60333 h 393896"/>
              <a:gd name="connsiteX1" fmla="*/ 124371 w 605169"/>
              <a:gd name="connsiteY1" fmla="*/ 146783 h 393896"/>
              <a:gd name="connsiteX2" fmla="*/ 302584 w 605169"/>
              <a:gd name="connsiteY2" fmla="*/ 272032 h 393896"/>
              <a:gd name="connsiteX3" fmla="*/ 480798 w 605169"/>
              <a:gd name="connsiteY3" fmla="*/ 146783 h 393896"/>
              <a:gd name="connsiteX4" fmla="*/ 605169 w 605169"/>
              <a:gd name="connsiteY4" fmla="*/ 60333 h 393896"/>
              <a:gd name="connsiteX5" fmla="*/ 605169 w 605169"/>
              <a:gd name="connsiteY5" fmla="*/ 393896 h 393896"/>
              <a:gd name="connsiteX6" fmla="*/ 0 w 605169"/>
              <a:gd name="connsiteY6" fmla="*/ 393896 h 393896"/>
              <a:gd name="connsiteX7" fmla="*/ 0 w 605169"/>
              <a:gd name="connsiteY7" fmla="*/ 0 h 393896"/>
              <a:gd name="connsiteX8" fmla="*/ 605169 w 605169"/>
              <a:gd name="connsiteY8" fmla="*/ 0 h 393896"/>
              <a:gd name="connsiteX9" fmla="*/ 605169 w 605169"/>
              <a:gd name="connsiteY9" fmla="*/ 19653 h 393896"/>
              <a:gd name="connsiteX10" fmla="*/ 302584 w 605169"/>
              <a:gd name="connsiteY10" fmla="*/ 230114 h 393896"/>
              <a:gd name="connsiteX11" fmla="*/ 0 w 605169"/>
              <a:gd name="connsiteY11" fmla="*/ 19653 h 39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5169" h="393896">
                <a:moveTo>
                  <a:pt x="0" y="60333"/>
                </a:moveTo>
                <a:lnTo>
                  <a:pt x="124371" y="146783"/>
                </a:lnTo>
                <a:lnTo>
                  <a:pt x="302584" y="272032"/>
                </a:lnTo>
                <a:lnTo>
                  <a:pt x="480798" y="146783"/>
                </a:lnTo>
                <a:lnTo>
                  <a:pt x="605169" y="60333"/>
                </a:lnTo>
                <a:lnTo>
                  <a:pt x="605169" y="393896"/>
                </a:lnTo>
                <a:lnTo>
                  <a:pt x="0" y="393896"/>
                </a:lnTo>
                <a:close/>
                <a:moveTo>
                  <a:pt x="0" y="0"/>
                </a:moveTo>
                <a:lnTo>
                  <a:pt x="605169" y="0"/>
                </a:lnTo>
                <a:lnTo>
                  <a:pt x="605169" y="19653"/>
                </a:lnTo>
                <a:lnTo>
                  <a:pt x="302584" y="230114"/>
                </a:lnTo>
                <a:lnTo>
                  <a:pt x="0" y="1965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19" name="文本框 18"/>
          <p:cNvSpPr txBox="1"/>
          <p:nvPr/>
        </p:nvSpPr>
        <p:spPr>
          <a:xfrm>
            <a:off x="1988982" y="3755850"/>
            <a:ext cx="110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Producer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42" name="直接箭头连接符 41"/>
          <p:cNvCxnSpPr>
            <a:stCxn id="33" idx="35"/>
          </p:cNvCxnSpPr>
          <p:nvPr/>
        </p:nvCxnSpPr>
        <p:spPr>
          <a:xfrm flipV="1">
            <a:off x="4605036" y="3500438"/>
            <a:ext cx="1186121" cy="1"/>
          </a:xfrm>
          <a:prstGeom prst="straightConnector1">
            <a:avLst/>
          </a:prstGeom>
          <a:ln w="28575">
            <a:solidFill>
              <a:srgbClr val="3399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6400842" y="3493706"/>
            <a:ext cx="1535431" cy="6732"/>
          </a:xfrm>
          <a:prstGeom prst="straightConnector1">
            <a:avLst/>
          </a:prstGeom>
          <a:ln w="28575">
            <a:solidFill>
              <a:srgbClr val="3399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7936273" y="3189324"/>
            <a:ext cx="2076903" cy="608764"/>
            <a:chOff x="7995078" y="1705083"/>
            <a:chExt cx="2076903" cy="608764"/>
          </a:xfrm>
        </p:grpSpPr>
        <p:sp>
          <p:nvSpPr>
            <p:cNvPr id="31" name="settings_329215"/>
            <p:cNvSpPr>
              <a:spLocks noChangeAspect="1"/>
            </p:cNvSpPr>
            <p:nvPr/>
          </p:nvSpPr>
          <p:spPr bwMode="auto">
            <a:xfrm>
              <a:off x="7995078" y="1705083"/>
              <a:ext cx="609685" cy="608764"/>
            </a:xfrm>
            <a:custGeom>
              <a:avLst/>
              <a:gdLst>
                <a:gd name="connsiteX0" fmla="*/ 353455 w 607639"/>
                <a:gd name="connsiteY0" fmla="*/ 246584 h 606722"/>
                <a:gd name="connsiteX1" fmla="*/ 367472 w 607639"/>
                <a:gd name="connsiteY1" fmla="*/ 252385 h 606722"/>
                <a:gd name="connsiteX2" fmla="*/ 367472 w 607639"/>
                <a:gd name="connsiteY2" fmla="*/ 280385 h 606722"/>
                <a:gd name="connsiteX3" fmla="*/ 296095 w 607639"/>
                <a:gd name="connsiteY3" fmla="*/ 351587 h 606722"/>
                <a:gd name="connsiteX4" fmla="*/ 268061 w 607639"/>
                <a:gd name="connsiteY4" fmla="*/ 351587 h 606722"/>
                <a:gd name="connsiteX5" fmla="*/ 240115 w 607639"/>
                <a:gd name="connsiteY5" fmla="*/ 323675 h 606722"/>
                <a:gd name="connsiteX6" fmla="*/ 240115 w 607639"/>
                <a:gd name="connsiteY6" fmla="*/ 295674 h 606722"/>
                <a:gd name="connsiteX7" fmla="*/ 268150 w 607639"/>
                <a:gd name="connsiteY7" fmla="*/ 295674 h 606722"/>
                <a:gd name="connsiteX8" fmla="*/ 282123 w 607639"/>
                <a:gd name="connsiteY8" fmla="*/ 309630 h 606722"/>
                <a:gd name="connsiteX9" fmla="*/ 339438 w 607639"/>
                <a:gd name="connsiteY9" fmla="*/ 252385 h 606722"/>
                <a:gd name="connsiteX10" fmla="*/ 353455 w 607639"/>
                <a:gd name="connsiteY10" fmla="*/ 246584 h 606722"/>
                <a:gd name="connsiteX11" fmla="*/ 303775 w 607639"/>
                <a:gd name="connsiteY11" fmla="*/ 183994 h 606722"/>
                <a:gd name="connsiteX12" fmla="*/ 185599 w 607639"/>
                <a:gd name="connsiteY12" fmla="*/ 302012 h 606722"/>
                <a:gd name="connsiteX13" fmla="*/ 303775 w 607639"/>
                <a:gd name="connsiteY13" fmla="*/ 420118 h 606722"/>
                <a:gd name="connsiteX14" fmla="*/ 422040 w 607639"/>
                <a:gd name="connsiteY14" fmla="*/ 302012 h 606722"/>
                <a:gd name="connsiteX15" fmla="*/ 303775 w 607639"/>
                <a:gd name="connsiteY15" fmla="*/ 183994 h 606722"/>
                <a:gd name="connsiteX16" fmla="*/ 303775 w 607639"/>
                <a:gd name="connsiteY16" fmla="*/ 144448 h 606722"/>
                <a:gd name="connsiteX17" fmla="*/ 461639 w 607639"/>
                <a:gd name="connsiteY17" fmla="*/ 302012 h 606722"/>
                <a:gd name="connsiteX18" fmla="*/ 303775 w 607639"/>
                <a:gd name="connsiteY18" fmla="*/ 459664 h 606722"/>
                <a:gd name="connsiteX19" fmla="*/ 146000 w 607639"/>
                <a:gd name="connsiteY19" fmla="*/ 302012 h 606722"/>
                <a:gd name="connsiteX20" fmla="*/ 303775 w 607639"/>
                <a:gd name="connsiteY20" fmla="*/ 144448 h 606722"/>
                <a:gd name="connsiteX21" fmla="*/ 290157 w 607639"/>
                <a:gd name="connsiteY21" fmla="*/ 39548 h 606722"/>
                <a:gd name="connsiteX22" fmla="*/ 279833 w 607639"/>
                <a:gd name="connsiteY22" fmla="*/ 91448 h 606722"/>
                <a:gd name="connsiteX23" fmla="*/ 264346 w 607639"/>
                <a:gd name="connsiteY23" fmla="*/ 107001 h 606722"/>
                <a:gd name="connsiteX24" fmla="*/ 192963 w 607639"/>
                <a:gd name="connsiteY24" fmla="*/ 136683 h 606722"/>
                <a:gd name="connsiteX25" fmla="*/ 170890 w 607639"/>
                <a:gd name="connsiteY25" fmla="*/ 136683 h 606722"/>
                <a:gd name="connsiteX26" fmla="*/ 126654 w 607639"/>
                <a:gd name="connsiteY26" fmla="*/ 107178 h 606722"/>
                <a:gd name="connsiteX27" fmla="*/ 107340 w 607639"/>
                <a:gd name="connsiteY27" fmla="*/ 126463 h 606722"/>
                <a:gd name="connsiteX28" fmla="*/ 137157 w 607639"/>
                <a:gd name="connsiteY28" fmla="*/ 170988 h 606722"/>
                <a:gd name="connsiteX29" fmla="*/ 137246 w 607639"/>
                <a:gd name="connsiteY29" fmla="*/ 192850 h 606722"/>
                <a:gd name="connsiteX30" fmla="*/ 108319 w 607639"/>
                <a:gd name="connsiteY30" fmla="*/ 263591 h 606722"/>
                <a:gd name="connsiteX31" fmla="*/ 92743 w 607639"/>
                <a:gd name="connsiteY31" fmla="*/ 279233 h 606722"/>
                <a:gd name="connsiteX32" fmla="*/ 39607 w 607639"/>
                <a:gd name="connsiteY32" fmla="*/ 289719 h 606722"/>
                <a:gd name="connsiteX33" fmla="*/ 39607 w 607639"/>
                <a:gd name="connsiteY33" fmla="*/ 317003 h 606722"/>
                <a:gd name="connsiteX34" fmla="*/ 93277 w 607639"/>
                <a:gd name="connsiteY34" fmla="*/ 327578 h 606722"/>
                <a:gd name="connsiteX35" fmla="*/ 108764 w 607639"/>
                <a:gd name="connsiteY35" fmla="*/ 342953 h 606722"/>
                <a:gd name="connsiteX36" fmla="*/ 138047 w 607639"/>
                <a:gd name="connsiteY36" fmla="*/ 412450 h 606722"/>
                <a:gd name="connsiteX37" fmla="*/ 138047 w 607639"/>
                <a:gd name="connsiteY37" fmla="*/ 434401 h 606722"/>
                <a:gd name="connsiteX38" fmla="*/ 107340 w 607639"/>
                <a:gd name="connsiteY38" fmla="*/ 480259 h 606722"/>
                <a:gd name="connsiteX39" fmla="*/ 126654 w 607639"/>
                <a:gd name="connsiteY39" fmla="*/ 499544 h 606722"/>
                <a:gd name="connsiteX40" fmla="*/ 172848 w 607639"/>
                <a:gd name="connsiteY40" fmla="*/ 468617 h 606722"/>
                <a:gd name="connsiteX41" fmla="*/ 194743 w 607639"/>
                <a:gd name="connsiteY41" fmla="*/ 468528 h 606722"/>
                <a:gd name="connsiteX42" fmla="*/ 263812 w 607639"/>
                <a:gd name="connsiteY42" fmla="*/ 496966 h 606722"/>
                <a:gd name="connsiteX43" fmla="*/ 279299 w 607639"/>
                <a:gd name="connsiteY43" fmla="*/ 512519 h 606722"/>
                <a:gd name="connsiteX44" fmla="*/ 290157 w 607639"/>
                <a:gd name="connsiteY44" fmla="*/ 567086 h 606722"/>
                <a:gd name="connsiteX45" fmla="*/ 317482 w 607639"/>
                <a:gd name="connsiteY45" fmla="*/ 567086 h 606722"/>
                <a:gd name="connsiteX46" fmla="*/ 328341 w 607639"/>
                <a:gd name="connsiteY46" fmla="*/ 512519 h 606722"/>
                <a:gd name="connsiteX47" fmla="*/ 343828 w 607639"/>
                <a:gd name="connsiteY47" fmla="*/ 496966 h 606722"/>
                <a:gd name="connsiteX48" fmla="*/ 412807 w 607639"/>
                <a:gd name="connsiteY48" fmla="*/ 468528 h 606722"/>
                <a:gd name="connsiteX49" fmla="*/ 434702 w 607639"/>
                <a:gd name="connsiteY49" fmla="*/ 468617 h 606722"/>
                <a:gd name="connsiteX50" fmla="*/ 480985 w 607639"/>
                <a:gd name="connsiteY50" fmla="*/ 499544 h 606722"/>
                <a:gd name="connsiteX51" fmla="*/ 500299 w 607639"/>
                <a:gd name="connsiteY51" fmla="*/ 480259 h 606722"/>
                <a:gd name="connsiteX52" fmla="*/ 469592 w 607639"/>
                <a:gd name="connsiteY52" fmla="*/ 434401 h 606722"/>
                <a:gd name="connsiteX53" fmla="*/ 469592 w 607639"/>
                <a:gd name="connsiteY53" fmla="*/ 412450 h 606722"/>
                <a:gd name="connsiteX54" fmla="*/ 498786 w 607639"/>
                <a:gd name="connsiteY54" fmla="*/ 342953 h 606722"/>
                <a:gd name="connsiteX55" fmla="*/ 514362 w 607639"/>
                <a:gd name="connsiteY55" fmla="*/ 327578 h 606722"/>
                <a:gd name="connsiteX56" fmla="*/ 567943 w 607639"/>
                <a:gd name="connsiteY56" fmla="*/ 317003 h 606722"/>
                <a:gd name="connsiteX57" fmla="*/ 567943 w 607639"/>
                <a:gd name="connsiteY57" fmla="*/ 289719 h 606722"/>
                <a:gd name="connsiteX58" fmla="*/ 514896 w 607639"/>
                <a:gd name="connsiteY58" fmla="*/ 279233 h 606722"/>
                <a:gd name="connsiteX59" fmla="*/ 499320 w 607639"/>
                <a:gd name="connsiteY59" fmla="*/ 263591 h 606722"/>
                <a:gd name="connsiteX60" fmla="*/ 470393 w 607639"/>
                <a:gd name="connsiteY60" fmla="*/ 192850 h 606722"/>
                <a:gd name="connsiteX61" fmla="*/ 470482 w 607639"/>
                <a:gd name="connsiteY61" fmla="*/ 170988 h 606722"/>
                <a:gd name="connsiteX62" fmla="*/ 500299 w 607639"/>
                <a:gd name="connsiteY62" fmla="*/ 126463 h 606722"/>
                <a:gd name="connsiteX63" fmla="*/ 480985 w 607639"/>
                <a:gd name="connsiteY63" fmla="*/ 107178 h 606722"/>
                <a:gd name="connsiteX64" fmla="*/ 436749 w 607639"/>
                <a:gd name="connsiteY64" fmla="*/ 136683 h 606722"/>
                <a:gd name="connsiteX65" fmla="*/ 414676 w 607639"/>
                <a:gd name="connsiteY65" fmla="*/ 136683 h 606722"/>
                <a:gd name="connsiteX66" fmla="*/ 343294 w 607639"/>
                <a:gd name="connsiteY66" fmla="*/ 107001 h 606722"/>
                <a:gd name="connsiteX67" fmla="*/ 327807 w 607639"/>
                <a:gd name="connsiteY67" fmla="*/ 91448 h 606722"/>
                <a:gd name="connsiteX68" fmla="*/ 317482 w 607639"/>
                <a:gd name="connsiteY68" fmla="*/ 39548 h 606722"/>
                <a:gd name="connsiteX69" fmla="*/ 273869 w 607639"/>
                <a:gd name="connsiteY69" fmla="*/ 0 h 606722"/>
                <a:gd name="connsiteX70" fmla="*/ 333770 w 607639"/>
                <a:gd name="connsiteY70" fmla="*/ 0 h 606722"/>
                <a:gd name="connsiteX71" fmla="*/ 353173 w 607639"/>
                <a:gd name="connsiteY71" fmla="*/ 15908 h 606722"/>
                <a:gd name="connsiteX72" fmla="*/ 364121 w 607639"/>
                <a:gd name="connsiteY72" fmla="*/ 71186 h 606722"/>
                <a:gd name="connsiteX73" fmla="*/ 425356 w 607639"/>
                <a:gd name="connsiteY73" fmla="*/ 96692 h 606722"/>
                <a:gd name="connsiteX74" fmla="*/ 472440 w 607639"/>
                <a:gd name="connsiteY74" fmla="*/ 65231 h 606722"/>
                <a:gd name="connsiteX75" fmla="*/ 497451 w 607639"/>
                <a:gd name="connsiteY75" fmla="*/ 67720 h 606722"/>
                <a:gd name="connsiteX76" fmla="*/ 539817 w 607639"/>
                <a:gd name="connsiteY76" fmla="*/ 109933 h 606722"/>
                <a:gd name="connsiteX77" fmla="*/ 542220 w 607639"/>
                <a:gd name="connsiteY77" fmla="*/ 134995 h 606722"/>
                <a:gd name="connsiteX78" fmla="*/ 510445 w 607639"/>
                <a:gd name="connsiteY78" fmla="*/ 182363 h 606722"/>
                <a:gd name="connsiteX79" fmla="*/ 535278 w 607639"/>
                <a:gd name="connsiteY79" fmla="*/ 242884 h 606722"/>
                <a:gd name="connsiteX80" fmla="*/ 591618 w 607639"/>
                <a:gd name="connsiteY80" fmla="*/ 254082 h 606722"/>
                <a:gd name="connsiteX81" fmla="*/ 607639 w 607639"/>
                <a:gd name="connsiteY81" fmla="*/ 273456 h 606722"/>
                <a:gd name="connsiteX82" fmla="*/ 607639 w 607639"/>
                <a:gd name="connsiteY82" fmla="*/ 333266 h 606722"/>
                <a:gd name="connsiteX83" fmla="*/ 591618 w 607639"/>
                <a:gd name="connsiteY83" fmla="*/ 352640 h 606722"/>
                <a:gd name="connsiteX84" fmla="*/ 534566 w 607639"/>
                <a:gd name="connsiteY84" fmla="*/ 363927 h 606722"/>
                <a:gd name="connsiteX85" fmla="*/ 509644 w 607639"/>
                <a:gd name="connsiteY85" fmla="*/ 423115 h 606722"/>
                <a:gd name="connsiteX86" fmla="*/ 542220 w 607639"/>
                <a:gd name="connsiteY86" fmla="*/ 471727 h 606722"/>
                <a:gd name="connsiteX87" fmla="*/ 539817 w 607639"/>
                <a:gd name="connsiteY87" fmla="*/ 496700 h 606722"/>
                <a:gd name="connsiteX88" fmla="*/ 472440 w 607639"/>
                <a:gd name="connsiteY88" fmla="*/ 541402 h 606722"/>
                <a:gd name="connsiteX89" fmla="*/ 423309 w 607639"/>
                <a:gd name="connsiteY89" fmla="*/ 508609 h 606722"/>
                <a:gd name="connsiteX90" fmla="*/ 364655 w 607639"/>
                <a:gd name="connsiteY90" fmla="*/ 532693 h 606722"/>
                <a:gd name="connsiteX91" fmla="*/ 353173 w 607639"/>
                <a:gd name="connsiteY91" fmla="*/ 590725 h 606722"/>
                <a:gd name="connsiteX92" fmla="*/ 333770 w 607639"/>
                <a:gd name="connsiteY92" fmla="*/ 606722 h 606722"/>
                <a:gd name="connsiteX93" fmla="*/ 273869 w 607639"/>
                <a:gd name="connsiteY93" fmla="*/ 606722 h 606722"/>
                <a:gd name="connsiteX94" fmla="*/ 254466 w 607639"/>
                <a:gd name="connsiteY94" fmla="*/ 590725 h 606722"/>
                <a:gd name="connsiteX95" fmla="*/ 242896 w 607639"/>
                <a:gd name="connsiteY95" fmla="*/ 532693 h 606722"/>
                <a:gd name="connsiteX96" fmla="*/ 184330 w 607639"/>
                <a:gd name="connsiteY96" fmla="*/ 508609 h 606722"/>
                <a:gd name="connsiteX97" fmla="*/ 135199 w 607639"/>
                <a:gd name="connsiteY97" fmla="*/ 541402 h 606722"/>
                <a:gd name="connsiteX98" fmla="*/ 110099 w 607639"/>
                <a:gd name="connsiteY98" fmla="*/ 539002 h 606722"/>
                <a:gd name="connsiteX99" fmla="*/ 67822 w 607639"/>
                <a:gd name="connsiteY99" fmla="*/ 496700 h 606722"/>
                <a:gd name="connsiteX100" fmla="*/ 65330 w 607639"/>
                <a:gd name="connsiteY100" fmla="*/ 471727 h 606722"/>
                <a:gd name="connsiteX101" fmla="*/ 97995 w 607639"/>
                <a:gd name="connsiteY101" fmla="*/ 423115 h 606722"/>
                <a:gd name="connsiteX102" fmla="*/ 73073 w 607639"/>
                <a:gd name="connsiteY102" fmla="*/ 363927 h 606722"/>
                <a:gd name="connsiteX103" fmla="*/ 15932 w 607639"/>
                <a:gd name="connsiteY103" fmla="*/ 352640 h 606722"/>
                <a:gd name="connsiteX104" fmla="*/ 0 w 607639"/>
                <a:gd name="connsiteY104" fmla="*/ 333266 h 606722"/>
                <a:gd name="connsiteX105" fmla="*/ 0 w 607639"/>
                <a:gd name="connsiteY105" fmla="*/ 273456 h 606722"/>
                <a:gd name="connsiteX106" fmla="*/ 15932 w 607639"/>
                <a:gd name="connsiteY106" fmla="*/ 254082 h 606722"/>
                <a:gd name="connsiteX107" fmla="*/ 72361 w 607639"/>
                <a:gd name="connsiteY107" fmla="*/ 242884 h 606722"/>
                <a:gd name="connsiteX108" fmla="*/ 97105 w 607639"/>
                <a:gd name="connsiteY108" fmla="*/ 182363 h 606722"/>
                <a:gd name="connsiteX109" fmla="*/ 65330 w 607639"/>
                <a:gd name="connsiteY109" fmla="*/ 134995 h 606722"/>
                <a:gd name="connsiteX110" fmla="*/ 67822 w 607639"/>
                <a:gd name="connsiteY110" fmla="*/ 109933 h 606722"/>
                <a:gd name="connsiteX111" fmla="*/ 110099 w 607639"/>
                <a:gd name="connsiteY111" fmla="*/ 67720 h 606722"/>
                <a:gd name="connsiteX112" fmla="*/ 135199 w 607639"/>
                <a:gd name="connsiteY112" fmla="*/ 65231 h 606722"/>
                <a:gd name="connsiteX113" fmla="*/ 182194 w 607639"/>
                <a:gd name="connsiteY113" fmla="*/ 96692 h 606722"/>
                <a:gd name="connsiteX114" fmla="*/ 243430 w 607639"/>
                <a:gd name="connsiteY114" fmla="*/ 71186 h 606722"/>
                <a:gd name="connsiteX115" fmla="*/ 254466 w 607639"/>
                <a:gd name="connsiteY115" fmla="*/ 15908 h 606722"/>
                <a:gd name="connsiteX116" fmla="*/ 273869 w 607639"/>
                <a:gd name="connsiteY116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607639" h="606722">
                  <a:moveTo>
                    <a:pt x="353455" y="246584"/>
                  </a:moveTo>
                  <a:cubicBezTo>
                    <a:pt x="358528" y="246584"/>
                    <a:pt x="363601" y="248518"/>
                    <a:pt x="367472" y="252385"/>
                  </a:cubicBezTo>
                  <a:cubicBezTo>
                    <a:pt x="375126" y="260118"/>
                    <a:pt x="375126" y="272652"/>
                    <a:pt x="367472" y="280385"/>
                  </a:cubicBezTo>
                  <a:lnTo>
                    <a:pt x="296095" y="351587"/>
                  </a:lnTo>
                  <a:cubicBezTo>
                    <a:pt x="288352" y="359320"/>
                    <a:pt x="275804" y="359320"/>
                    <a:pt x="268061" y="351587"/>
                  </a:cubicBezTo>
                  <a:lnTo>
                    <a:pt x="240115" y="323675"/>
                  </a:lnTo>
                  <a:cubicBezTo>
                    <a:pt x="232372" y="315941"/>
                    <a:pt x="232372" y="303408"/>
                    <a:pt x="240115" y="295674"/>
                  </a:cubicBezTo>
                  <a:cubicBezTo>
                    <a:pt x="247858" y="288030"/>
                    <a:pt x="260407" y="288030"/>
                    <a:pt x="268150" y="295674"/>
                  </a:cubicBezTo>
                  <a:lnTo>
                    <a:pt x="282123" y="309630"/>
                  </a:lnTo>
                  <a:lnTo>
                    <a:pt x="339438" y="252385"/>
                  </a:lnTo>
                  <a:cubicBezTo>
                    <a:pt x="343309" y="248518"/>
                    <a:pt x="348382" y="246584"/>
                    <a:pt x="353455" y="246584"/>
                  </a:cubicBezTo>
                  <a:close/>
                  <a:moveTo>
                    <a:pt x="303775" y="183994"/>
                  </a:moveTo>
                  <a:cubicBezTo>
                    <a:pt x="238636" y="183994"/>
                    <a:pt x="185599" y="236960"/>
                    <a:pt x="185599" y="302012"/>
                  </a:cubicBezTo>
                  <a:cubicBezTo>
                    <a:pt x="185599" y="367152"/>
                    <a:pt x="238636" y="420118"/>
                    <a:pt x="303775" y="420118"/>
                  </a:cubicBezTo>
                  <a:cubicBezTo>
                    <a:pt x="369003" y="420118"/>
                    <a:pt x="422040" y="367152"/>
                    <a:pt x="422040" y="302012"/>
                  </a:cubicBezTo>
                  <a:cubicBezTo>
                    <a:pt x="422040" y="236960"/>
                    <a:pt x="369003" y="183994"/>
                    <a:pt x="303775" y="183994"/>
                  </a:cubicBezTo>
                  <a:close/>
                  <a:moveTo>
                    <a:pt x="303775" y="144448"/>
                  </a:moveTo>
                  <a:cubicBezTo>
                    <a:pt x="390805" y="144448"/>
                    <a:pt x="461639" y="215098"/>
                    <a:pt x="461639" y="302012"/>
                  </a:cubicBezTo>
                  <a:cubicBezTo>
                    <a:pt x="461639" y="388925"/>
                    <a:pt x="390805" y="459664"/>
                    <a:pt x="303775" y="459664"/>
                  </a:cubicBezTo>
                  <a:cubicBezTo>
                    <a:pt x="216745" y="459664"/>
                    <a:pt x="146000" y="388925"/>
                    <a:pt x="146000" y="302012"/>
                  </a:cubicBezTo>
                  <a:cubicBezTo>
                    <a:pt x="146000" y="215098"/>
                    <a:pt x="216745" y="144448"/>
                    <a:pt x="303775" y="144448"/>
                  </a:cubicBezTo>
                  <a:close/>
                  <a:moveTo>
                    <a:pt x="290157" y="39548"/>
                  </a:moveTo>
                  <a:lnTo>
                    <a:pt x="279833" y="91448"/>
                  </a:lnTo>
                  <a:cubicBezTo>
                    <a:pt x="278320" y="99269"/>
                    <a:pt x="272178" y="105401"/>
                    <a:pt x="264346" y="107001"/>
                  </a:cubicBezTo>
                  <a:cubicBezTo>
                    <a:pt x="238712" y="112155"/>
                    <a:pt x="214680" y="122109"/>
                    <a:pt x="192963" y="136683"/>
                  </a:cubicBezTo>
                  <a:cubicBezTo>
                    <a:pt x="186288" y="141216"/>
                    <a:pt x="177565" y="141216"/>
                    <a:pt x="170890" y="136683"/>
                  </a:cubicBezTo>
                  <a:lnTo>
                    <a:pt x="126654" y="107178"/>
                  </a:lnTo>
                  <a:lnTo>
                    <a:pt x="107340" y="126463"/>
                  </a:lnTo>
                  <a:lnTo>
                    <a:pt x="137157" y="170988"/>
                  </a:lnTo>
                  <a:cubicBezTo>
                    <a:pt x="141607" y="177564"/>
                    <a:pt x="141607" y="186185"/>
                    <a:pt x="137246" y="192850"/>
                  </a:cubicBezTo>
                  <a:cubicBezTo>
                    <a:pt x="123005" y="214446"/>
                    <a:pt x="113214" y="238263"/>
                    <a:pt x="108319" y="263591"/>
                  </a:cubicBezTo>
                  <a:cubicBezTo>
                    <a:pt x="106717" y="271501"/>
                    <a:pt x="100576" y="277633"/>
                    <a:pt x="92743" y="279233"/>
                  </a:cubicBezTo>
                  <a:lnTo>
                    <a:pt x="39607" y="289719"/>
                  </a:lnTo>
                  <a:lnTo>
                    <a:pt x="39607" y="317003"/>
                  </a:lnTo>
                  <a:lnTo>
                    <a:pt x="93277" y="327578"/>
                  </a:lnTo>
                  <a:cubicBezTo>
                    <a:pt x="101021" y="329178"/>
                    <a:pt x="107162" y="335221"/>
                    <a:pt x="108764" y="342953"/>
                  </a:cubicBezTo>
                  <a:cubicBezTo>
                    <a:pt x="114016" y="367837"/>
                    <a:pt x="123806" y="391210"/>
                    <a:pt x="138047" y="412450"/>
                  </a:cubicBezTo>
                  <a:cubicBezTo>
                    <a:pt x="142497" y="419115"/>
                    <a:pt x="142497" y="427736"/>
                    <a:pt x="138047" y="434401"/>
                  </a:cubicBezTo>
                  <a:lnTo>
                    <a:pt x="107340" y="480259"/>
                  </a:lnTo>
                  <a:lnTo>
                    <a:pt x="126654" y="499544"/>
                  </a:lnTo>
                  <a:lnTo>
                    <a:pt x="172848" y="468617"/>
                  </a:lnTo>
                  <a:cubicBezTo>
                    <a:pt x="179523" y="464173"/>
                    <a:pt x="188068" y="464173"/>
                    <a:pt x="194743" y="468528"/>
                  </a:cubicBezTo>
                  <a:cubicBezTo>
                    <a:pt x="215927" y="482392"/>
                    <a:pt x="239157" y="491901"/>
                    <a:pt x="263812" y="496966"/>
                  </a:cubicBezTo>
                  <a:cubicBezTo>
                    <a:pt x="271644" y="498566"/>
                    <a:pt x="277697" y="504698"/>
                    <a:pt x="279299" y="512519"/>
                  </a:cubicBezTo>
                  <a:lnTo>
                    <a:pt x="290157" y="567086"/>
                  </a:lnTo>
                  <a:lnTo>
                    <a:pt x="317482" y="567086"/>
                  </a:lnTo>
                  <a:lnTo>
                    <a:pt x="328341" y="512519"/>
                  </a:lnTo>
                  <a:cubicBezTo>
                    <a:pt x="329854" y="504698"/>
                    <a:pt x="335995" y="498566"/>
                    <a:pt x="343828" y="496966"/>
                  </a:cubicBezTo>
                  <a:cubicBezTo>
                    <a:pt x="368482" y="491901"/>
                    <a:pt x="391712" y="482392"/>
                    <a:pt x="412807" y="468528"/>
                  </a:cubicBezTo>
                  <a:cubicBezTo>
                    <a:pt x="419482" y="464173"/>
                    <a:pt x="428116" y="464173"/>
                    <a:pt x="434702" y="468617"/>
                  </a:cubicBezTo>
                  <a:lnTo>
                    <a:pt x="480985" y="499544"/>
                  </a:lnTo>
                  <a:lnTo>
                    <a:pt x="500299" y="480259"/>
                  </a:lnTo>
                  <a:lnTo>
                    <a:pt x="469592" y="434401"/>
                  </a:lnTo>
                  <a:cubicBezTo>
                    <a:pt x="465142" y="427736"/>
                    <a:pt x="465142" y="419115"/>
                    <a:pt x="469592" y="412450"/>
                  </a:cubicBezTo>
                  <a:cubicBezTo>
                    <a:pt x="483744" y="391210"/>
                    <a:pt x="493623" y="367837"/>
                    <a:pt x="498786" y="342953"/>
                  </a:cubicBezTo>
                  <a:cubicBezTo>
                    <a:pt x="500477" y="335221"/>
                    <a:pt x="506529" y="329178"/>
                    <a:pt x="514362" y="327578"/>
                  </a:cubicBezTo>
                  <a:lnTo>
                    <a:pt x="567943" y="317003"/>
                  </a:lnTo>
                  <a:lnTo>
                    <a:pt x="567943" y="289719"/>
                  </a:lnTo>
                  <a:lnTo>
                    <a:pt x="514896" y="279233"/>
                  </a:lnTo>
                  <a:cubicBezTo>
                    <a:pt x="507063" y="277633"/>
                    <a:pt x="500833" y="271501"/>
                    <a:pt x="499320" y="263591"/>
                  </a:cubicBezTo>
                  <a:cubicBezTo>
                    <a:pt x="494336" y="238263"/>
                    <a:pt x="484634" y="214446"/>
                    <a:pt x="470393" y="192850"/>
                  </a:cubicBezTo>
                  <a:cubicBezTo>
                    <a:pt x="466032" y="186185"/>
                    <a:pt x="466032" y="177564"/>
                    <a:pt x="470482" y="170988"/>
                  </a:cubicBezTo>
                  <a:lnTo>
                    <a:pt x="500299" y="126463"/>
                  </a:lnTo>
                  <a:lnTo>
                    <a:pt x="480985" y="107178"/>
                  </a:lnTo>
                  <a:lnTo>
                    <a:pt x="436749" y="136683"/>
                  </a:lnTo>
                  <a:cubicBezTo>
                    <a:pt x="430074" y="141216"/>
                    <a:pt x="421351" y="141216"/>
                    <a:pt x="414676" y="136683"/>
                  </a:cubicBezTo>
                  <a:cubicBezTo>
                    <a:pt x="392959" y="122109"/>
                    <a:pt x="368927" y="112155"/>
                    <a:pt x="343294" y="107001"/>
                  </a:cubicBezTo>
                  <a:cubicBezTo>
                    <a:pt x="335461" y="105401"/>
                    <a:pt x="329320" y="99269"/>
                    <a:pt x="327807" y="91448"/>
                  </a:cubicBezTo>
                  <a:lnTo>
                    <a:pt x="317482" y="39548"/>
                  </a:lnTo>
                  <a:close/>
                  <a:moveTo>
                    <a:pt x="273869" y="0"/>
                  </a:moveTo>
                  <a:lnTo>
                    <a:pt x="333770" y="0"/>
                  </a:lnTo>
                  <a:cubicBezTo>
                    <a:pt x="343205" y="0"/>
                    <a:pt x="351304" y="6665"/>
                    <a:pt x="353173" y="15908"/>
                  </a:cubicBezTo>
                  <a:lnTo>
                    <a:pt x="364121" y="71186"/>
                  </a:lnTo>
                  <a:cubicBezTo>
                    <a:pt x="385660" y="76784"/>
                    <a:pt x="406220" y="85316"/>
                    <a:pt x="425356" y="96692"/>
                  </a:cubicBezTo>
                  <a:lnTo>
                    <a:pt x="472440" y="65231"/>
                  </a:lnTo>
                  <a:cubicBezTo>
                    <a:pt x="480273" y="59988"/>
                    <a:pt x="490775" y="61054"/>
                    <a:pt x="497451" y="67720"/>
                  </a:cubicBezTo>
                  <a:lnTo>
                    <a:pt x="539817" y="109933"/>
                  </a:lnTo>
                  <a:cubicBezTo>
                    <a:pt x="546493" y="116687"/>
                    <a:pt x="547472" y="127085"/>
                    <a:pt x="542220" y="134995"/>
                  </a:cubicBezTo>
                  <a:lnTo>
                    <a:pt x="510445" y="182363"/>
                  </a:lnTo>
                  <a:cubicBezTo>
                    <a:pt x="521571" y="201382"/>
                    <a:pt x="529849" y="221644"/>
                    <a:pt x="535278" y="242884"/>
                  </a:cubicBezTo>
                  <a:lnTo>
                    <a:pt x="591618" y="254082"/>
                  </a:lnTo>
                  <a:cubicBezTo>
                    <a:pt x="600964" y="255860"/>
                    <a:pt x="607639" y="264036"/>
                    <a:pt x="607639" y="273456"/>
                  </a:cubicBezTo>
                  <a:lnTo>
                    <a:pt x="607639" y="333266"/>
                  </a:lnTo>
                  <a:cubicBezTo>
                    <a:pt x="607639" y="342686"/>
                    <a:pt x="600964" y="350774"/>
                    <a:pt x="591618" y="352640"/>
                  </a:cubicBezTo>
                  <a:lnTo>
                    <a:pt x="534566" y="363927"/>
                  </a:lnTo>
                  <a:cubicBezTo>
                    <a:pt x="528959" y="384722"/>
                    <a:pt x="520592" y="404541"/>
                    <a:pt x="509644" y="423115"/>
                  </a:cubicBezTo>
                  <a:lnTo>
                    <a:pt x="542220" y="471727"/>
                  </a:lnTo>
                  <a:cubicBezTo>
                    <a:pt x="547472" y="479548"/>
                    <a:pt x="546493" y="490035"/>
                    <a:pt x="539817" y="496700"/>
                  </a:cubicBezTo>
                  <a:cubicBezTo>
                    <a:pt x="499676" y="536781"/>
                    <a:pt x="489974" y="553133"/>
                    <a:pt x="472440" y="541402"/>
                  </a:cubicBezTo>
                  <a:lnTo>
                    <a:pt x="423309" y="508609"/>
                  </a:lnTo>
                  <a:cubicBezTo>
                    <a:pt x="404885" y="519273"/>
                    <a:pt x="385215" y="527271"/>
                    <a:pt x="364655" y="532693"/>
                  </a:cubicBezTo>
                  <a:lnTo>
                    <a:pt x="353173" y="590725"/>
                  </a:lnTo>
                  <a:cubicBezTo>
                    <a:pt x="351304" y="600057"/>
                    <a:pt x="343205" y="606722"/>
                    <a:pt x="333770" y="606722"/>
                  </a:cubicBezTo>
                  <a:lnTo>
                    <a:pt x="273869" y="606722"/>
                  </a:lnTo>
                  <a:cubicBezTo>
                    <a:pt x="264435" y="606722"/>
                    <a:pt x="256246" y="600057"/>
                    <a:pt x="254466" y="590725"/>
                  </a:cubicBezTo>
                  <a:lnTo>
                    <a:pt x="242896" y="532693"/>
                  </a:lnTo>
                  <a:cubicBezTo>
                    <a:pt x="222335" y="527271"/>
                    <a:pt x="202754" y="519273"/>
                    <a:pt x="184330" y="508609"/>
                  </a:cubicBezTo>
                  <a:lnTo>
                    <a:pt x="135199" y="541402"/>
                  </a:lnTo>
                  <a:cubicBezTo>
                    <a:pt x="127277" y="546645"/>
                    <a:pt x="116864" y="545668"/>
                    <a:pt x="110099" y="539002"/>
                  </a:cubicBezTo>
                  <a:lnTo>
                    <a:pt x="67822" y="496700"/>
                  </a:lnTo>
                  <a:cubicBezTo>
                    <a:pt x="61146" y="490035"/>
                    <a:pt x="60078" y="479548"/>
                    <a:pt x="65330" y="471727"/>
                  </a:cubicBezTo>
                  <a:lnTo>
                    <a:pt x="97995" y="423115"/>
                  </a:lnTo>
                  <a:cubicBezTo>
                    <a:pt x="86958" y="404541"/>
                    <a:pt x="78680" y="384722"/>
                    <a:pt x="73073" y="363927"/>
                  </a:cubicBezTo>
                  <a:lnTo>
                    <a:pt x="15932" y="352640"/>
                  </a:lnTo>
                  <a:cubicBezTo>
                    <a:pt x="6675" y="350774"/>
                    <a:pt x="0" y="342686"/>
                    <a:pt x="0" y="333266"/>
                  </a:cubicBezTo>
                  <a:lnTo>
                    <a:pt x="0" y="273456"/>
                  </a:lnTo>
                  <a:cubicBezTo>
                    <a:pt x="0" y="264036"/>
                    <a:pt x="6675" y="255860"/>
                    <a:pt x="15932" y="254082"/>
                  </a:cubicBezTo>
                  <a:lnTo>
                    <a:pt x="72361" y="242884"/>
                  </a:lnTo>
                  <a:cubicBezTo>
                    <a:pt x="77790" y="221644"/>
                    <a:pt x="86068" y="201382"/>
                    <a:pt x="97105" y="182363"/>
                  </a:cubicBezTo>
                  <a:lnTo>
                    <a:pt x="65330" y="134995"/>
                  </a:lnTo>
                  <a:cubicBezTo>
                    <a:pt x="60078" y="127085"/>
                    <a:pt x="61146" y="116687"/>
                    <a:pt x="67822" y="109933"/>
                  </a:cubicBezTo>
                  <a:lnTo>
                    <a:pt x="110099" y="67720"/>
                  </a:lnTo>
                  <a:cubicBezTo>
                    <a:pt x="116864" y="61054"/>
                    <a:pt x="127277" y="59988"/>
                    <a:pt x="135199" y="65231"/>
                  </a:cubicBezTo>
                  <a:lnTo>
                    <a:pt x="182194" y="96692"/>
                  </a:lnTo>
                  <a:cubicBezTo>
                    <a:pt x="201419" y="85316"/>
                    <a:pt x="221890" y="76784"/>
                    <a:pt x="243430" y="71186"/>
                  </a:cubicBezTo>
                  <a:lnTo>
                    <a:pt x="254466" y="15908"/>
                  </a:lnTo>
                  <a:cubicBezTo>
                    <a:pt x="256246" y="6665"/>
                    <a:pt x="264435" y="0"/>
                    <a:pt x="273869" y="0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</p:sp>
        <p:sp>
          <p:nvSpPr>
            <p:cNvPr id="32" name="文本框 31"/>
            <p:cNvSpPr txBox="1"/>
            <p:nvPr/>
          </p:nvSpPr>
          <p:spPr>
            <a:xfrm>
              <a:off x="8665827" y="1824799"/>
              <a:ext cx="14061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Consumer 1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1" name="直接箭头连接符 20"/>
          <p:cNvCxnSpPr/>
          <p:nvPr/>
        </p:nvCxnSpPr>
        <p:spPr>
          <a:xfrm>
            <a:off x="2843912" y="3500438"/>
            <a:ext cx="1151439" cy="0"/>
          </a:xfrm>
          <a:prstGeom prst="straightConnector1">
            <a:avLst/>
          </a:prstGeom>
          <a:ln w="28575">
            <a:solidFill>
              <a:srgbClr val="3399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圆角矩形 51"/>
          <p:cNvSpPr/>
          <p:nvPr/>
        </p:nvSpPr>
        <p:spPr>
          <a:xfrm>
            <a:off x="7787206" y="2684611"/>
            <a:ext cx="2624474" cy="1600173"/>
          </a:xfrm>
          <a:prstGeom prst="roundRect">
            <a:avLst>
              <a:gd name="adj" fmla="val 9070"/>
            </a:avLst>
          </a:prstGeom>
          <a:noFill/>
          <a:ln w="6350">
            <a:solidFill>
              <a:schemeClr val="bg2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clock-pointing-four-oclock_69625"/>
          <p:cNvSpPr>
            <a:spLocks noChangeAspect="1"/>
          </p:cNvSpPr>
          <p:nvPr/>
        </p:nvSpPr>
        <p:spPr bwMode="auto">
          <a:xfrm>
            <a:off x="3995351" y="3196076"/>
            <a:ext cx="609685" cy="608724"/>
          </a:xfrm>
          <a:custGeom>
            <a:avLst/>
            <a:gdLst>
              <a:gd name="connsiteX0" fmla="*/ 290871 w 582306"/>
              <a:gd name="connsiteY0" fmla="*/ 449502 h 581389"/>
              <a:gd name="connsiteX1" fmla="*/ 316134 w 582306"/>
              <a:gd name="connsiteY1" fmla="*/ 474800 h 581389"/>
              <a:gd name="connsiteX2" fmla="*/ 290871 w 582306"/>
              <a:gd name="connsiteY2" fmla="*/ 500098 h 581389"/>
              <a:gd name="connsiteX3" fmla="*/ 265608 w 582306"/>
              <a:gd name="connsiteY3" fmla="*/ 474800 h 581389"/>
              <a:gd name="connsiteX4" fmla="*/ 290871 w 582306"/>
              <a:gd name="connsiteY4" fmla="*/ 449502 h 581389"/>
              <a:gd name="connsiteX5" fmla="*/ 475012 w 582306"/>
              <a:gd name="connsiteY5" fmla="*/ 265608 h 581389"/>
              <a:gd name="connsiteX6" fmla="*/ 500310 w 582306"/>
              <a:gd name="connsiteY6" fmla="*/ 290906 h 581389"/>
              <a:gd name="connsiteX7" fmla="*/ 475012 w 582306"/>
              <a:gd name="connsiteY7" fmla="*/ 316204 h 581389"/>
              <a:gd name="connsiteX8" fmla="*/ 449714 w 582306"/>
              <a:gd name="connsiteY8" fmla="*/ 290906 h 581389"/>
              <a:gd name="connsiteX9" fmla="*/ 475012 w 582306"/>
              <a:gd name="connsiteY9" fmla="*/ 265608 h 581389"/>
              <a:gd name="connsiteX10" fmla="*/ 106625 w 582306"/>
              <a:gd name="connsiteY10" fmla="*/ 265608 h 581389"/>
              <a:gd name="connsiteX11" fmla="*/ 131888 w 582306"/>
              <a:gd name="connsiteY11" fmla="*/ 290871 h 581389"/>
              <a:gd name="connsiteX12" fmla="*/ 106625 w 582306"/>
              <a:gd name="connsiteY12" fmla="*/ 316134 h 581389"/>
              <a:gd name="connsiteX13" fmla="*/ 81362 w 582306"/>
              <a:gd name="connsiteY13" fmla="*/ 290871 h 581389"/>
              <a:gd name="connsiteX14" fmla="*/ 106625 w 582306"/>
              <a:gd name="connsiteY14" fmla="*/ 265608 h 581389"/>
              <a:gd name="connsiteX15" fmla="*/ 291217 w 582306"/>
              <a:gd name="connsiteY15" fmla="*/ 100697 h 581389"/>
              <a:gd name="connsiteX16" fmla="*/ 320507 w 582306"/>
              <a:gd name="connsiteY16" fmla="*/ 129938 h 581389"/>
              <a:gd name="connsiteX17" fmla="*/ 320507 w 582306"/>
              <a:gd name="connsiteY17" fmla="*/ 254011 h 581389"/>
              <a:gd name="connsiteX18" fmla="*/ 337511 w 582306"/>
              <a:gd name="connsiteY18" fmla="*/ 281207 h 581389"/>
              <a:gd name="connsiteX19" fmla="*/ 398226 w 582306"/>
              <a:gd name="connsiteY19" fmla="*/ 311781 h 581389"/>
              <a:gd name="connsiteX20" fmla="*/ 411313 w 582306"/>
              <a:gd name="connsiteY20" fmla="*/ 351065 h 581389"/>
              <a:gd name="connsiteX21" fmla="*/ 385050 w 582306"/>
              <a:gd name="connsiteY21" fmla="*/ 367152 h 581389"/>
              <a:gd name="connsiteX22" fmla="*/ 371874 w 582306"/>
              <a:gd name="connsiteY22" fmla="*/ 364041 h 581389"/>
              <a:gd name="connsiteX23" fmla="*/ 310981 w 582306"/>
              <a:gd name="connsiteY23" fmla="*/ 333467 h 581389"/>
              <a:gd name="connsiteX24" fmla="*/ 291128 w 582306"/>
              <a:gd name="connsiteY24" fmla="*/ 337911 h 581389"/>
              <a:gd name="connsiteX25" fmla="*/ 243945 w 582306"/>
              <a:gd name="connsiteY25" fmla="*/ 290717 h 581389"/>
              <a:gd name="connsiteX26" fmla="*/ 261928 w 582306"/>
              <a:gd name="connsiteY26" fmla="*/ 254011 h 581389"/>
              <a:gd name="connsiteX27" fmla="*/ 261928 w 582306"/>
              <a:gd name="connsiteY27" fmla="*/ 129938 h 581389"/>
              <a:gd name="connsiteX28" fmla="*/ 291217 w 582306"/>
              <a:gd name="connsiteY28" fmla="*/ 100697 h 581389"/>
              <a:gd name="connsiteX29" fmla="*/ 291153 w 582306"/>
              <a:gd name="connsiteY29" fmla="*/ 58477 h 581389"/>
              <a:gd name="connsiteX30" fmla="*/ 58569 w 582306"/>
              <a:gd name="connsiteY30" fmla="*/ 290695 h 581389"/>
              <a:gd name="connsiteX31" fmla="*/ 291153 w 582306"/>
              <a:gd name="connsiteY31" fmla="*/ 522912 h 581389"/>
              <a:gd name="connsiteX32" fmla="*/ 523737 w 582306"/>
              <a:gd name="connsiteY32" fmla="*/ 290695 h 581389"/>
              <a:gd name="connsiteX33" fmla="*/ 291153 w 582306"/>
              <a:gd name="connsiteY33" fmla="*/ 58477 h 581389"/>
              <a:gd name="connsiteX34" fmla="*/ 291153 w 582306"/>
              <a:gd name="connsiteY34" fmla="*/ 0 h 581389"/>
              <a:gd name="connsiteX35" fmla="*/ 582306 w 582306"/>
              <a:gd name="connsiteY35" fmla="*/ 290695 h 581389"/>
              <a:gd name="connsiteX36" fmla="*/ 291153 w 582306"/>
              <a:gd name="connsiteY36" fmla="*/ 581389 h 581389"/>
              <a:gd name="connsiteX37" fmla="*/ 0 w 582306"/>
              <a:gd name="connsiteY37" fmla="*/ 290695 h 581389"/>
              <a:gd name="connsiteX38" fmla="*/ 291153 w 582306"/>
              <a:gd name="connsiteY38" fmla="*/ 0 h 581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82306" h="581389">
                <a:moveTo>
                  <a:pt x="290871" y="449502"/>
                </a:moveTo>
                <a:cubicBezTo>
                  <a:pt x="304823" y="449502"/>
                  <a:pt x="316134" y="460828"/>
                  <a:pt x="316134" y="474800"/>
                </a:cubicBezTo>
                <a:cubicBezTo>
                  <a:pt x="316134" y="488772"/>
                  <a:pt x="304823" y="500098"/>
                  <a:pt x="290871" y="500098"/>
                </a:cubicBezTo>
                <a:cubicBezTo>
                  <a:pt x="276919" y="500098"/>
                  <a:pt x="265608" y="488772"/>
                  <a:pt x="265608" y="474800"/>
                </a:cubicBezTo>
                <a:cubicBezTo>
                  <a:pt x="265608" y="460828"/>
                  <a:pt x="276919" y="449502"/>
                  <a:pt x="290871" y="449502"/>
                </a:cubicBezTo>
                <a:close/>
                <a:moveTo>
                  <a:pt x="475012" y="265608"/>
                </a:moveTo>
                <a:cubicBezTo>
                  <a:pt x="488984" y="265608"/>
                  <a:pt x="500310" y="276934"/>
                  <a:pt x="500310" y="290906"/>
                </a:cubicBezTo>
                <a:cubicBezTo>
                  <a:pt x="500310" y="304878"/>
                  <a:pt x="488984" y="316204"/>
                  <a:pt x="475012" y="316204"/>
                </a:cubicBezTo>
                <a:cubicBezTo>
                  <a:pt x="461040" y="316204"/>
                  <a:pt x="449714" y="304878"/>
                  <a:pt x="449714" y="290906"/>
                </a:cubicBezTo>
                <a:cubicBezTo>
                  <a:pt x="449714" y="276934"/>
                  <a:pt x="461040" y="265608"/>
                  <a:pt x="475012" y="265608"/>
                </a:cubicBezTo>
                <a:close/>
                <a:moveTo>
                  <a:pt x="106625" y="265608"/>
                </a:moveTo>
                <a:cubicBezTo>
                  <a:pt x="120577" y="265608"/>
                  <a:pt x="131888" y="276919"/>
                  <a:pt x="131888" y="290871"/>
                </a:cubicBezTo>
                <a:cubicBezTo>
                  <a:pt x="131888" y="304823"/>
                  <a:pt x="120577" y="316134"/>
                  <a:pt x="106625" y="316134"/>
                </a:cubicBezTo>
                <a:cubicBezTo>
                  <a:pt x="92673" y="316134"/>
                  <a:pt x="81362" y="304823"/>
                  <a:pt x="81362" y="290871"/>
                </a:cubicBezTo>
                <a:cubicBezTo>
                  <a:pt x="81362" y="276919"/>
                  <a:pt x="92673" y="265608"/>
                  <a:pt x="106625" y="265608"/>
                </a:cubicBezTo>
                <a:close/>
                <a:moveTo>
                  <a:pt x="291217" y="100697"/>
                </a:moveTo>
                <a:cubicBezTo>
                  <a:pt x="307420" y="100697"/>
                  <a:pt x="320507" y="113851"/>
                  <a:pt x="320507" y="129938"/>
                </a:cubicBezTo>
                <a:lnTo>
                  <a:pt x="320507" y="254011"/>
                </a:lnTo>
                <a:cubicBezTo>
                  <a:pt x="328964" y="260765"/>
                  <a:pt x="335196" y="270276"/>
                  <a:pt x="337511" y="281207"/>
                </a:cubicBezTo>
                <a:lnTo>
                  <a:pt x="398226" y="311781"/>
                </a:lnTo>
                <a:cubicBezTo>
                  <a:pt x="412737" y="319069"/>
                  <a:pt x="418524" y="336667"/>
                  <a:pt x="411313" y="351065"/>
                </a:cubicBezTo>
                <a:cubicBezTo>
                  <a:pt x="406149" y="361286"/>
                  <a:pt x="395822" y="367152"/>
                  <a:pt x="385050" y="367152"/>
                </a:cubicBezTo>
                <a:cubicBezTo>
                  <a:pt x="380599" y="367152"/>
                  <a:pt x="376148" y="366174"/>
                  <a:pt x="371874" y="364041"/>
                </a:cubicBezTo>
                <a:lnTo>
                  <a:pt x="310981" y="333467"/>
                </a:lnTo>
                <a:cubicBezTo>
                  <a:pt x="304927" y="336223"/>
                  <a:pt x="298250" y="337911"/>
                  <a:pt x="291128" y="337911"/>
                </a:cubicBezTo>
                <a:cubicBezTo>
                  <a:pt x="265044" y="337911"/>
                  <a:pt x="243945" y="316758"/>
                  <a:pt x="243945" y="290717"/>
                </a:cubicBezTo>
                <a:cubicBezTo>
                  <a:pt x="243945" y="275786"/>
                  <a:pt x="251067" y="262632"/>
                  <a:pt x="261928" y="254011"/>
                </a:cubicBezTo>
                <a:lnTo>
                  <a:pt x="261928" y="129938"/>
                </a:lnTo>
                <a:cubicBezTo>
                  <a:pt x="261928" y="113851"/>
                  <a:pt x="275015" y="100697"/>
                  <a:pt x="291217" y="100697"/>
                </a:cubicBezTo>
                <a:close/>
                <a:moveTo>
                  <a:pt x="291153" y="58477"/>
                </a:moveTo>
                <a:cubicBezTo>
                  <a:pt x="162889" y="58477"/>
                  <a:pt x="58569" y="162721"/>
                  <a:pt x="58569" y="290695"/>
                </a:cubicBezTo>
                <a:cubicBezTo>
                  <a:pt x="58569" y="418757"/>
                  <a:pt x="162889" y="522912"/>
                  <a:pt x="291153" y="522912"/>
                </a:cubicBezTo>
                <a:cubicBezTo>
                  <a:pt x="419417" y="522912"/>
                  <a:pt x="523737" y="418757"/>
                  <a:pt x="523737" y="290695"/>
                </a:cubicBezTo>
                <a:cubicBezTo>
                  <a:pt x="523737" y="162721"/>
                  <a:pt x="419417" y="58477"/>
                  <a:pt x="291153" y="58477"/>
                </a:cubicBezTo>
                <a:close/>
                <a:moveTo>
                  <a:pt x="291153" y="0"/>
                </a:moveTo>
                <a:cubicBezTo>
                  <a:pt x="451728" y="0"/>
                  <a:pt x="582306" y="130461"/>
                  <a:pt x="582306" y="290695"/>
                </a:cubicBezTo>
                <a:cubicBezTo>
                  <a:pt x="582306" y="451016"/>
                  <a:pt x="451728" y="581389"/>
                  <a:pt x="291153" y="581389"/>
                </a:cubicBezTo>
                <a:cubicBezTo>
                  <a:pt x="130667" y="581389"/>
                  <a:pt x="0" y="451016"/>
                  <a:pt x="0" y="290695"/>
                </a:cubicBezTo>
                <a:cubicBezTo>
                  <a:pt x="0" y="130461"/>
                  <a:pt x="130667" y="0"/>
                  <a:pt x="291153" y="0"/>
                </a:cubicBezTo>
                <a:close/>
              </a:path>
            </a:pathLst>
          </a:custGeom>
          <a:solidFill>
            <a:srgbClr val="E7137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06556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标题 1"/>
          <p:cNvSpPr txBox="1">
            <a:spLocks/>
          </p:cNvSpPr>
          <p:nvPr/>
        </p:nvSpPr>
        <p:spPr>
          <a:xfrm>
            <a:off x="1257300" y="2824956"/>
            <a:ext cx="9677400" cy="1208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dirty="0">
                <a:solidFill>
                  <a:schemeClr val="bg1"/>
                </a:solidFill>
              </a:rPr>
              <a:t>部署</a:t>
            </a:r>
          </a:p>
        </p:txBody>
      </p:sp>
      <p:sp>
        <p:nvSpPr>
          <p:cNvPr id="3" name="双括号 2"/>
          <p:cNvSpPr/>
          <p:nvPr/>
        </p:nvSpPr>
        <p:spPr>
          <a:xfrm>
            <a:off x="4011706" y="2965077"/>
            <a:ext cx="4168588" cy="927847"/>
          </a:xfrm>
          <a:prstGeom prst="bracketPair">
            <a:avLst/>
          </a:prstGeom>
          <a:ln w="28575">
            <a:solidFill>
              <a:srgbClr val="0079D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54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669256" y="1455757"/>
            <a:ext cx="8853487" cy="553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zh-CN" altLang="en-US" sz="2800" dirty="0" smtClean="0">
                <a:solidFill>
                  <a:schemeClr val="bg1"/>
                </a:solidFill>
              </a:rPr>
              <a:t>宿主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669256" y="2651036"/>
            <a:ext cx="8853487" cy="54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schemeClr val="bg1"/>
                </a:solidFill>
              </a:rPr>
              <a:t>In a </a:t>
            </a:r>
            <a:r>
              <a:rPr lang="en-US" altLang="zh-CN" sz="2400" dirty="0">
                <a:solidFill>
                  <a:srgbClr val="FF0000"/>
                </a:solidFill>
              </a:rPr>
              <a:t>console</a:t>
            </a:r>
            <a:r>
              <a:rPr lang="en-US" altLang="zh-CN" sz="2400" dirty="0">
                <a:solidFill>
                  <a:schemeClr val="bg1"/>
                </a:solidFill>
              </a:rPr>
              <a:t> application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1669256" y="3269208"/>
            <a:ext cx="8853487" cy="54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schemeClr val="bg1"/>
                </a:solidFill>
              </a:rPr>
              <a:t>In </a:t>
            </a:r>
            <a:r>
              <a:rPr lang="en-US" altLang="zh-CN" sz="2400" dirty="0">
                <a:solidFill>
                  <a:srgbClr val="FF0000"/>
                </a:solidFill>
              </a:rPr>
              <a:t>ASP.NET Core</a:t>
            </a:r>
            <a:endParaRPr lang="en-US" altLang="zh-CN" sz="2400" dirty="0" smtClean="0">
              <a:solidFill>
                <a:srgbClr val="FF0000"/>
              </a:solidFill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669256" y="3887380"/>
            <a:ext cx="8853487" cy="54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schemeClr val="bg1"/>
                </a:solidFill>
              </a:rPr>
              <a:t>In a </a:t>
            </a:r>
            <a:r>
              <a:rPr lang="en-US" altLang="zh-CN" sz="2400" dirty="0">
                <a:solidFill>
                  <a:srgbClr val="FF0000"/>
                </a:solidFill>
              </a:rPr>
              <a:t>Windows service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669256" y="4505552"/>
            <a:ext cx="8853487" cy="54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schemeClr val="bg1"/>
                </a:solidFill>
              </a:rPr>
              <a:t>In a </a:t>
            </a:r>
            <a:r>
              <a:rPr lang="en-US" altLang="zh-CN" sz="2400" dirty="0">
                <a:solidFill>
                  <a:srgbClr val="FF0000"/>
                </a:solidFill>
              </a:rPr>
              <a:t>web</a:t>
            </a:r>
            <a:r>
              <a:rPr lang="en-US" altLang="zh-CN" sz="2400" dirty="0">
                <a:solidFill>
                  <a:schemeClr val="bg1"/>
                </a:solidFill>
              </a:rPr>
              <a:t> application</a:t>
            </a:r>
            <a:endParaRPr lang="en-US" altLang="zh-CN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32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1669256" y="557856"/>
            <a:ext cx="8853487" cy="7941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 smtClean="0">
                <a:solidFill>
                  <a:schemeClr val="bg1"/>
                </a:solidFill>
              </a:rPr>
              <a:t>已集成的</a:t>
            </a:r>
            <a:r>
              <a:rPr lang="en-US" altLang="zh-CN" sz="2800" dirty="0" smtClean="0">
                <a:solidFill>
                  <a:srgbClr val="FF0000"/>
                </a:solidFill>
              </a:rPr>
              <a:t>Transport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552699" y="2529402"/>
            <a:ext cx="3543299" cy="19420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 err="1" smtClean="0">
                <a:solidFill>
                  <a:schemeClr val="bg1"/>
                </a:solidFill>
              </a:rPr>
              <a:t>InMemory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 err="1" smtClean="0">
                <a:solidFill>
                  <a:schemeClr val="bg1"/>
                </a:solidFill>
              </a:rPr>
              <a:t>RabbitMQ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chemeClr val="bg1"/>
                </a:solidFill>
              </a:rPr>
              <a:t>Azure Service Bus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096000" y="2529402"/>
            <a:ext cx="3543299" cy="19420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 err="1" smtClean="0">
                <a:solidFill>
                  <a:schemeClr val="bg1"/>
                </a:solidFill>
              </a:rPr>
              <a:t>ActiveMQ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 err="1" smtClean="0">
                <a:solidFill>
                  <a:schemeClr val="bg1"/>
                </a:solidFill>
              </a:rPr>
              <a:t>AmazonMQ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chemeClr val="bg1"/>
                </a:solidFill>
              </a:rPr>
              <a:t>Amazon SQS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098" y="4648198"/>
            <a:ext cx="2266591" cy="97516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  <a:softEdge rad="190500"/>
          </a:effectLst>
        </p:spPr>
      </p:pic>
      <p:pic>
        <p:nvPicPr>
          <p:cNvPr id="2052" name="Picture 4" descr="æ¥çæºå¾å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19" y="2352676"/>
            <a:ext cx="2295522" cy="2295522"/>
          </a:xfrm>
          <a:prstGeom prst="rect">
            <a:avLst/>
          </a:prstGeom>
          <a:noFill/>
          <a:effectLst>
            <a:softEdge rad="190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æ¥çæºå¾å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53" t="13726" r="23379" b="19274"/>
          <a:stretch/>
        </p:blipFill>
        <p:spPr bwMode="auto">
          <a:xfrm>
            <a:off x="8972549" y="3106740"/>
            <a:ext cx="2756957" cy="947262"/>
          </a:xfrm>
          <a:prstGeom prst="rect">
            <a:avLst/>
          </a:prstGeom>
          <a:noFill/>
          <a:effectLst>
            <a:softEdge rad="190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gss2.bdstatic.com/9fo3dSag_xI4khGkpoWK1HF6hhy/baike/c0%3Dbaike80%2C5%2C5%2C80%2C26/sign=46afe7aa242eb938f86072a0b40bee50/d043ad4bd11373f0904a8bd4af0f4bfbfbed0407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5" t="31019" r="18722" b="36778"/>
          <a:stretch/>
        </p:blipFill>
        <p:spPr bwMode="auto">
          <a:xfrm>
            <a:off x="6562724" y="4631340"/>
            <a:ext cx="2409825" cy="878101"/>
          </a:xfrm>
          <a:prstGeom prst="rect">
            <a:avLst/>
          </a:prstGeom>
          <a:noFill/>
          <a:effectLst>
            <a:softEdge rad="190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58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669256" y="4684732"/>
            <a:ext cx="8853487" cy="553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en-US" altLang="zh-CN" sz="2400" dirty="0">
                <a:solidFill>
                  <a:schemeClr val="bg1"/>
                </a:solidFill>
              </a:rPr>
              <a:t>http://topshelf-project.com/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5122" name="Picture 2" descr="http://topshelf-project.com/slide.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897" y="2181954"/>
            <a:ext cx="2868206" cy="249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31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669256" y="1455757"/>
            <a:ext cx="8853487" cy="553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zh-CN" altLang="en-US" sz="2800" dirty="0" smtClean="0">
                <a:solidFill>
                  <a:schemeClr val="bg1"/>
                </a:solidFill>
              </a:rPr>
              <a:t>宿主</a:t>
            </a:r>
            <a:r>
              <a:rPr lang="zh-CN" altLang="en-US" sz="2800" dirty="0">
                <a:solidFill>
                  <a:schemeClr val="bg1"/>
                </a:solidFill>
              </a:rPr>
              <a:t>环境</a:t>
            </a: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669256" y="2651036"/>
            <a:ext cx="8853487" cy="54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schemeClr val="bg1"/>
                </a:solidFill>
              </a:rPr>
              <a:t>Windows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1669256" y="3269208"/>
            <a:ext cx="8853487" cy="54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smtClean="0">
                <a:solidFill>
                  <a:schemeClr val="bg1"/>
                </a:solidFill>
              </a:rPr>
              <a:t>Linux</a:t>
            </a:r>
            <a:endParaRPr lang="en-US" altLang="zh-CN" sz="2400" dirty="0" smtClean="0">
              <a:solidFill>
                <a:srgbClr val="FF0000"/>
              </a:solidFill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669256" y="3887380"/>
            <a:ext cx="8853487" cy="54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smtClean="0">
                <a:solidFill>
                  <a:schemeClr val="bg1"/>
                </a:solidFill>
              </a:rPr>
              <a:t>Docker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669256" y="4505552"/>
            <a:ext cx="8853487" cy="54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smtClean="0">
                <a:solidFill>
                  <a:schemeClr val="bg1"/>
                </a:solidFill>
              </a:rPr>
              <a:t>K8s</a:t>
            </a:r>
          </a:p>
        </p:txBody>
      </p:sp>
    </p:spTree>
    <p:extLst>
      <p:ext uri="{BB962C8B-B14F-4D97-AF65-F5344CB8AC3E}">
        <p14:creationId xmlns:p14="http://schemas.microsoft.com/office/powerpoint/2010/main" val="159791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标题 1"/>
          <p:cNvSpPr txBox="1">
            <a:spLocks/>
          </p:cNvSpPr>
          <p:nvPr/>
        </p:nvSpPr>
        <p:spPr>
          <a:xfrm>
            <a:off x="1257300" y="2824956"/>
            <a:ext cx="9677400" cy="1208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dirty="0">
                <a:solidFill>
                  <a:schemeClr val="bg1"/>
                </a:solidFill>
              </a:rPr>
              <a:t>高级进阶</a:t>
            </a:r>
          </a:p>
        </p:txBody>
      </p:sp>
      <p:sp>
        <p:nvSpPr>
          <p:cNvPr id="3" name="双括号 2"/>
          <p:cNvSpPr/>
          <p:nvPr/>
        </p:nvSpPr>
        <p:spPr>
          <a:xfrm>
            <a:off x="4011706" y="2965077"/>
            <a:ext cx="4168588" cy="927847"/>
          </a:xfrm>
          <a:prstGeom prst="bracketPair">
            <a:avLst/>
          </a:prstGeom>
          <a:ln w="28575">
            <a:solidFill>
              <a:srgbClr val="0079D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07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669256" y="1552320"/>
            <a:ext cx="8853487" cy="54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solidFill>
                  <a:schemeClr val="bg1"/>
                </a:solidFill>
              </a:rPr>
              <a:t>分布式事务 </a:t>
            </a:r>
            <a:r>
              <a:rPr lang="en-US" altLang="zh-CN" sz="2400" dirty="0">
                <a:solidFill>
                  <a:schemeClr val="bg1"/>
                </a:solidFill>
              </a:rPr>
              <a:t>Courier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669256" y="2279023"/>
            <a:ext cx="8853487" cy="54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solidFill>
                  <a:schemeClr val="bg1"/>
                </a:solidFill>
              </a:rPr>
              <a:t>中间件 </a:t>
            </a:r>
            <a:r>
              <a:rPr lang="en-US" altLang="zh-CN" sz="2400" dirty="0">
                <a:solidFill>
                  <a:schemeClr val="bg1"/>
                </a:solidFill>
              </a:rPr>
              <a:t>middleware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669256" y="3005726"/>
            <a:ext cx="8853487" cy="54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solidFill>
                  <a:schemeClr val="bg1"/>
                </a:solidFill>
              </a:rPr>
              <a:t>审计 </a:t>
            </a:r>
            <a:r>
              <a:rPr lang="en-US" altLang="zh-CN" sz="2400" dirty="0">
                <a:solidFill>
                  <a:schemeClr val="bg1"/>
                </a:solidFill>
              </a:rPr>
              <a:t>Audit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669256" y="3732429"/>
            <a:ext cx="8853487" cy="54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schemeClr val="bg1"/>
                </a:solidFill>
              </a:rPr>
              <a:t>Turnout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669256" y="4459132"/>
            <a:ext cx="8853487" cy="54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solidFill>
                  <a:schemeClr val="bg1"/>
                </a:solidFill>
              </a:rPr>
              <a:t>事务 </a:t>
            </a:r>
            <a:r>
              <a:rPr lang="en-US" altLang="zh-CN" sz="2400" dirty="0">
                <a:solidFill>
                  <a:schemeClr val="bg1"/>
                </a:solidFill>
              </a:rPr>
              <a:t>Transaction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669256" y="5185834"/>
            <a:ext cx="8853487" cy="54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err="1">
                <a:solidFill>
                  <a:schemeClr val="bg1"/>
                </a:solidFill>
              </a:rPr>
              <a:t>SignalR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1669256" y="825617"/>
            <a:ext cx="8853487" cy="54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 smtClean="0">
                <a:solidFill>
                  <a:schemeClr val="bg1"/>
                </a:solidFill>
              </a:rPr>
              <a:t>工作流 </a:t>
            </a:r>
            <a:r>
              <a:rPr lang="en-US" altLang="zh-CN" sz="2400" dirty="0" smtClean="0">
                <a:solidFill>
                  <a:schemeClr val="bg1"/>
                </a:solidFill>
              </a:rPr>
              <a:t>Sagas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31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标题 1"/>
          <p:cNvSpPr txBox="1">
            <a:spLocks/>
          </p:cNvSpPr>
          <p:nvPr/>
        </p:nvSpPr>
        <p:spPr>
          <a:xfrm>
            <a:off x="1257300" y="2824956"/>
            <a:ext cx="9677400" cy="1208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dirty="0">
                <a:solidFill>
                  <a:schemeClr val="bg1"/>
                </a:solidFill>
              </a:rPr>
              <a:t>最佳实践</a:t>
            </a:r>
          </a:p>
        </p:txBody>
      </p:sp>
      <p:sp>
        <p:nvSpPr>
          <p:cNvPr id="3" name="双括号 2"/>
          <p:cNvSpPr/>
          <p:nvPr/>
        </p:nvSpPr>
        <p:spPr>
          <a:xfrm>
            <a:off x="4011706" y="2965077"/>
            <a:ext cx="4168588" cy="927847"/>
          </a:xfrm>
          <a:prstGeom prst="bracketPair">
            <a:avLst/>
          </a:prstGeom>
          <a:ln w="28575">
            <a:solidFill>
              <a:srgbClr val="0079D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18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669256" y="1455757"/>
            <a:ext cx="8853487" cy="553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en-US" altLang="zh-CN" sz="2800" dirty="0" smtClean="0">
                <a:solidFill>
                  <a:schemeClr val="bg1"/>
                </a:solidFill>
              </a:rPr>
              <a:t>Message Contracts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669256" y="2651036"/>
            <a:ext cx="8853487" cy="54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 smtClean="0">
                <a:solidFill>
                  <a:schemeClr val="bg1"/>
                </a:solidFill>
              </a:rPr>
              <a:t>定义成 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Interfaces</a:t>
            </a:r>
            <a:endParaRPr lang="zh-CN" altLang="en-US" sz="2400" i="1" dirty="0">
              <a:solidFill>
                <a:srgbClr val="FF0000"/>
              </a:solidFill>
            </a:endParaRP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1669256" y="3269208"/>
            <a:ext cx="8853487" cy="54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smtClean="0">
                <a:solidFill>
                  <a:schemeClr val="bg1"/>
                </a:solidFill>
              </a:rPr>
              <a:t>Command</a:t>
            </a:r>
            <a:r>
              <a:rPr lang="zh-CN" altLang="en-US" sz="2400" dirty="0" smtClean="0">
                <a:solidFill>
                  <a:schemeClr val="bg1"/>
                </a:solidFill>
              </a:rPr>
              <a:t>：</a:t>
            </a:r>
            <a:r>
              <a:rPr lang="en-US" altLang="zh-CN" sz="2400" dirty="0" smtClean="0">
                <a:solidFill>
                  <a:srgbClr val="FF0000"/>
                </a:solidFill>
              </a:rPr>
              <a:t>verb-noun 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669256" y="3887380"/>
            <a:ext cx="8853487" cy="54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smtClean="0">
                <a:solidFill>
                  <a:schemeClr val="bg1"/>
                </a:solidFill>
              </a:rPr>
              <a:t>Event</a:t>
            </a:r>
            <a:r>
              <a:rPr lang="zh-CN" altLang="en-US" sz="2400" dirty="0" smtClean="0">
                <a:solidFill>
                  <a:schemeClr val="bg1"/>
                </a:solidFill>
              </a:rPr>
              <a:t>：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noun-verb</a:t>
            </a:r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(</a:t>
            </a:r>
            <a:r>
              <a:rPr lang="en-US" altLang="zh-CN" sz="2400" i="1" dirty="0">
                <a:solidFill>
                  <a:schemeClr val="accent4"/>
                </a:solidFill>
              </a:rPr>
              <a:t>past tense</a:t>
            </a:r>
            <a:r>
              <a:rPr lang="en-US" altLang="zh-CN" sz="2400" dirty="0">
                <a:solidFill>
                  <a:schemeClr val="bg1"/>
                </a:solidFill>
              </a:rPr>
              <a:t>) 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8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669257" y="3152418"/>
            <a:ext cx="8853487" cy="553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zh-CN" altLang="en-US" sz="2800" dirty="0" smtClean="0">
                <a:solidFill>
                  <a:schemeClr val="bg1"/>
                </a:solidFill>
              </a:rPr>
              <a:t>一个业务流程，消息</a:t>
            </a:r>
            <a:r>
              <a:rPr lang="zh-CN" altLang="en-US" sz="2800" dirty="0" smtClean="0">
                <a:solidFill>
                  <a:srgbClr val="FF0000"/>
                </a:solidFill>
              </a:rPr>
              <a:t>不易过多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11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669257" y="3152418"/>
            <a:ext cx="8853487" cy="553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zh-CN" altLang="en-US" sz="2800" dirty="0" smtClean="0">
                <a:solidFill>
                  <a:schemeClr val="bg1"/>
                </a:solidFill>
              </a:rPr>
              <a:t>一个消息体积，以</a:t>
            </a:r>
            <a:r>
              <a:rPr lang="zh-CN" altLang="en-US" sz="2800" dirty="0" smtClean="0">
                <a:solidFill>
                  <a:srgbClr val="FF0000"/>
                </a:solidFill>
              </a:rPr>
              <a:t>小</a:t>
            </a:r>
            <a:r>
              <a:rPr lang="zh-CN" altLang="en-US" sz="2800" dirty="0" smtClean="0">
                <a:solidFill>
                  <a:schemeClr val="bg1"/>
                </a:solidFill>
              </a:rPr>
              <a:t>为好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61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669257" y="3152418"/>
            <a:ext cx="8853487" cy="553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zh-CN" altLang="en-US" sz="2800" dirty="0" smtClean="0">
                <a:solidFill>
                  <a:srgbClr val="FF0000"/>
                </a:solidFill>
              </a:rPr>
              <a:t>减少</a:t>
            </a:r>
            <a:r>
              <a:rPr lang="zh-CN" altLang="en-US" sz="2800" dirty="0" smtClean="0">
                <a:solidFill>
                  <a:schemeClr val="bg1"/>
                </a:solidFill>
              </a:rPr>
              <a:t>数据库的访问，把需要的数据放在</a:t>
            </a:r>
            <a:r>
              <a:rPr lang="zh-CN" altLang="en-US" sz="2800" dirty="0" smtClean="0">
                <a:solidFill>
                  <a:srgbClr val="FF0000"/>
                </a:solidFill>
              </a:rPr>
              <a:t>消息</a:t>
            </a:r>
            <a:r>
              <a:rPr lang="zh-CN" altLang="en-US" sz="2800" dirty="0" smtClean="0">
                <a:solidFill>
                  <a:schemeClr val="bg1"/>
                </a:solidFill>
              </a:rPr>
              <a:t>中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54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669257" y="3152418"/>
            <a:ext cx="8853487" cy="553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zh-CN" altLang="en-US" sz="2800" dirty="0" smtClean="0">
                <a:solidFill>
                  <a:schemeClr val="bg1"/>
                </a:solidFill>
              </a:rPr>
              <a:t>借助</a:t>
            </a:r>
            <a:r>
              <a:rPr lang="zh-CN" altLang="en-US" sz="2800" dirty="0" smtClean="0">
                <a:solidFill>
                  <a:srgbClr val="FF0000"/>
                </a:solidFill>
              </a:rPr>
              <a:t>大数据负载</a:t>
            </a:r>
            <a:r>
              <a:rPr lang="zh-CN" altLang="en-US" sz="2800" dirty="0" smtClean="0">
                <a:solidFill>
                  <a:schemeClr val="bg1"/>
                </a:solidFill>
              </a:rPr>
              <a:t>方案传递大数据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0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492843" y="2824956"/>
            <a:ext cx="5206314" cy="1208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快速开始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双括号 2"/>
          <p:cNvSpPr/>
          <p:nvPr/>
        </p:nvSpPr>
        <p:spPr>
          <a:xfrm>
            <a:off x="4011706" y="2965077"/>
            <a:ext cx="4168588" cy="927847"/>
          </a:xfrm>
          <a:prstGeom prst="bracketPair">
            <a:avLst/>
          </a:prstGeom>
          <a:ln w="28575">
            <a:solidFill>
              <a:srgbClr val="0079D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91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669257" y="2871609"/>
            <a:ext cx="8853487" cy="1114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zh-CN" altLang="en-US" sz="2800" dirty="0">
                <a:solidFill>
                  <a:schemeClr val="bg1"/>
                </a:solidFill>
              </a:rPr>
              <a:t>设计时，提前考虑</a:t>
            </a:r>
            <a:r>
              <a:rPr lang="en-US" altLang="zh-CN" sz="2800" dirty="0">
                <a:solidFill>
                  <a:schemeClr val="bg1"/>
                </a:solidFill>
              </a:rPr>
              <a:t>MQ</a:t>
            </a:r>
            <a:r>
              <a:rPr lang="zh-CN" altLang="en-US" sz="2800" dirty="0">
                <a:solidFill>
                  <a:schemeClr val="bg1"/>
                </a:solidFill>
              </a:rPr>
              <a:t>组件</a:t>
            </a:r>
            <a:r>
              <a:rPr lang="zh-CN" altLang="en-US" sz="2800" dirty="0">
                <a:solidFill>
                  <a:srgbClr val="FF0000"/>
                </a:solidFill>
              </a:rPr>
              <a:t>处理</a:t>
            </a:r>
            <a:r>
              <a:rPr lang="zh-CN" altLang="en-US" sz="2800" dirty="0">
                <a:solidFill>
                  <a:schemeClr val="bg1"/>
                </a:solidFill>
              </a:rPr>
              <a:t>消息的</a:t>
            </a:r>
            <a:r>
              <a:rPr lang="zh-CN" altLang="en-US" sz="2800" dirty="0" smtClean="0">
                <a:solidFill>
                  <a:srgbClr val="FF0000"/>
                </a:solidFill>
              </a:rPr>
              <a:t>能力，</a:t>
            </a:r>
            <a:r>
              <a:rPr lang="en-US" altLang="zh-CN" sz="2800" dirty="0" smtClean="0">
                <a:solidFill>
                  <a:srgbClr val="FF0000"/>
                </a:solidFill>
              </a:rPr>
              <a:t/>
            </a:r>
            <a:br>
              <a:rPr lang="en-US" altLang="zh-CN" sz="2800" dirty="0" smtClean="0">
                <a:solidFill>
                  <a:srgbClr val="FF0000"/>
                </a:solidFill>
              </a:rPr>
            </a:br>
            <a:r>
              <a:rPr lang="zh-CN" altLang="en-US" sz="2800" dirty="0" smtClean="0">
                <a:solidFill>
                  <a:schemeClr val="bg1"/>
                </a:solidFill>
              </a:rPr>
              <a:t>避免消息</a:t>
            </a:r>
            <a:r>
              <a:rPr lang="zh-CN" altLang="en-US" sz="2800" dirty="0" smtClean="0">
                <a:solidFill>
                  <a:srgbClr val="FF0000"/>
                </a:solidFill>
              </a:rPr>
              <a:t>堆积</a:t>
            </a:r>
            <a:r>
              <a:rPr lang="zh-CN" altLang="en-US" sz="2800" dirty="0" smtClean="0">
                <a:solidFill>
                  <a:schemeClr val="bg1"/>
                </a:solidFill>
              </a:rPr>
              <a:t>。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27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1669256" y="2651036"/>
            <a:ext cx="8853487" cy="54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err="1">
                <a:solidFill>
                  <a:schemeClr val="bg1"/>
                </a:solidFill>
              </a:rPr>
              <a:t>RabbitMQ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zh-CN" altLang="en-US" sz="2400" dirty="0" smtClean="0">
                <a:solidFill>
                  <a:srgbClr val="FF0000"/>
                </a:solidFill>
              </a:rPr>
              <a:t>拆分</a:t>
            </a:r>
            <a:r>
              <a:rPr lang="zh-CN" altLang="en-US" sz="2400" dirty="0" smtClean="0">
                <a:solidFill>
                  <a:schemeClr val="bg1"/>
                </a:solidFill>
              </a:rPr>
              <a:t>虚拟</a:t>
            </a:r>
            <a:r>
              <a:rPr lang="zh-CN" altLang="en-US" sz="2400" dirty="0">
                <a:solidFill>
                  <a:schemeClr val="bg1"/>
                </a:solidFill>
              </a:rPr>
              <a:t>目录</a:t>
            </a:r>
            <a:endParaRPr lang="zh-CN" altLang="en-US" sz="2400" i="1" dirty="0">
              <a:solidFill>
                <a:srgbClr val="FF0000"/>
              </a:solidFill>
            </a:endParaRP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1669256" y="3269208"/>
            <a:ext cx="8853487" cy="54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solidFill>
                  <a:schemeClr val="bg1"/>
                </a:solidFill>
              </a:rPr>
              <a:t>为</a:t>
            </a:r>
            <a:r>
              <a:rPr lang="zh-CN" altLang="en-US" sz="2400" dirty="0" smtClean="0">
                <a:solidFill>
                  <a:schemeClr val="bg1"/>
                </a:solidFill>
              </a:rPr>
              <a:t>消息</a:t>
            </a:r>
            <a:r>
              <a:rPr lang="zh-CN" altLang="en-US" sz="2400" dirty="0">
                <a:solidFill>
                  <a:schemeClr val="bg1"/>
                </a:solidFill>
              </a:rPr>
              <a:t>定义</a:t>
            </a:r>
            <a:r>
              <a:rPr lang="zh-CN" altLang="en-US" sz="2400" dirty="0">
                <a:solidFill>
                  <a:srgbClr val="FF0000"/>
                </a:solidFill>
              </a:rPr>
              <a:t>自己</a:t>
            </a:r>
            <a:r>
              <a:rPr lang="zh-CN" altLang="en-US" sz="2400" dirty="0">
                <a:solidFill>
                  <a:schemeClr val="bg1"/>
                </a:solidFill>
              </a:rPr>
              <a:t>的</a:t>
            </a:r>
            <a:r>
              <a:rPr lang="zh-CN" altLang="en-US" sz="2400" dirty="0" smtClean="0">
                <a:solidFill>
                  <a:schemeClr val="bg1"/>
                </a:solidFill>
              </a:rPr>
              <a:t>队列</a:t>
            </a:r>
            <a:endParaRPr lang="en-US" altLang="zh-CN" sz="2400" dirty="0" smtClean="0">
              <a:solidFill>
                <a:srgbClr val="FF0000"/>
              </a:solidFill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669256" y="3887380"/>
            <a:ext cx="8853487" cy="54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solidFill>
                  <a:srgbClr val="FF0000"/>
                </a:solidFill>
              </a:rPr>
              <a:t>负载</a:t>
            </a:r>
            <a:r>
              <a:rPr lang="zh-CN" altLang="en-US" sz="2400" dirty="0" smtClean="0">
                <a:solidFill>
                  <a:schemeClr val="bg1"/>
                </a:solidFill>
              </a:rPr>
              <a:t>消费者（</a:t>
            </a:r>
            <a:r>
              <a:rPr lang="en-US" altLang="zh-CN" sz="2400" dirty="0" smtClean="0">
                <a:solidFill>
                  <a:schemeClr val="bg1"/>
                </a:solidFill>
              </a:rPr>
              <a:t>Consumer</a:t>
            </a:r>
            <a:r>
              <a:rPr lang="zh-CN" altLang="en-US" sz="2400" dirty="0" smtClean="0">
                <a:solidFill>
                  <a:schemeClr val="bg1"/>
                </a:solidFill>
              </a:rPr>
              <a:t>）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56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669256" y="1455757"/>
            <a:ext cx="8853487" cy="553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zh-CN" altLang="en-US" sz="2800" dirty="0">
                <a:solidFill>
                  <a:srgbClr val="FF0000"/>
                </a:solidFill>
              </a:rPr>
              <a:t>设计</a:t>
            </a:r>
            <a:r>
              <a:rPr lang="zh-CN" altLang="en-US" sz="2800" dirty="0">
                <a:solidFill>
                  <a:schemeClr val="bg1"/>
                </a:solidFill>
              </a:rPr>
              <a:t>业务系统时</a:t>
            </a: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669256" y="2408031"/>
            <a:ext cx="8853487" cy="54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solidFill>
                  <a:schemeClr val="bg1"/>
                </a:solidFill>
              </a:rPr>
              <a:t>划分</a:t>
            </a:r>
            <a:r>
              <a:rPr lang="zh-CN" altLang="en-US" sz="2400" dirty="0">
                <a:solidFill>
                  <a:srgbClr val="FF0000"/>
                </a:solidFill>
              </a:rPr>
              <a:t>业务边界</a:t>
            </a:r>
            <a:endParaRPr lang="zh-CN" altLang="en-US" sz="2400" i="1" dirty="0">
              <a:solidFill>
                <a:srgbClr val="FF0000"/>
              </a:solidFill>
            </a:endParaRP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1669256" y="3048248"/>
            <a:ext cx="8853487" cy="54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solidFill>
                  <a:schemeClr val="bg1"/>
                </a:solidFill>
              </a:rPr>
              <a:t>梳理业务</a:t>
            </a:r>
            <a:r>
              <a:rPr lang="zh-CN" altLang="en-US" sz="2400" dirty="0">
                <a:solidFill>
                  <a:srgbClr val="FF0000"/>
                </a:solidFill>
              </a:rPr>
              <a:t>流程图</a:t>
            </a:r>
            <a:endParaRPr lang="en-US" altLang="zh-CN" sz="2400" dirty="0" smtClean="0">
              <a:solidFill>
                <a:srgbClr val="FF0000"/>
              </a:solidFill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669256" y="3688465"/>
            <a:ext cx="8853487" cy="54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solidFill>
                  <a:schemeClr val="bg1"/>
                </a:solidFill>
              </a:rPr>
              <a:t>定义</a:t>
            </a:r>
            <a:r>
              <a:rPr lang="zh-CN" altLang="en-US" sz="2400" dirty="0">
                <a:solidFill>
                  <a:srgbClr val="FF0000"/>
                </a:solidFill>
              </a:rPr>
              <a:t>事件风暴</a:t>
            </a:r>
            <a:r>
              <a:rPr lang="zh-CN" altLang="en-US" sz="2400" dirty="0" smtClean="0">
                <a:solidFill>
                  <a:schemeClr val="bg1"/>
                </a:solidFill>
              </a:rPr>
              <a:t>（</a:t>
            </a:r>
            <a:r>
              <a:rPr lang="en-US" altLang="zh-CN" sz="2400" dirty="0" smtClean="0">
                <a:solidFill>
                  <a:schemeClr val="bg1"/>
                </a:solidFill>
              </a:rPr>
              <a:t>Commands/Events</a:t>
            </a:r>
            <a:r>
              <a:rPr lang="zh-CN" altLang="en-US" sz="2400" dirty="0" smtClean="0">
                <a:solidFill>
                  <a:schemeClr val="bg1"/>
                </a:solidFill>
              </a:rPr>
              <a:t>）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669256" y="4328682"/>
            <a:ext cx="8853487" cy="54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solidFill>
                  <a:schemeClr val="bg1"/>
                </a:solidFill>
              </a:rPr>
              <a:t>定义</a:t>
            </a:r>
            <a:r>
              <a:rPr lang="zh-CN" altLang="en-US" sz="2400" dirty="0">
                <a:solidFill>
                  <a:srgbClr val="FF0000"/>
                </a:solidFill>
              </a:rPr>
              <a:t>虚拟目录</a:t>
            </a:r>
            <a:r>
              <a:rPr lang="en-US" altLang="zh-CN" sz="2400" dirty="0">
                <a:solidFill>
                  <a:schemeClr val="bg1"/>
                </a:solidFill>
              </a:rPr>
              <a:t>/</a:t>
            </a:r>
            <a:r>
              <a:rPr lang="zh-CN" altLang="en-US" sz="2400" dirty="0">
                <a:solidFill>
                  <a:srgbClr val="FF0000"/>
                </a:solidFill>
              </a:rPr>
              <a:t>队列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669255" y="4968898"/>
            <a:ext cx="8853487" cy="54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solidFill>
                  <a:schemeClr val="bg1"/>
                </a:solidFill>
              </a:rPr>
              <a:t>拆分</a:t>
            </a:r>
            <a:r>
              <a:rPr lang="zh-CN" altLang="en-US" sz="2400" dirty="0">
                <a:solidFill>
                  <a:srgbClr val="FF0000"/>
                </a:solidFill>
              </a:rPr>
              <a:t>消费者</a:t>
            </a:r>
            <a:r>
              <a:rPr lang="en-US" altLang="zh-CN" sz="2400" dirty="0">
                <a:solidFill>
                  <a:schemeClr val="bg1"/>
                </a:solidFill>
              </a:rPr>
              <a:t>/</a:t>
            </a:r>
            <a:r>
              <a:rPr lang="zh-CN" altLang="en-US" sz="2400" dirty="0">
                <a:solidFill>
                  <a:srgbClr val="FF0000"/>
                </a:solidFill>
              </a:rPr>
              <a:t>微服务</a:t>
            </a:r>
          </a:p>
        </p:txBody>
      </p:sp>
    </p:spTree>
    <p:extLst>
      <p:ext uri="{BB962C8B-B14F-4D97-AF65-F5344CB8AC3E}">
        <p14:creationId xmlns:p14="http://schemas.microsoft.com/office/powerpoint/2010/main" val="375100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6" grpId="0"/>
      <p:bldP spid="7" grpId="0"/>
      <p:bldP spid="8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标题 1"/>
          <p:cNvSpPr txBox="1">
            <a:spLocks/>
          </p:cNvSpPr>
          <p:nvPr/>
        </p:nvSpPr>
        <p:spPr>
          <a:xfrm>
            <a:off x="1257300" y="2824956"/>
            <a:ext cx="9677400" cy="1208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总结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双括号 2"/>
          <p:cNvSpPr/>
          <p:nvPr/>
        </p:nvSpPr>
        <p:spPr>
          <a:xfrm>
            <a:off x="4011706" y="2965077"/>
            <a:ext cx="4168588" cy="927847"/>
          </a:xfrm>
          <a:prstGeom prst="bracketPair">
            <a:avLst/>
          </a:prstGeom>
          <a:ln w="28575">
            <a:solidFill>
              <a:srgbClr val="0079D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77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2" descr="Image result for technology background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362075"/>
            <a:ext cx="5495925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1480483" y="2847761"/>
            <a:ext cx="3309694" cy="1208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THANKS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984" y="1740937"/>
            <a:ext cx="3376126" cy="337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73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338" y="80495"/>
            <a:ext cx="5725324" cy="669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57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86175" y="3105835"/>
            <a:ext cx="4819650" cy="646331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mkdir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GettingStarted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dotnet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new console -o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GettingStarted</a:t>
            </a:r>
            <a:endParaRPr lang="zh-CN" altLang="en-US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713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71206" y="3105835"/>
            <a:ext cx="5449588" cy="646331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cd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GettingStarted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dotnet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add package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MassTransit.RabbitMQ</a:t>
            </a:r>
            <a:endParaRPr lang="zh-CN" altLang="en-US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476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68630" y="2828836"/>
            <a:ext cx="4454740" cy="1200329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public class </a:t>
            </a:r>
            <a:r>
              <a:rPr lang="en-US" altLang="zh-CN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YourMessage</a:t>
            </a:r>
            <a:endParaRPr lang="en-US" altLang="zh-CN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{ 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public string Text { get; set; }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</a:t>
            </a:r>
            <a:endParaRPr lang="zh-CN" altLang="en-US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63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2192000" cy="7017306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public class </a:t>
            </a:r>
            <a:r>
              <a:rPr lang="en-US" altLang="zh-CN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Program{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public static void Main</a:t>
            </a:r>
            <a:r>
              <a:rPr lang="en-US" altLang="zh-CN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(){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var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bus =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Bus.Factory.</a:t>
            </a:r>
            <a:r>
              <a:rPr lang="en-US" altLang="zh-CN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CreateUsingRabbitMq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sbc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=&gt;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var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host =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sbc.Host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(new Uri("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rabbitmq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://localhost"), h =&gt;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h.Username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("guest</a:t>
            </a:r>
            <a:r>
              <a:rPr lang="en-US" altLang="zh-CN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"); 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h.Password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("guest");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});</a:t>
            </a: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sbc.</a:t>
            </a:r>
            <a:r>
              <a:rPr lang="en-US" altLang="zh-CN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ReceiveEndpoint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(host, "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test_queue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", ep =&gt;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ep.Handler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</a:t>
            </a:r>
            <a:r>
              <a:rPr lang="en-US" altLang="zh-CN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YourMessage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&gt;(context </a:t>
            </a:r>
            <a:r>
              <a:rPr lang="en-US" altLang="zh-CN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=&gt;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      </a:t>
            </a:r>
            <a:r>
              <a:rPr lang="en-US" altLang="zh-CN" dirty="0" err="1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Console.Out.WriteLineAsync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($"Received: {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context.Message.Text</a:t>
            </a:r>
            <a:r>
              <a:rPr lang="en-US" altLang="zh-CN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}"));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});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});</a:t>
            </a: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bus.Start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(); // This is important!</a:t>
            </a: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bus.</a:t>
            </a:r>
            <a:r>
              <a:rPr lang="en-US" altLang="zh-CN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Publish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(new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YourMessage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{Text = "Hi"});</a:t>
            </a: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Console.WriteLine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("Press any key to exit</a:t>
            </a:r>
            <a:r>
              <a:rPr lang="en-US" altLang="zh-CN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"); 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Console.ReadKey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();</a:t>
            </a: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bus.Stop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}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</a:t>
            </a:r>
            <a:endParaRPr lang="zh-CN" altLang="en-US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289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492843" y="2824956"/>
            <a:ext cx="5206314" cy="1208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dirty="0">
                <a:solidFill>
                  <a:schemeClr val="bg1"/>
                </a:solidFill>
              </a:rPr>
              <a:t>认识 </a:t>
            </a:r>
            <a:r>
              <a:rPr lang="en-US" altLang="zh-CN" dirty="0" err="1">
                <a:solidFill>
                  <a:schemeClr val="bg1"/>
                </a:solidFill>
              </a:rPr>
              <a:t>MassTransit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双括号 5"/>
          <p:cNvSpPr/>
          <p:nvPr/>
        </p:nvSpPr>
        <p:spPr>
          <a:xfrm>
            <a:off x="3492843" y="2965077"/>
            <a:ext cx="5272216" cy="927847"/>
          </a:xfrm>
          <a:prstGeom prst="bracketPair">
            <a:avLst/>
          </a:prstGeom>
          <a:ln w="28575">
            <a:solidFill>
              <a:srgbClr val="0079D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77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669256" y="1366253"/>
            <a:ext cx="8853487" cy="553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zh-CN" altLang="en-US" sz="2800" dirty="0" smtClean="0">
                <a:solidFill>
                  <a:schemeClr val="bg1"/>
                </a:solidFill>
              </a:rPr>
              <a:t>基本</a:t>
            </a:r>
            <a:r>
              <a:rPr lang="zh-CN" altLang="en-US" sz="2800" dirty="0" smtClean="0">
                <a:solidFill>
                  <a:srgbClr val="FF0000"/>
                </a:solidFill>
              </a:rPr>
              <a:t>概念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669256" y="2210830"/>
            <a:ext cx="8853487" cy="54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altLang="zh-CN" sz="2400" dirty="0">
                <a:solidFill>
                  <a:schemeClr val="bg1"/>
                </a:solidFill>
              </a:rPr>
              <a:t>Message C</a:t>
            </a:r>
            <a:r>
              <a:rPr lang="en-US" altLang="zh-CN" sz="2400" dirty="0" smtClean="0">
                <a:solidFill>
                  <a:schemeClr val="bg1"/>
                </a:solidFill>
              </a:rPr>
              <a:t>ontracts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372164" y="1642835"/>
            <a:ext cx="8853487" cy="40993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669256" y="2772622"/>
            <a:ext cx="8853487" cy="54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altLang="zh-CN" sz="2400" dirty="0">
                <a:solidFill>
                  <a:schemeClr val="bg1"/>
                </a:solidFill>
              </a:rPr>
              <a:t>Serialization</a:t>
            </a:r>
            <a:endParaRPr lang="en-US" altLang="zh-CN" sz="2400" dirty="0" smtClean="0">
              <a:solidFill>
                <a:schemeClr val="bg1"/>
              </a:solidFill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669256" y="3286875"/>
            <a:ext cx="8853487" cy="54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altLang="zh-CN" sz="2400" dirty="0">
                <a:solidFill>
                  <a:schemeClr val="bg1"/>
                </a:solidFill>
              </a:rPr>
              <a:t>Producers</a:t>
            </a:r>
            <a:endParaRPr lang="en-US" altLang="zh-CN" sz="2400" dirty="0" smtClean="0">
              <a:solidFill>
                <a:schemeClr val="bg1"/>
              </a:solidFill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669255" y="3833836"/>
            <a:ext cx="8853487" cy="54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altLang="zh-CN" sz="2400" dirty="0">
                <a:solidFill>
                  <a:schemeClr val="bg1"/>
                </a:solidFill>
              </a:rPr>
              <a:t>Consumers</a:t>
            </a:r>
            <a:endParaRPr lang="en-US" altLang="zh-CN" sz="2400" dirty="0" smtClean="0">
              <a:solidFill>
                <a:schemeClr val="bg1"/>
              </a:solidFill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1669254" y="4369122"/>
            <a:ext cx="8853487" cy="54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altLang="zh-CN" sz="2400" dirty="0">
                <a:solidFill>
                  <a:schemeClr val="bg1"/>
                </a:solidFill>
              </a:rPr>
              <a:t>Sagas</a:t>
            </a:r>
            <a:endParaRPr lang="en-US" altLang="zh-CN" sz="2400" dirty="0" smtClean="0">
              <a:solidFill>
                <a:schemeClr val="bg1"/>
              </a:solidFill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1669256" y="4916083"/>
            <a:ext cx="8853487" cy="54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smtClean="0">
                <a:solidFill>
                  <a:schemeClr val="bg1"/>
                </a:solidFill>
              </a:rPr>
              <a:t>Transports </a:t>
            </a:r>
            <a:r>
              <a:rPr lang="en-US" altLang="zh-CN" sz="2400" dirty="0">
                <a:solidFill>
                  <a:schemeClr val="bg1"/>
                </a:solidFill>
              </a:rPr>
              <a:t>and endpoints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354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6000" r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2627871" y="2143726"/>
            <a:ext cx="7702378" cy="2387600"/>
          </a:xfrm>
        </p:spPr>
        <p:txBody>
          <a:bodyPr>
            <a:normAutofit/>
          </a:bodyPr>
          <a:lstStyle/>
          <a:p>
            <a:r>
              <a:rPr lang="en-US" altLang="zh-CN" sz="4800" dirty="0" err="1" smtClean="0">
                <a:solidFill>
                  <a:schemeClr val="bg1"/>
                </a:solidFill>
              </a:rPr>
              <a:t>MassTransit</a:t>
            </a:r>
            <a:r>
              <a:rPr lang="zh-CN" altLang="en-US" sz="4800" dirty="0" smtClean="0">
                <a:solidFill>
                  <a:schemeClr val="bg1"/>
                </a:solidFill>
              </a:rPr>
              <a:t>进阶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5967249" y="4775888"/>
            <a:ext cx="5372100" cy="874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2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薛明峰</a:t>
            </a:r>
            <a:endParaRPr lang="zh-CN" altLang="en-US" sz="2400" dirty="0">
              <a:solidFill>
                <a:schemeClr val="bg1"/>
              </a:solidFill>
            </a:endParaRPr>
          </a:p>
          <a:p>
            <a:pPr marL="0" indent="0" algn="r">
              <a:buNone/>
            </a:pPr>
            <a:r>
              <a:rPr lang="zh-CN" altLang="en-US" sz="2000" dirty="0" smtClean="0">
                <a:solidFill>
                  <a:schemeClr val="bg1"/>
                </a:solidFill>
              </a:rPr>
              <a:t>中</a:t>
            </a:r>
            <a:r>
              <a:rPr lang="zh-CN" altLang="en-US" sz="2000" dirty="0">
                <a:solidFill>
                  <a:schemeClr val="bg1"/>
                </a:solidFill>
              </a:rPr>
              <a:t>瑞金服研发</a:t>
            </a:r>
            <a:r>
              <a:rPr lang="zh-CN" altLang="en-US" sz="2000" dirty="0" smtClean="0">
                <a:solidFill>
                  <a:schemeClr val="bg1"/>
                </a:solidFill>
              </a:rPr>
              <a:t>中心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0" indent="0" algn="r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2019.06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1669256" y="1877472"/>
            <a:ext cx="8853487" cy="54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altLang="zh-CN" sz="2400" dirty="0">
                <a:solidFill>
                  <a:schemeClr val="bg1"/>
                </a:solidFill>
              </a:rPr>
              <a:t>Concurrency</a:t>
            </a:r>
            <a:endParaRPr lang="en-US" altLang="zh-CN" sz="2400" dirty="0" smtClean="0">
              <a:solidFill>
                <a:schemeClr val="bg1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372164" y="1642835"/>
            <a:ext cx="8853487" cy="40993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669256" y="2418523"/>
            <a:ext cx="8853487" cy="54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altLang="zh-CN" sz="2400" dirty="0">
                <a:solidFill>
                  <a:schemeClr val="bg1"/>
                </a:solidFill>
              </a:rPr>
              <a:t>Connection management</a:t>
            </a:r>
            <a:endParaRPr lang="en-US" altLang="zh-CN" sz="2400" dirty="0" smtClean="0">
              <a:solidFill>
                <a:schemeClr val="bg1"/>
              </a:solidFill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669256" y="2959574"/>
            <a:ext cx="8853487" cy="54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altLang="zh-CN" sz="2400" dirty="0">
                <a:solidFill>
                  <a:schemeClr val="bg1"/>
                </a:solidFill>
              </a:rPr>
              <a:t>Exception, retries, and poison messages</a:t>
            </a:r>
            <a:endParaRPr lang="en-US" altLang="zh-CN" sz="2400" dirty="0" smtClean="0">
              <a:solidFill>
                <a:schemeClr val="bg1"/>
              </a:solidFill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669256" y="3500625"/>
            <a:ext cx="8853487" cy="54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altLang="zh-CN" sz="2400" dirty="0">
                <a:solidFill>
                  <a:schemeClr val="bg1"/>
                </a:solidFill>
              </a:rPr>
              <a:t>Serialization</a:t>
            </a:r>
            <a:endParaRPr lang="en-US" altLang="zh-CN" sz="2400" dirty="0" smtClean="0">
              <a:solidFill>
                <a:schemeClr val="bg1"/>
              </a:solidFill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1669256" y="4041676"/>
            <a:ext cx="8853487" cy="54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altLang="zh-CN" sz="2400" dirty="0">
                <a:solidFill>
                  <a:schemeClr val="bg1"/>
                </a:solidFill>
              </a:rPr>
              <a:t>Message header and correlation</a:t>
            </a:r>
            <a:endParaRPr lang="en-US" altLang="zh-CN" sz="2400" dirty="0" smtClean="0">
              <a:solidFill>
                <a:schemeClr val="bg1"/>
              </a:solidFill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1669256" y="4582725"/>
            <a:ext cx="8853487" cy="54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schemeClr val="bg1"/>
                </a:solidFill>
              </a:rPr>
              <a:t>Consumer lifecycle management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1669256" y="960457"/>
            <a:ext cx="8853487" cy="553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en-US" altLang="zh-CN" sz="2800" dirty="0" err="1" smtClean="0">
                <a:solidFill>
                  <a:schemeClr val="bg1"/>
                </a:solidFill>
              </a:rPr>
              <a:t>MassTransit</a:t>
            </a:r>
            <a:r>
              <a:rPr lang="zh-CN" altLang="en-US" sz="2800" dirty="0" smtClean="0">
                <a:solidFill>
                  <a:schemeClr val="bg1"/>
                </a:solidFill>
              </a:rPr>
              <a:t>在</a:t>
            </a:r>
            <a:r>
              <a:rPr lang="zh-CN" altLang="en-US" sz="2800" dirty="0" smtClean="0">
                <a:solidFill>
                  <a:srgbClr val="FF0000"/>
                </a:solidFill>
              </a:rPr>
              <a:t>传输</a:t>
            </a:r>
            <a:r>
              <a:rPr lang="zh-CN" altLang="en-US" sz="2800" dirty="0" smtClean="0">
                <a:solidFill>
                  <a:schemeClr val="bg1"/>
                </a:solidFill>
              </a:rPr>
              <a:t>过程中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15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669256" y="960457"/>
            <a:ext cx="8853487" cy="553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en-US" altLang="zh-CN" sz="2800" dirty="0" err="1" smtClean="0">
                <a:solidFill>
                  <a:schemeClr val="bg1"/>
                </a:solidFill>
              </a:rPr>
              <a:t>MassTransit</a:t>
            </a:r>
            <a:r>
              <a:rPr lang="zh-CN" altLang="en-US" sz="2800" dirty="0" smtClean="0">
                <a:solidFill>
                  <a:schemeClr val="bg1"/>
                </a:solidFill>
              </a:rPr>
              <a:t>在</a:t>
            </a:r>
            <a:r>
              <a:rPr lang="zh-CN" altLang="en-US" sz="2800" dirty="0" smtClean="0">
                <a:solidFill>
                  <a:srgbClr val="FF0000"/>
                </a:solidFill>
              </a:rPr>
              <a:t>传输</a:t>
            </a:r>
            <a:r>
              <a:rPr lang="zh-CN" altLang="en-US" sz="2800" dirty="0" smtClean="0">
                <a:solidFill>
                  <a:schemeClr val="bg1"/>
                </a:solidFill>
              </a:rPr>
              <a:t>过程中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372164" y="1642835"/>
            <a:ext cx="8853487" cy="40993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669256" y="1917611"/>
            <a:ext cx="8853487" cy="54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schemeClr val="bg1"/>
                </a:solidFill>
              </a:rPr>
              <a:t>Routing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1669256" y="2437899"/>
            <a:ext cx="8853487" cy="54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schemeClr val="bg1"/>
                </a:solidFill>
              </a:rPr>
              <a:t>Rx integration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1669256" y="2958187"/>
            <a:ext cx="8853487" cy="54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schemeClr val="bg1"/>
                </a:solidFill>
              </a:rPr>
              <a:t>Unit testing made easy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1669256" y="3478475"/>
            <a:ext cx="8853487" cy="54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schemeClr val="bg1"/>
                </a:solidFill>
              </a:rPr>
              <a:t>Sagas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669256" y="3998763"/>
            <a:ext cx="8853487" cy="54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schemeClr val="bg1"/>
                </a:solidFill>
              </a:rPr>
              <a:t>Scheduling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7" name="标题 1"/>
          <p:cNvSpPr txBox="1">
            <a:spLocks/>
          </p:cNvSpPr>
          <p:nvPr/>
        </p:nvSpPr>
        <p:spPr>
          <a:xfrm>
            <a:off x="1669256" y="4519052"/>
            <a:ext cx="8853487" cy="54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schemeClr val="bg1"/>
                </a:solidFill>
              </a:rPr>
              <a:t>Monitoring performance counters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8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492843" y="2824956"/>
            <a:ext cx="5206314" cy="1208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>
                <a:solidFill>
                  <a:schemeClr val="bg1"/>
                </a:solidFill>
              </a:rPr>
              <a:t>使用 </a:t>
            </a:r>
            <a:r>
              <a:rPr lang="en-US" altLang="zh-CN" dirty="0" err="1">
                <a:solidFill>
                  <a:schemeClr val="bg1"/>
                </a:solidFill>
              </a:rPr>
              <a:t>MassTransit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6" name="双括号 5"/>
          <p:cNvSpPr/>
          <p:nvPr/>
        </p:nvSpPr>
        <p:spPr>
          <a:xfrm>
            <a:off x="3492843" y="2965077"/>
            <a:ext cx="5272216" cy="927847"/>
          </a:xfrm>
          <a:prstGeom prst="bracketPair">
            <a:avLst/>
          </a:prstGeom>
          <a:ln w="28575">
            <a:solidFill>
              <a:srgbClr val="0079D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93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669257" y="3152418"/>
            <a:ext cx="8853487" cy="553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zh-CN" altLang="en-US" sz="2800" dirty="0">
                <a:solidFill>
                  <a:schemeClr val="bg1"/>
                </a:solidFill>
              </a:rPr>
              <a:t>安装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MassTransit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69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669256" y="960457"/>
            <a:ext cx="8853487" cy="553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zh-CN" altLang="en-US" sz="2800" dirty="0">
                <a:solidFill>
                  <a:schemeClr val="bg1"/>
                </a:solidFill>
              </a:rPr>
              <a:t>准备</a:t>
            </a:r>
            <a:r>
              <a:rPr lang="zh-CN" altLang="en-US" sz="2800" dirty="0" smtClean="0">
                <a:solidFill>
                  <a:schemeClr val="bg1"/>
                </a:solidFill>
              </a:rPr>
              <a:t>环境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669256" y="2622461"/>
            <a:ext cx="8853487" cy="54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smtClean="0">
                <a:solidFill>
                  <a:schemeClr val="bg1"/>
                </a:solidFill>
              </a:rPr>
              <a:t>.NET 4.5.2+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1669256" y="3142749"/>
            <a:ext cx="8853487" cy="54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smtClean="0">
                <a:solidFill>
                  <a:schemeClr val="bg1"/>
                </a:solidFill>
              </a:rPr>
              <a:t>.NET Core 2+</a:t>
            </a: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1669256" y="3663037"/>
            <a:ext cx="8853487" cy="54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smtClean="0">
                <a:solidFill>
                  <a:schemeClr val="bg1"/>
                </a:solidFill>
              </a:rPr>
              <a:t>.NET </a:t>
            </a:r>
            <a:r>
              <a:rPr lang="en-US" altLang="zh-CN" sz="2400" dirty="0" smtClean="0">
                <a:solidFill>
                  <a:srgbClr val="FF0000"/>
                </a:solidFill>
              </a:rPr>
              <a:t>Standard</a:t>
            </a:r>
            <a:r>
              <a:rPr lang="en-US" altLang="zh-CN" sz="2400" dirty="0" smtClean="0">
                <a:solidFill>
                  <a:schemeClr val="bg1"/>
                </a:solidFill>
              </a:rPr>
              <a:t> 2.0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23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669256" y="960457"/>
            <a:ext cx="8853487" cy="553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en-US" altLang="zh-CN" sz="2800" dirty="0" smtClean="0">
                <a:solidFill>
                  <a:schemeClr val="bg1"/>
                </a:solidFill>
              </a:rPr>
              <a:t>Transports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669257" y="2336711"/>
            <a:ext cx="8853487" cy="54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schemeClr val="bg1"/>
                </a:solidFill>
              </a:rPr>
              <a:t>In Memory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1669257" y="2886577"/>
            <a:ext cx="8853487" cy="54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err="1">
                <a:solidFill>
                  <a:schemeClr val="bg1"/>
                </a:solidFill>
              </a:rPr>
              <a:t>RabbitMQ</a:t>
            </a:r>
            <a:endParaRPr lang="en-US" altLang="zh-CN" sz="2400" dirty="0" smtClean="0">
              <a:solidFill>
                <a:schemeClr val="bg1"/>
              </a:solidFill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1669257" y="3436443"/>
            <a:ext cx="8853487" cy="54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schemeClr val="bg1"/>
                </a:solidFill>
              </a:rPr>
              <a:t>Azure Service Bus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669256" y="3986310"/>
            <a:ext cx="8853487" cy="54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err="1">
                <a:solidFill>
                  <a:schemeClr val="bg1"/>
                </a:solidFill>
              </a:rPr>
              <a:t>ActiveMQ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67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669256" y="960457"/>
            <a:ext cx="8853487" cy="553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zh-CN" altLang="en-US" sz="2800" dirty="0">
                <a:solidFill>
                  <a:schemeClr val="bg1"/>
                </a:solidFill>
              </a:rPr>
              <a:t>如何安装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1669255" y="1802215"/>
            <a:ext cx="8853487" cy="1014019"/>
            <a:chOff x="1669255" y="1802215"/>
            <a:chExt cx="8853487" cy="1014019"/>
          </a:xfrm>
        </p:grpSpPr>
        <p:sp>
          <p:nvSpPr>
            <p:cNvPr id="12" name="标题 1"/>
            <p:cNvSpPr txBox="1">
              <a:spLocks/>
            </p:cNvSpPr>
            <p:nvPr/>
          </p:nvSpPr>
          <p:spPr>
            <a:xfrm>
              <a:off x="1669255" y="1802215"/>
              <a:ext cx="8853487" cy="54075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lang="zh-CN" sz="4400" kern="1200">
                  <a:solidFill>
                    <a:schemeClr val="tx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+mj-cs"/>
                </a:defRPr>
              </a:lvl1pPr>
            </a:lstStyle>
            <a:p>
              <a:pPr algn="ctr"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zh-CN" altLang="en-US" sz="2400" dirty="0" smtClean="0">
                  <a:solidFill>
                    <a:schemeClr val="bg1"/>
                  </a:solidFill>
                </a:rPr>
                <a:t>安装 </a:t>
              </a:r>
              <a:r>
                <a:rPr lang="en-US" altLang="zh-CN" sz="2400" dirty="0" err="1" smtClean="0">
                  <a:solidFill>
                    <a:srgbClr val="FF0000"/>
                  </a:solidFill>
                </a:rPr>
                <a:t>MassTransit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371204" y="2446902"/>
              <a:ext cx="5449588" cy="369332"/>
            </a:xfrm>
            <a:prstGeom prst="rect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nuget</a:t>
              </a:r>
              <a:r>
                <a:rPr lang="en-US" altLang="zh-CN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Install-Package </a:t>
              </a:r>
              <a:r>
                <a:rPr lang="en-US" altLang="zh-CN" dirty="0" err="1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MassTransit</a:t>
              </a:r>
              <a:endPara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669255" y="3173815"/>
            <a:ext cx="8853487" cy="1014019"/>
            <a:chOff x="1669255" y="3221440"/>
            <a:chExt cx="8853487" cy="1014019"/>
          </a:xfrm>
        </p:grpSpPr>
        <p:sp>
          <p:nvSpPr>
            <p:cNvPr id="10" name="标题 1"/>
            <p:cNvSpPr txBox="1">
              <a:spLocks/>
            </p:cNvSpPr>
            <p:nvPr/>
          </p:nvSpPr>
          <p:spPr>
            <a:xfrm>
              <a:off x="1669255" y="3221440"/>
              <a:ext cx="8853487" cy="54075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lang="zh-CN" sz="4400" kern="1200">
                  <a:solidFill>
                    <a:schemeClr val="tx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+mj-cs"/>
                </a:defRPr>
              </a:lvl1pPr>
            </a:lstStyle>
            <a:p>
              <a:pPr algn="ctr"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zh-CN" altLang="en-US" sz="2400" dirty="0" smtClean="0">
                  <a:solidFill>
                    <a:schemeClr val="bg1"/>
                  </a:solidFill>
                </a:rPr>
                <a:t>安装 </a:t>
              </a:r>
              <a:r>
                <a:rPr lang="en-US" altLang="zh-CN" sz="2400" dirty="0" err="1" smtClean="0">
                  <a:solidFill>
                    <a:srgbClr val="FF0000"/>
                  </a:solidFill>
                </a:rPr>
                <a:t>RabbitMQ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371204" y="3866127"/>
              <a:ext cx="5449588" cy="369332"/>
            </a:xfrm>
            <a:prstGeom prst="rect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nuget</a:t>
              </a:r>
              <a:r>
                <a:rPr lang="en-US" altLang="zh-CN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Install-Package </a:t>
              </a:r>
              <a:r>
                <a:rPr lang="en-US" altLang="zh-CN" dirty="0" err="1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MassTransit.</a:t>
              </a:r>
              <a:r>
                <a:rPr lang="en-US" altLang="zh-CN" dirty="0" err="1">
                  <a:solidFill>
                    <a:srgbClr val="FF00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RabbitMQ</a:t>
              </a:r>
              <a:endParaRPr lang="zh-CN" altLang="en-US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669256" y="4545415"/>
            <a:ext cx="8853487" cy="1014019"/>
            <a:chOff x="1669255" y="3221440"/>
            <a:chExt cx="8853487" cy="1014019"/>
          </a:xfrm>
        </p:grpSpPr>
        <p:sp>
          <p:nvSpPr>
            <p:cNvPr id="16" name="标题 1"/>
            <p:cNvSpPr txBox="1">
              <a:spLocks/>
            </p:cNvSpPr>
            <p:nvPr/>
          </p:nvSpPr>
          <p:spPr>
            <a:xfrm>
              <a:off x="1669255" y="3221440"/>
              <a:ext cx="8853487" cy="54075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lang="zh-CN" sz="4400" kern="1200">
                  <a:solidFill>
                    <a:schemeClr val="tx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+mj-cs"/>
                </a:defRPr>
              </a:lvl1pPr>
            </a:lstStyle>
            <a:p>
              <a:pPr algn="ctr"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zh-CN" altLang="en-US" sz="2400" dirty="0" smtClean="0">
                  <a:solidFill>
                    <a:schemeClr val="bg1"/>
                  </a:solidFill>
                </a:rPr>
                <a:t>安装 </a:t>
              </a:r>
              <a:r>
                <a:rPr lang="en-US" altLang="zh-CN" sz="2400" dirty="0" smtClean="0">
                  <a:solidFill>
                    <a:srgbClr val="FF0000"/>
                  </a:solidFill>
                </a:rPr>
                <a:t>Azure </a:t>
              </a:r>
              <a:r>
                <a:rPr lang="en-US" altLang="zh-CN" sz="2400" dirty="0">
                  <a:solidFill>
                    <a:srgbClr val="FF0000"/>
                  </a:solidFill>
                </a:rPr>
                <a:t>Service Bus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119114" y="3866127"/>
              <a:ext cx="5953770" cy="369332"/>
            </a:xfrm>
            <a:prstGeom prst="rect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nuget</a:t>
              </a:r>
              <a:r>
                <a:rPr lang="en-US" altLang="zh-CN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Install-Package </a:t>
              </a:r>
              <a:r>
                <a:rPr lang="en-US" altLang="zh-CN" dirty="0" err="1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MassTransit.</a:t>
              </a:r>
              <a:r>
                <a:rPr lang="en-US" altLang="zh-CN" dirty="0" err="1">
                  <a:solidFill>
                    <a:srgbClr val="FF00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AzureServiceBus</a:t>
              </a:r>
              <a:endParaRPr lang="zh-CN" altLang="en-US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066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669257" y="3152418"/>
            <a:ext cx="8853487" cy="553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zh-CN" altLang="en-US" sz="2800" dirty="0" smtClean="0">
                <a:solidFill>
                  <a:schemeClr val="bg1"/>
                </a:solidFill>
              </a:rPr>
              <a:t>配置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MassTransit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07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669257" y="3152418"/>
            <a:ext cx="8853487" cy="553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en-US" altLang="zh-CN" sz="2800" dirty="0" err="1" smtClean="0">
                <a:solidFill>
                  <a:schemeClr val="bg1"/>
                </a:solidFill>
              </a:rPr>
              <a:t>MassTransit</a:t>
            </a:r>
            <a:r>
              <a:rPr lang="en-US" altLang="zh-CN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>
                <a:solidFill>
                  <a:schemeClr val="bg1"/>
                </a:solidFill>
              </a:rPr>
              <a:t>in a </a:t>
            </a:r>
            <a:r>
              <a:rPr lang="en-US" altLang="zh-CN" sz="2800" dirty="0">
                <a:solidFill>
                  <a:srgbClr val="FF0000"/>
                </a:solidFill>
              </a:rPr>
              <a:t>console</a:t>
            </a:r>
            <a:r>
              <a:rPr lang="en-US" altLang="zh-CN" sz="2800" dirty="0">
                <a:solidFill>
                  <a:schemeClr val="bg1"/>
                </a:solidFill>
              </a:rPr>
              <a:t> application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39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71206" y="2828836"/>
            <a:ext cx="5449588" cy="1200329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public interface </a:t>
            </a:r>
            <a:r>
              <a:rPr lang="en-US" altLang="zh-CN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ValueEntered</a:t>
            </a:r>
            <a:endParaRPr lang="en-US" altLang="zh-CN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{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string Value { get; }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</a:t>
            </a:r>
            <a:endParaRPr lang="zh-CN" altLang="en-US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669256" y="960457"/>
            <a:ext cx="8853487" cy="553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zh-CN" altLang="en-US" sz="2800" dirty="0" smtClean="0">
                <a:solidFill>
                  <a:schemeClr val="bg1"/>
                </a:solidFill>
              </a:rPr>
              <a:t>定义 </a:t>
            </a:r>
            <a:r>
              <a:rPr lang="en-US" altLang="zh-CN" sz="2800" dirty="0" smtClean="0">
                <a:solidFill>
                  <a:schemeClr val="bg1"/>
                </a:solidFill>
              </a:rPr>
              <a:t>Message Contracts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74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558979" y="1068512"/>
            <a:ext cx="3932237" cy="7776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主要内容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占位符 7"/>
          <p:cNvSpPr txBox="1">
            <a:spLocks/>
          </p:cNvSpPr>
          <p:nvPr/>
        </p:nvSpPr>
        <p:spPr>
          <a:xfrm>
            <a:off x="1558979" y="2386445"/>
            <a:ext cx="4667160" cy="432977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2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Service Bus </a:t>
            </a:r>
            <a:r>
              <a:rPr lang="zh-CN" altLang="en-US" dirty="0" smtClean="0">
                <a:solidFill>
                  <a:schemeClr val="bg1"/>
                </a:solidFill>
              </a:rPr>
              <a:t>介绍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zh-CN" dirty="0" err="1" smtClean="0">
                <a:solidFill>
                  <a:schemeClr val="bg1"/>
                </a:solidFill>
              </a:rPr>
              <a:t>MassTransit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快速开始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认识 </a:t>
            </a:r>
            <a:r>
              <a:rPr lang="en-US" altLang="zh-CN" dirty="0" err="1" smtClean="0">
                <a:solidFill>
                  <a:schemeClr val="bg1"/>
                </a:solidFill>
              </a:rPr>
              <a:t>MassTransit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使用 </a:t>
            </a:r>
            <a:r>
              <a:rPr lang="en-US" altLang="zh-CN" dirty="0" err="1" smtClean="0">
                <a:solidFill>
                  <a:schemeClr val="bg1"/>
                </a:solidFill>
              </a:rPr>
              <a:t>MassTransit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6" name="文本占位符 7"/>
          <p:cNvSpPr txBox="1">
            <a:spLocks/>
          </p:cNvSpPr>
          <p:nvPr/>
        </p:nvSpPr>
        <p:spPr>
          <a:xfrm>
            <a:off x="6019219" y="2386444"/>
            <a:ext cx="4667160" cy="432977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2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DEMO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部署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altLang="en-US" dirty="0">
                <a:solidFill>
                  <a:schemeClr val="bg1"/>
                </a:solidFill>
              </a:rPr>
              <a:t>高级进阶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最佳实践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altLang="en-US" dirty="0">
                <a:solidFill>
                  <a:schemeClr val="bg1"/>
                </a:solidFill>
              </a:rPr>
              <a:t>总结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65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61815" y="1229410"/>
            <a:ext cx="8620769" cy="590931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public class </a:t>
            </a:r>
            <a:r>
              <a:rPr lang="en-US" altLang="zh-CN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Program 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public static void Main</a:t>
            </a:r>
            <a:r>
              <a:rPr lang="en-US" altLang="zh-CN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 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var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busControl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= </a:t>
            </a:r>
            <a:r>
              <a:rPr lang="en-US" altLang="zh-CN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ConfigureBus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();</a:t>
            </a: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// Important! The bus must be started before using it!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busControl.</a:t>
            </a:r>
            <a:r>
              <a:rPr lang="en-US" altLang="zh-CN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Start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do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Console.WriteLine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("Enter message (or quit to exit)");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Console.Write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("&gt; ");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  string value =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Console.ReadLine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();</a:t>
            </a: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  if("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quit".Equals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(value,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StringComparison.OrdinalIgnoreCase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))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      break;</a:t>
            </a: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busControl.Publish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</a:t>
            </a:r>
            <a:r>
              <a:rPr lang="en-US" altLang="zh-CN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ValueEntered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&gt;(</a:t>
            </a:r>
            <a:r>
              <a:rPr lang="en-US" altLang="zh-CN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new { Value 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= </a:t>
            </a:r>
            <a:r>
              <a:rPr lang="en-US" altLang="zh-CN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value 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});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}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while (true);</a:t>
            </a: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busControl.</a:t>
            </a:r>
            <a:r>
              <a:rPr lang="en-US" altLang="zh-CN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Stop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}</a:t>
            </a:r>
            <a:endParaRPr lang="zh-CN" altLang="en-US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1745456" y="484207"/>
            <a:ext cx="8853487" cy="553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zh-CN" altLang="en-US" sz="2800" dirty="0" smtClean="0">
                <a:solidFill>
                  <a:schemeClr val="bg1"/>
                </a:solidFill>
              </a:rPr>
              <a:t>定义应用程序入口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35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20232" y="1859340"/>
            <a:ext cx="7151537" cy="3139321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static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IBusControl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ConfigureBus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return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Bus.Factory.</a:t>
            </a:r>
            <a:r>
              <a:rPr lang="en-US" altLang="zh-CN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CreateUsingRabbitMq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cfg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=&gt;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cfg.Host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(new Uri("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rabbitmq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://localhost"), h =&gt;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h.Username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("guest");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h.Password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("guest");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});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});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</a:t>
            </a:r>
            <a:endParaRPr lang="zh-CN" altLang="en-US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669256" y="960457"/>
            <a:ext cx="8853487" cy="553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zh-CN" altLang="en-US" sz="2800" dirty="0" smtClean="0">
                <a:solidFill>
                  <a:schemeClr val="bg1"/>
                </a:solidFill>
              </a:rPr>
              <a:t>配置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MassTransit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30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669257" y="3152418"/>
            <a:ext cx="8853487" cy="553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en-US" altLang="zh-CN" sz="2800" dirty="0" err="1">
                <a:solidFill>
                  <a:schemeClr val="bg1"/>
                </a:solidFill>
              </a:rPr>
              <a:t>MassTransit</a:t>
            </a:r>
            <a:r>
              <a:rPr lang="en-US" altLang="zh-CN" sz="2800" dirty="0">
                <a:solidFill>
                  <a:schemeClr val="bg1"/>
                </a:solidFill>
              </a:rPr>
              <a:t> and </a:t>
            </a:r>
            <a:r>
              <a:rPr lang="en-US" altLang="zh-CN" sz="2800" dirty="0" smtClean="0">
                <a:solidFill>
                  <a:srgbClr val="FF0000"/>
                </a:solidFill>
              </a:rPr>
              <a:t>ASP.NET Core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372164" y="1642835"/>
            <a:ext cx="8853487" cy="40993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44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37903" y="0"/>
            <a:ext cx="10116194" cy="8956298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public class </a:t>
            </a:r>
            <a:r>
              <a:rPr lang="en-US" altLang="zh-CN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Startup{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public void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ConfigureServices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IServiceCollection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services</a:t>
            </a:r>
            <a:r>
              <a:rPr lang="en-US" altLang="zh-CN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    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// Add framework services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services.AddHealthChecks</a:t>
            </a:r>
            <a:r>
              <a:rPr lang="en-US" altLang="zh-CN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();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services.AddMvc</a:t>
            </a:r>
            <a:r>
              <a:rPr lang="en-US" altLang="zh-CN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();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// Register your consumers if the need dependencies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services.AddScoped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SomeDependency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&gt;()</a:t>
            </a: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// Register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MassTransit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services.</a:t>
            </a:r>
            <a:r>
              <a:rPr lang="en-US" altLang="zh-CN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AddMassTransit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(x </a:t>
            </a:r>
            <a:r>
              <a:rPr lang="en-US" altLang="zh-CN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=&gt;{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x.AddConsumer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OrderConsumer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&gt;();</a:t>
            </a: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x.</a:t>
            </a:r>
            <a:r>
              <a:rPr lang="en-US" altLang="zh-CN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AddBus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(provider =&gt;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Bus.Factory.CreateUsingRabbitMq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cfg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=&gt;{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var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host =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cfg.Host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(new Uri("localhost"),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hostConfigurator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=&gt;{ 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  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hostConfigurator.Username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("guest");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  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hostConfigurator.Password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("guest");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  });</a:t>
            </a: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cfg.ReceiveEndpoint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(host, "submit-order", ep =&gt;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  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  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ep.PrefetchCount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= 16;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  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ep.UseMessageRetry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(r =&gt;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r.Interval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(2, 100));</a:t>
            </a: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  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ep.ConfigureConsumer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OrderConsumer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&gt;(provider);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  });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}));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});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}</a:t>
            </a: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// everything else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</a:t>
            </a:r>
            <a:endParaRPr lang="zh-CN" altLang="en-US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08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669257" y="3152418"/>
            <a:ext cx="8853487" cy="553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en-US" altLang="zh-CN" sz="2800" dirty="0" err="1">
                <a:solidFill>
                  <a:schemeClr val="bg1"/>
                </a:solidFill>
              </a:rPr>
              <a:t>MassTransit</a:t>
            </a:r>
            <a:r>
              <a:rPr lang="en-US" altLang="zh-CN" sz="2800" dirty="0">
                <a:solidFill>
                  <a:schemeClr val="bg1"/>
                </a:solidFill>
              </a:rPr>
              <a:t> in a </a:t>
            </a:r>
            <a:r>
              <a:rPr lang="en-US" altLang="zh-CN" sz="2800" dirty="0">
                <a:solidFill>
                  <a:srgbClr val="FF0000"/>
                </a:solidFill>
              </a:rPr>
              <a:t>Windows service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372164" y="1642835"/>
            <a:ext cx="8853487" cy="40993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06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669256" y="4684732"/>
            <a:ext cx="8853487" cy="553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en-US" altLang="zh-CN" sz="2400" dirty="0">
                <a:solidFill>
                  <a:schemeClr val="bg1"/>
                </a:solidFill>
              </a:rPr>
              <a:t>http://topshelf-project.com/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5122" name="Picture 2" descr="http://topshelf-project.com/slide.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897" y="2181954"/>
            <a:ext cx="2868206" cy="249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40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03129" y="2274838"/>
            <a:ext cx="7185743" cy="2308324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public class Program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public static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int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Main()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return (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int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HostFactory.</a:t>
            </a:r>
            <a:r>
              <a:rPr lang="en-US" altLang="zh-CN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Run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cfg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=&gt; </a:t>
            </a:r>
            <a:endParaRPr lang="en-US" altLang="zh-CN" dirty="0" smtClean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 err="1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cfg.</a:t>
            </a:r>
            <a:r>
              <a:rPr lang="en-US" altLang="zh-CN" dirty="0" err="1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Service</a:t>
            </a:r>
            <a:r>
              <a:rPr lang="en-US" altLang="zh-CN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(x 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=&gt; </a:t>
            </a:r>
            <a:r>
              <a:rPr lang="en-US" altLang="zh-CN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new </a:t>
            </a:r>
            <a:r>
              <a:rPr lang="en-US" altLang="zh-CN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EventConsumerService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());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}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</a:t>
            </a:r>
            <a:endParaRPr lang="zh-CN" altLang="en-US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669256" y="960457"/>
            <a:ext cx="8853487" cy="553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zh-CN" altLang="en-US" sz="2800" dirty="0" smtClean="0">
                <a:solidFill>
                  <a:schemeClr val="bg1"/>
                </a:solidFill>
              </a:rPr>
              <a:t>定义应用程序入口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45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03128" y="1779687"/>
            <a:ext cx="7185743" cy="5078313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class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EventConsumerService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: </a:t>
            </a:r>
            <a:r>
              <a:rPr lang="en-US" altLang="zh-CN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ServiceControl</a:t>
            </a:r>
            <a:endParaRPr lang="en-US" altLang="zh-CN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IBusControl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_bus;</a:t>
            </a: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public bool Start(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HostControl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hostControl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_bus = </a:t>
            </a:r>
            <a:r>
              <a:rPr lang="en-US" altLang="zh-CN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ConfigureBus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_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bus.</a:t>
            </a:r>
            <a:r>
              <a:rPr lang="en-US" altLang="zh-CN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Start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();</a:t>
            </a: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return true;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}</a:t>
            </a: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public bool Stop(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HostControl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hostControl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_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bus?.</a:t>
            </a:r>
            <a:r>
              <a:rPr lang="en-US" altLang="zh-CN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Stop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TimeSpan.FromSeconds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(30));</a:t>
            </a: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return true;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}</a:t>
            </a:r>
            <a:endParaRPr lang="zh-CN" altLang="en-US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669256" y="960457"/>
            <a:ext cx="8853487" cy="553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zh-CN" altLang="en-US" sz="2800" dirty="0" smtClean="0">
                <a:solidFill>
                  <a:schemeClr val="bg1"/>
                </a:solidFill>
              </a:rPr>
              <a:t>定义 </a:t>
            </a:r>
            <a:r>
              <a:rPr lang="en-US" altLang="zh-CN" sz="2800" dirty="0" err="1">
                <a:solidFill>
                  <a:schemeClr val="bg1"/>
                </a:solidFill>
              </a:rPr>
              <a:t>EventConsumerService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27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86193" y="1779687"/>
            <a:ext cx="8019615" cy="5078313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IBusControl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ConfigureBus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return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Bus.Factory.</a:t>
            </a:r>
            <a:r>
              <a:rPr lang="en-US" altLang="zh-CN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CreateUsingRabbitMq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cfg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=&gt;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var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host =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cfg.Host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(new Uri("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rabbitmq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://localhost"), h =&gt;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h.Username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("guest");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h.Password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("guest");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});</a:t>
            </a: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cfg.</a:t>
            </a:r>
            <a:r>
              <a:rPr lang="en-US" altLang="zh-CN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ReceiveEndpoint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(host, "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event_queue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", e =&gt;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e.Handler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ValueEntered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&gt;(context =&gt;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  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Console.Out.WriteLineAsync</a:t>
            </a:r>
            <a:r>
              <a:rPr lang="en-US" altLang="zh-CN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$"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Value was entered: {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context.Message.Value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}"));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})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});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}</a:t>
            </a:r>
            <a:endParaRPr lang="zh-CN" altLang="en-US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669256" y="960457"/>
            <a:ext cx="8853487" cy="553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zh-CN" altLang="en-US" sz="2800" dirty="0" smtClean="0">
                <a:solidFill>
                  <a:schemeClr val="bg1"/>
                </a:solidFill>
              </a:rPr>
              <a:t>定义 </a:t>
            </a:r>
            <a:r>
              <a:rPr lang="en-US" altLang="zh-CN" sz="2800" dirty="0" err="1">
                <a:solidFill>
                  <a:schemeClr val="bg1"/>
                </a:solidFill>
              </a:rPr>
              <a:t>EventConsumerService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95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669257" y="3152418"/>
            <a:ext cx="8853487" cy="553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en-US" altLang="zh-CN" sz="2800" dirty="0" smtClean="0">
                <a:solidFill>
                  <a:schemeClr val="bg1"/>
                </a:solidFill>
              </a:rPr>
              <a:t>Transports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372164" y="1642835"/>
            <a:ext cx="8853487" cy="40993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08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492843" y="2824956"/>
            <a:ext cx="5206314" cy="1208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/>
            <a:r>
              <a:rPr lang="en-US" altLang="zh-CN" dirty="0">
                <a:solidFill>
                  <a:schemeClr val="bg1"/>
                </a:solidFill>
              </a:rPr>
              <a:t>Service Bus </a:t>
            </a:r>
            <a:r>
              <a:rPr lang="zh-CN" altLang="en-US" dirty="0">
                <a:solidFill>
                  <a:schemeClr val="bg1"/>
                </a:solidFill>
              </a:rPr>
              <a:t>介绍</a:t>
            </a:r>
          </a:p>
        </p:txBody>
      </p:sp>
      <p:sp>
        <p:nvSpPr>
          <p:cNvPr id="6" name="双括号 5"/>
          <p:cNvSpPr/>
          <p:nvPr/>
        </p:nvSpPr>
        <p:spPr>
          <a:xfrm>
            <a:off x="3492843" y="2965077"/>
            <a:ext cx="5272216" cy="927847"/>
          </a:xfrm>
          <a:prstGeom prst="bracketPair">
            <a:avLst/>
          </a:prstGeom>
          <a:ln w="28575">
            <a:solidFill>
              <a:srgbClr val="0079D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17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86193" y="2136339"/>
            <a:ext cx="8019615" cy="2585323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Bus.Factory.</a:t>
            </a:r>
            <a:r>
              <a:rPr lang="en-US" altLang="zh-CN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CreateUsingRabbitMq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cfg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=&gt;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cfg.Host</a:t>
            </a:r>
            <a:r>
              <a:rPr lang="en-US" altLang="zh-CN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new 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Uri("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rabbitmq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://a-machine-name/a-virtual-host"), host =&gt;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host.Username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("username");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host.Password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("password");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});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});</a:t>
            </a:r>
            <a:endParaRPr lang="zh-CN" altLang="en-US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669256" y="960457"/>
            <a:ext cx="8853487" cy="553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en-US" altLang="zh-CN" sz="2800" dirty="0" err="1">
                <a:solidFill>
                  <a:srgbClr val="FF0000"/>
                </a:solidFill>
              </a:rPr>
              <a:t>RabbitMQ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chemeClr val="bg1"/>
                </a:solidFill>
              </a:rPr>
              <a:t>configuration options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66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86193" y="2030016"/>
            <a:ext cx="8019615" cy="3693319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Bus.Factory.</a:t>
            </a:r>
            <a:r>
              <a:rPr lang="en-US" altLang="zh-CN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CreateUsingAzureServiceBus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(x =&gt;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var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host =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x.Host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serviceUri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h =&gt;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h.SharedAccessSignature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(s =&gt;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s.KeyName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= "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keyName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";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s.SharedAccessKey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= "key";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s.TokenTimeToLive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=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TimeSpan.FromDays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(1);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s.TokenScope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=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TokenScope.Namespace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});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});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});</a:t>
            </a:r>
            <a:endParaRPr lang="zh-CN" altLang="en-US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669256" y="960457"/>
            <a:ext cx="8853487" cy="553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en-US" altLang="zh-CN" sz="2800" dirty="0" smtClean="0">
                <a:solidFill>
                  <a:srgbClr val="FF0000"/>
                </a:solidFill>
              </a:rPr>
              <a:t>Azure Service Bus </a:t>
            </a:r>
            <a:r>
              <a:rPr lang="en-US" altLang="zh-CN" sz="2800" dirty="0" smtClean="0">
                <a:solidFill>
                  <a:schemeClr val="bg1"/>
                </a:solidFill>
              </a:rPr>
              <a:t>configuration options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96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00497" y="2274838"/>
            <a:ext cx="5991007" cy="2308324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Bus.Factory.</a:t>
            </a:r>
            <a:r>
              <a:rPr lang="en-US" altLang="zh-CN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CreateUsingAmazonSqs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(x =&gt;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var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host =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x.Host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serviceUri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h =&gt;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h.AccessKey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AccessKey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h.SecretKey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SecretKey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});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});</a:t>
            </a:r>
            <a:endParaRPr lang="zh-CN" altLang="en-US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669256" y="960457"/>
            <a:ext cx="8853487" cy="553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en-US" altLang="zh-CN" sz="2800" dirty="0">
                <a:solidFill>
                  <a:srgbClr val="FF0000"/>
                </a:solidFill>
              </a:rPr>
              <a:t>Amazon SQS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34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86192" y="2136339"/>
            <a:ext cx="8715157" cy="2862322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Bus.Factory.</a:t>
            </a:r>
            <a:r>
              <a:rPr lang="en-US" altLang="zh-CN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CreateUsingActiveMq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cfg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=&gt;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var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host =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cfg.Host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("{your-id}.mq.us-east-2.amazonaws.com", 61617, h =&gt;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h.Username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TestUsername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h.Password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TestPassword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);</a:t>
            </a: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h.UseSsl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});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});</a:t>
            </a:r>
            <a:endParaRPr lang="zh-CN" altLang="en-US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669256" y="960457"/>
            <a:ext cx="8853487" cy="553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en-US" altLang="zh-CN" sz="2800" dirty="0" err="1">
                <a:solidFill>
                  <a:srgbClr val="FF0000"/>
                </a:solidFill>
              </a:rPr>
              <a:t>ActiveMQ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chemeClr val="bg1"/>
                </a:solidFill>
              </a:rPr>
              <a:t>/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 err="1">
                <a:solidFill>
                  <a:srgbClr val="FF0000"/>
                </a:solidFill>
              </a:rPr>
              <a:t>AmazonMQ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28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57584" y="2228542"/>
            <a:ext cx="6876833" cy="2031325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var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busControl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=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Bus.Factory.</a:t>
            </a:r>
            <a:r>
              <a:rPr lang="en-US" altLang="zh-CN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CreateUsingInMemory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cfg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=&gt;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cfg.ReceiveEndpoint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("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queue_name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", ep =&gt;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//configure the endpoint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})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});</a:t>
            </a:r>
            <a:endParaRPr lang="zh-CN" altLang="en-US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669256" y="960457"/>
            <a:ext cx="8853487" cy="553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en-US" altLang="zh-CN" sz="2800" dirty="0">
                <a:solidFill>
                  <a:srgbClr val="FF0000"/>
                </a:solidFill>
              </a:rPr>
              <a:t>In-Memory </a:t>
            </a:r>
            <a:r>
              <a:rPr lang="en-US" altLang="zh-CN" sz="2800" dirty="0">
                <a:solidFill>
                  <a:schemeClr val="bg1"/>
                </a:solidFill>
              </a:rPr>
              <a:t>transport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57584" y="4790122"/>
            <a:ext cx="6876833" cy="369332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`loopback://localhost/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queue_name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`</a:t>
            </a:r>
            <a:endParaRPr lang="zh-CN" altLang="en-US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exclamation-mark-inside-a-circle_697"/>
          <p:cNvSpPr>
            <a:spLocks noChangeAspect="1"/>
          </p:cNvSpPr>
          <p:nvPr/>
        </p:nvSpPr>
        <p:spPr bwMode="auto">
          <a:xfrm>
            <a:off x="4310042" y="1646115"/>
            <a:ext cx="3571917" cy="3565771"/>
          </a:xfrm>
          <a:custGeom>
            <a:avLst/>
            <a:gdLst>
              <a:gd name="connsiteX0" fmla="*/ 219697 w 602430"/>
              <a:gd name="connsiteY0" fmla="*/ 171013 h 601394"/>
              <a:gd name="connsiteX1" fmla="*/ 300407 w 602430"/>
              <a:gd name="connsiteY1" fmla="*/ 253255 h 601394"/>
              <a:gd name="connsiteX2" fmla="*/ 382732 w 602430"/>
              <a:gd name="connsiteY2" fmla="*/ 171013 h 601394"/>
              <a:gd name="connsiteX3" fmla="*/ 431158 w 602430"/>
              <a:gd name="connsiteY3" fmla="*/ 219391 h 601394"/>
              <a:gd name="connsiteX4" fmla="*/ 348834 w 602430"/>
              <a:gd name="connsiteY4" fmla="*/ 300021 h 601394"/>
              <a:gd name="connsiteX5" fmla="*/ 431158 w 602430"/>
              <a:gd name="connsiteY5" fmla="*/ 382263 h 601394"/>
              <a:gd name="connsiteX6" fmla="*/ 382732 w 602430"/>
              <a:gd name="connsiteY6" fmla="*/ 430641 h 601394"/>
              <a:gd name="connsiteX7" fmla="*/ 300407 w 602430"/>
              <a:gd name="connsiteY7" fmla="*/ 348399 h 601394"/>
              <a:gd name="connsiteX8" fmla="*/ 219697 w 602430"/>
              <a:gd name="connsiteY8" fmla="*/ 430641 h 601394"/>
              <a:gd name="connsiteX9" fmla="*/ 171271 w 602430"/>
              <a:gd name="connsiteY9" fmla="*/ 382263 h 601394"/>
              <a:gd name="connsiteX10" fmla="*/ 253595 w 602430"/>
              <a:gd name="connsiteY10" fmla="*/ 300021 h 601394"/>
              <a:gd name="connsiteX11" fmla="*/ 171271 w 602430"/>
              <a:gd name="connsiteY11" fmla="*/ 219391 h 601394"/>
              <a:gd name="connsiteX12" fmla="*/ 300407 w 602430"/>
              <a:gd name="connsiteY12" fmla="*/ 30634 h 601394"/>
              <a:gd name="connsiteX13" fmla="*/ 30687 w 602430"/>
              <a:gd name="connsiteY13" fmla="*/ 299891 h 601394"/>
              <a:gd name="connsiteX14" fmla="*/ 300407 w 602430"/>
              <a:gd name="connsiteY14" fmla="*/ 570760 h 601394"/>
              <a:gd name="connsiteX15" fmla="*/ 571743 w 602430"/>
              <a:gd name="connsiteY15" fmla="*/ 299891 h 601394"/>
              <a:gd name="connsiteX16" fmla="*/ 300407 w 602430"/>
              <a:gd name="connsiteY16" fmla="*/ 30634 h 601394"/>
              <a:gd name="connsiteX17" fmla="*/ 300407 w 602430"/>
              <a:gd name="connsiteY17" fmla="*/ 0 h 601394"/>
              <a:gd name="connsiteX18" fmla="*/ 602430 w 602430"/>
              <a:gd name="connsiteY18" fmla="*/ 299891 h 601394"/>
              <a:gd name="connsiteX19" fmla="*/ 300407 w 602430"/>
              <a:gd name="connsiteY19" fmla="*/ 601394 h 601394"/>
              <a:gd name="connsiteX20" fmla="*/ 0 w 602430"/>
              <a:gd name="connsiteY20" fmla="*/ 299891 h 601394"/>
              <a:gd name="connsiteX21" fmla="*/ 300407 w 602430"/>
              <a:gd name="connsiteY21" fmla="*/ 0 h 601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02430" h="601394">
                <a:moveTo>
                  <a:pt x="219697" y="171013"/>
                </a:moveTo>
                <a:cubicBezTo>
                  <a:pt x="219697" y="171013"/>
                  <a:pt x="295565" y="253255"/>
                  <a:pt x="300407" y="253255"/>
                </a:cubicBezTo>
                <a:cubicBezTo>
                  <a:pt x="306864" y="253255"/>
                  <a:pt x="382732" y="171013"/>
                  <a:pt x="382732" y="171013"/>
                </a:cubicBezTo>
                <a:lnTo>
                  <a:pt x="431158" y="219391"/>
                </a:lnTo>
                <a:cubicBezTo>
                  <a:pt x="431158" y="219391"/>
                  <a:pt x="348834" y="295183"/>
                  <a:pt x="348834" y="300021"/>
                </a:cubicBezTo>
                <a:cubicBezTo>
                  <a:pt x="348834" y="306471"/>
                  <a:pt x="431158" y="382263"/>
                  <a:pt x="431158" y="382263"/>
                </a:cubicBezTo>
                <a:lnTo>
                  <a:pt x="382732" y="430641"/>
                </a:lnTo>
                <a:cubicBezTo>
                  <a:pt x="382732" y="430641"/>
                  <a:pt x="306864" y="348399"/>
                  <a:pt x="300407" y="348399"/>
                </a:cubicBezTo>
                <a:cubicBezTo>
                  <a:pt x="295565" y="348399"/>
                  <a:pt x="219697" y="430641"/>
                  <a:pt x="219697" y="430641"/>
                </a:cubicBezTo>
                <a:lnTo>
                  <a:pt x="171271" y="382263"/>
                </a:lnTo>
                <a:cubicBezTo>
                  <a:pt x="171271" y="382263"/>
                  <a:pt x="253595" y="308084"/>
                  <a:pt x="253595" y="300021"/>
                </a:cubicBezTo>
                <a:cubicBezTo>
                  <a:pt x="253595" y="293570"/>
                  <a:pt x="171271" y="219391"/>
                  <a:pt x="171271" y="219391"/>
                </a:cubicBezTo>
                <a:close/>
                <a:moveTo>
                  <a:pt x="300407" y="30634"/>
                </a:moveTo>
                <a:cubicBezTo>
                  <a:pt x="151819" y="30634"/>
                  <a:pt x="30687" y="151558"/>
                  <a:pt x="30687" y="299891"/>
                </a:cubicBezTo>
                <a:cubicBezTo>
                  <a:pt x="30687" y="449836"/>
                  <a:pt x="151819" y="570760"/>
                  <a:pt x="300407" y="570760"/>
                </a:cubicBezTo>
                <a:cubicBezTo>
                  <a:pt x="450611" y="570760"/>
                  <a:pt x="571743" y="449836"/>
                  <a:pt x="571743" y="299891"/>
                </a:cubicBezTo>
                <a:cubicBezTo>
                  <a:pt x="571743" y="151558"/>
                  <a:pt x="450611" y="30634"/>
                  <a:pt x="300407" y="30634"/>
                </a:cubicBezTo>
                <a:close/>
                <a:moveTo>
                  <a:pt x="300407" y="0"/>
                </a:moveTo>
                <a:cubicBezTo>
                  <a:pt x="466762" y="0"/>
                  <a:pt x="602430" y="133822"/>
                  <a:pt x="602430" y="299891"/>
                </a:cubicBezTo>
                <a:cubicBezTo>
                  <a:pt x="602430" y="465959"/>
                  <a:pt x="466762" y="601394"/>
                  <a:pt x="300407" y="601394"/>
                </a:cubicBezTo>
                <a:cubicBezTo>
                  <a:pt x="134053" y="601394"/>
                  <a:pt x="0" y="465959"/>
                  <a:pt x="0" y="299891"/>
                </a:cubicBezTo>
                <a:cubicBezTo>
                  <a:pt x="0" y="133822"/>
                  <a:pt x="134053" y="0"/>
                  <a:pt x="300407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06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669257" y="3152418"/>
            <a:ext cx="8853487" cy="553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zh-CN" altLang="en-US" sz="2800" dirty="0" smtClean="0">
                <a:solidFill>
                  <a:schemeClr val="bg1"/>
                </a:solidFill>
              </a:rPr>
              <a:t>创建契约（</a:t>
            </a:r>
            <a:r>
              <a:rPr lang="en-US" altLang="zh-CN" sz="2800" dirty="0" smtClean="0">
                <a:solidFill>
                  <a:schemeClr val="bg1"/>
                </a:solidFill>
              </a:rPr>
              <a:t>Message Contracts</a:t>
            </a:r>
            <a:r>
              <a:rPr lang="zh-CN" altLang="en-US" sz="2800" dirty="0" smtClean="0">
                <a:solidFill>
                  <a:schemeClr val="bg1"/>
                </a:solidFill>
              </a:rPr>
              <a:t>）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372164" y="1642835"/>
            <a:ext cx="8853487" cy="40993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1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669256" y="960457"/>
            <a:ext cx="8853487" cy="553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zh-CN" altLang="en-US" sz="2800" dirty="0" smtClean="0">
                <a:solidFill>
                  <a:schemeClr val="bg1"/>
                </a:solidFill>
              </a:rPr>
              <a:t>消息的类型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669256" y="2679611"/>
            <a:ext cx="8853487" cy="54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smtClean="0">
                <a:solidFill>
                  <a:schemeClr val="bg1"/>
                </a:solidFill>
              </a:rPr>
              <a:t>Commands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1669254" y="3658102"/>
            <a:ext cx="8853487" cy="54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smtClean="0">
                <a:solidFill>
                  <a:schemeClr val="bg1"/>
                </a:solidFill>
              </a:rPr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161690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669256" y="960457"/>
            <a:ext cx="8853487" cy="553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en-US" altLang="zh-CN" sz="2800" dirty="0" smtClean="0">
                <a:solidFill>
                  <a:schemeClr val="bg1"/>
                </a:solidFill>
              </a:rPr>
              <a:t>Commands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669256" y="2143125"/>
            <a:ext cx="8853487" cy="10772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solidFill>
                  <a:schemeClr val="bg1"/>
                </a:solidFill>
              </a:rPr>
              <a:t>Commands should be expressed in a </a:t>
            </a:r>
            <a:r>
              <a:rPr lang="en-US" altLang="zh-CN" sz="2000" i="1" dirty="0">
                <a:solidFill>
                  <a:srgbClr val="FF0000"/>
                </a:solidFill>
              </a:rPr>
              <a:t>verb-noun</a:t>
            </a:r>
            <a:r>
              <a:rPr lang="en-US" altLang="zh-CN" sz="2000" dirty="0">
                <a:solidFill>
                  <a:schemeClr val="bg1"/>
                </a:solidFill>
              </a:rPr>
              <a:t> sequence, </a:t>
            </a:r>
            <a:br>
              <a:rPr lang="en-US" altLang="zh-CN" sz="2000" dirty="0">
                <a:solidFill>
                  <a:schemeClr val="bg1"/>
                </a:solidFill>
              </a:rPr>
            </a:br>
            <a:r>
              <a:rPr lang="en-US" altLang="zh-CN" sz="2000" dirty="0" smtClean="0">
                <a:solidFill>
                  <a:schemeClr val="bg1"/>
                </a:solidFill>
              </a:rPr>
              <a:t>following </a:t>
            </a:r>
            <a:r>
              <a:rPr lang="en-US" altLang="zh-CN" sz="2000" dirty="0">
                <a:solidFill>
                  <a:schemeClr val="bg1"/>
                </a:solidFill>
              </a:rPr>
              <a:t>the </a:t>
            </a:r>
            <a:r>
              <a:rPr lang="en-US" altLang="zh-CN" sz="2000" i="1" dirty="0">
                <a:solidFill>
                  <a:srgbClr val="FF0000"/>
                </a:solidFill>
              </a:rPr>
              <a:t>tell</a:t>
            </a:r>
            <a:r>
              <a:rPr lang="en-US" altLang="zh-CN" sz="2000" dirty="0">
                <a:solidFill>
                  <a:schemeClr val="bg1"/>
                </a:solidFill>
              </a:rPr>
              <a:t> style.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1669254" y="3658102"/>
            <a:ext cx="8853487" cy="2133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i="1" dirty="0" err="1">
                <a:solidFill>
                  <a:srgbClr val="FF0000"/>
                </a:solidFill>
              </a:rPr>
              <a:t>Update</a:t>
            </a:r>
            <a:r>
              <a:rPr lang="en-US" altLang="zh-CN" sz="2400" dirty="0" err="1">
                <a:solidFill>
                  <a:schemeClr val="bg1"/>
                </a:solidFill>
              </a:rPr>
              <a:t>CustomerAddress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i="1" dirty="0" err="1">
                <a:solidFill>
                  <a:srgbClr val="FF0000"/>
                </a:solidFill>
              </a:rPr>
              <a:t>Upgrade</a:t>
            </a:r>
            <a:r>
              <a:rPr lang="en-US" altLang="zh-CN" sz="2400" dirty="0" err="1">
                <a:solidFill>
                  <a:schemeClr val="bg1"/>
                </a:solidFill>
              </a:rPr>
              <a:t>CustomerAccount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i="1" dirty="0" err="1">
                <a:solidFill>
                  <a:srgbClr val="FF0000"/>
                </a:solidFill>
              </a:rPr>
              <a:t>Submit</a:t>
            </a:r>
            <a:r>
              <a:rPr lang="en-US" altLang="zh-CN" sz="2400" dirty="0" err="1">
                <a:solidFill>
                  <a:schemeClr val="bg1"/>
                </a:solidFill>
              </a:rPr>
              <a:t>Order</a:t>
            </a:r>
            <a:endParaRPr lang="en-US" altLang="zh-CN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24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669256" y="960457"/>
            <a:ext cx="8853487" cy="553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en-US" altLang="zh-CN" sz="2800" dirty="0" smtClean="0">
                <a:solidFill>
                  <a:schemeClr val="bg1"/>
                </a:solidFill>
              </a:rPr>
              <a:t>Events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669256" y="2143125"/>
            <a:ext cx="8853487" cy="10772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 smtClean="0">
                <a:solidFill>
                  <a:schemeClr val="bg1"/>
                </a:solidFill>
              </a:rPr>
              <a:t>Events </a:t>
            </a:r>
            <a:r>
              <a:rPr lang="en-US" altLang="zh-CN" sz="2000" dirty="0">
                <a:solidFill>
                  <a:schemeClr val="bg1"/>
                </a:solidFill>
              </a:rPr>
              <a:t>should be expressed in a </a:t>
            </a:r>
            <a:r>
              <a:rPr lang="en-US" altLang="zh-CN" sz="2000" i="1" dirty="0">
                <a:solidFill>
                  <a:srgbClr val="FF0000"/>
                </a:solidFill>
              </a:rPr>
              <a:t>noun-verb</a:t>
            </a:r>
            <a:r>
              <a:rPr lang="en-US" altLang="zh-CN" sz="2000" dirty="0">
                <a:solidFill>
                  <a:schemeClr val="bg1"/>
                </a:solidFill>
              </a:rPr>
              <a:t> (</a:t>
            </a:r>
            <a:r>
              <a:rPr lang="en-US" altLang="zh-CN" sz="2000" i="1" dirty="0">
                <a:solidFill>
                  <a:schemeClr val="accent4"/>
                </a:solidFill>
              </a:rPr>
              <a:t>past tense</a:t>
            </a:r>
            <a:r>
              <a:rPr lang="en-US" altLang="zh-CN" sz="2000" dirty="0">
                <a:solidFill>
                  <a:schemeClr val="bg1"/>
                </a:solidFill>
              </a:rPr>
              <a:t>) sequence, indicating that something </a:t>
            </a:r>
            <a:r>
              <a:rPr lang="en-US" altLang="zh-CN" sz="2000" i="1" dirty="0">
                <a:solidFill>
                  <a:srgbClr val="FF0000"/>
                </a:solidFill>
              </a:rPr>
              <a:t>happened</a:t>
            </a:r>
            <a:r>
              <a:rPr lang="en-US" altLang="zh-CN" sz="2000" dirty="0">
                <a:solidFill>
                  <a:schemeClr val="bg1"/>
                </a:solidFill>
              </a:rPr>
              <a:t>.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1669254" y="3658102"/>
            <a:ext cx="8853487" cy="2133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err="1">
                <a:solidFill>
                  <a:schemeClr val="bg1"/>
                </a:solidFill>
              </a:rPr>
              <a:t>CustomerAddress</a:t>
            </a:r>
            <a:r>
              <a:rPr lang="en-US" altLang="zh-CN" sz="2400" i="1" dirty="0" err="1">
                <a:solidFill>
                  <a:srgbClr val="FF0000"/>
                </a:solidFill>
              </a:rPr>
              <a:t>Updated</a:t>
            </a:r>
            <a:endParaRPr lang="en-US" altLang="zh-CN" sz="2400" i="1" dirty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err="1">
                <a:solidFill>
                  <a:schemeClr val="bg1"/>
                </a:solidFill>
              </a:rPr>
              <a:t>CustomerAccount</a:t>
            </a:r>
            <a:r>
              <a:rPr lang="en-US" altLang="zh-CN" sz="2400" i="1" dirty="0" err="1">
                <a:solidFill>
                  <a:srgbClr val="FF0000"/>
                </a:solidFill>
              </a:rPr>
              <a:t>Upgraded</a:t>
            </a:r>
            <a:endParaRPr lang="en-US" altLang="zh-CN" sz="2400" i="1" dirty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err="1" smtClean="0">
                <a:solidFill>
                  <a:schemeClr val="bg1"/>
                </a:solidFill>
              </a:rPr>
              <a:t>Order</a:t>
            </a:r>
            <a:r>
              <a:rPr lang="en-US" altLang="zh-CN" sz="2400" i="1" dirty="0" err="1" smtClean="0">
                <a:solidFill>
                  <a:srgbClr val="FF0000"/>
                </a:solidFill>
              </a:rPr>
              <a:t>Submitted</a:t>
            </a:r>
            <a:endParaRPr lang="en-US" altLang="zh-CN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63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669255" y="1227157"/>
            <a:ext cx="8853487" cy="553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zh-CN" altLang="en-US" sz="2800" dirty="0" smtClean="0">
                <a:solidFill>
                  <a:schemeClr val="accent4"/>
                </a:solidFill>
              </a:rPr>
              <a:t>强烈建议</a:t>
            </a:r>
            <a:endParaRPr lang="zh-CN" altLang="en-US" sz="2800" dirty="0">
              <a:solidFill>
                <a:schemeClr val="accent4"/>
              </a:solidFill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669256" y="2679611"/>
            <a:ext cx="8853487" cy="16637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 smtClean="0">
                <a:solidFill>
                  <a:schemeClr val="bg1"/>
                </a:solidFill>
              </a:rPr>
              <a:t>定义消息契约时，</a:t>
            </a:r>
            <a:r>
              <a:rPr lang="zh-CN" altLang="en-US" sz="2400" dirty="0" smtClean="0">
                <a:solidFill>
                  <a:srgbClr val="FF0000"/>
                </a:solidFill>
              </a:rPr>
              <a:t>使用 </a:t>
            </a:r>
            <a:r>
              <a:rPr lang="en-US" altLang="zh-CN" sz="2400" dirty="0" smtClean="0">
                <a:solidFill>
                  <a:srgbClr val="FF0000"/>
                </a:solidFill>
              </a:rPr>
              <a:t>Interface </a:t>
            </a:r>
            <a:r>
              <a:rPr lang="zh-CN" altLang="en-US" sz="2400" dirty="0" smtClean="0">
                <a:solidFill>
                  <a:schemeClr val="bg1"/>
                </a:solidFill>
              </a:rPr>
              <a:t>代替 </a:t>
            </a:r>
            <a:r>
              <a:rPr lang="en-US" altLang="zh-CN" sz="2400" dirty="0" smtClean="0">
                <a:solidFill>
                  <a:schemeClr val="bg1"/>
                </a:solidFill>
              </a:rPr>
              <a:t>Class</a:t>
            </a:r>
            <a:r>
              <a:rPr lang="zh-CN" altLang="en-US" sz="2400" dirty="0" smtClean="0">
                <a:solidFill>
                  <a:schemeClr val="bg1"/>
                </a:solidFill>
              </a:rPr>
              <a:t>，</a:t>
            </a:r>
            <a:r>
              <a:rPr lang="en-US" altLang="zh-CN" sz="2400" dirty="0" smtClean="0">
                <a:solidFill>
                  <a:schemeClr val="bg1"/>
                </a:solidFill>
              </a:rPr>
              <a:t/>
            </a:r>
            <a:br>
              <a:rPr lang="en-US" altLang="zh-CN" sz="2400" dirty="0" smtClean="0">
                <a:solidFill>
                  <a:schemeClr val="bg1"/>
                </a:solidFill>
              </a:rPr>
            </a:br>
            <a:r>
              <a:rPr lang="zh-CN" altLang="en-US" sz="2400" dirty="0" smtClean="0">
                <a:solidFill>
                  <a:schemeClr val="bg1"/>
                </a:solidFill>
              </a:rPr>
              <a:t>保证消息中不参杂行为逻辑。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21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669256" y="1366253"/>
            <a:ext cx="8853487" cy="553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en-US" altLang="zh-CN" sz="2800" dirty="0">
                <a:solidFill>
                  <a:schemeClr val="bg1"/>
                </a:solidFill>
              </a:rPr>
              <a:t>Service Bus </a:t>
            </a:r>
            <a:r>
              <a:rPr lang="zh-CN" altLang="en-US" sz="2800" dirty="0">
                <a:solidFill>
                  <a:schemeClr val="bg1"/>
                </a:solidFill>
              </a:rPr>
              <a:t>即为</a:t>
            </a:r>
            <a:r>
              <a:rPr lang="zh-CN" altLang="en-US" sz="2800" dirty="0">
                <a:solidFill>
                  <a:srgbClr val="FF0000"/>
                </a:solidFill>
              </a:rPr>
              <a:t>服务</a:t>
            </a:r>
            <a:r>
              <a:rPr lang="zh-CN" altLang="en-US" sz="2800" dirty="0" smtClean="0">
                <a:solidFill>
                  <a:srgbClr val="FF0000"/>
                </a:solidFill>
              </a:rPr>
              <a:t>总线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669255" y="2670406"/>
            <a:ext cx="8853487" cy="257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1800"/>
              </a:spcBef>
              <a:spcAft>
                <a:spcPts val="1200"/>
              </a:spcAft>
            </a:pPr>
            <a:r>
              <a:rPr lang="en-US" altLang="zh-CN" sz="2000" dirty="0">
                <a:solidFill>
                  <a:schemeClr val="bg1"/>
                </a:solidFill>
              </a:rPr>
              <a:t>Service Bus </a:t>
            </a:r>
            <a:r>
              <a:rPr lang="zh-CN" altLang="en-US" sz="2000" dirty="0">
                <a:solidFill>
                  <a:schemeClr val="bg1"/>
                </a:solidFill>
              </a:rPr>
              <a:t>提供“</a:t>
            </a:r>
            <a:r>
              <a:rPr lang="zh-CN" altLang="en-US" sz="2000" dirty="0">
                <a:solidFill>
                  <a:srgbClr val="FF0000"/>
                </a:solidFill>
              </a:rPr>
              <a:t>中继</a:t>
            </a:r>
            <a:r>
              <a:rPr lang="zh-CN" altLang="en-US" sz="2000" dirty="0">
                <a:solidFill>
                  <a:schemeClr val="bg1"/>
                </a:solidFill>
              </a:rPr>
              <a:t>”和“</a:t>
            </a:r>
            <a:r>
              <a:rPr lang="zh-CN" altLang="en-US" sz="2000" dirty="0">
                <a:solidFill>
                  <a:srgbClr val="FF0000"/>
                </a:solidFill>
              </a:rPr>
              <a:t>中转</a:t>
            </a:r>
            <a:r>
              <a:rPr lang="zh-CN" altLang="en-US" sz="2000" dirty="0">
                <a:solidFill>
                  <a:schemeClr val="bg1"/>
                </a:solidFill>
              </a:rPr>
              <a:t>”消息传递功能</a:t>
            </a:r>
            <a:r>
              <a:rPr lang="zh-CN" altLang="en-US" sz="2000" dirty="0" smtClean="0">
                <a:solidFill>
                  <a:schemeClr val="bg1"/>
                </a:solidFill>
              </a:rPr>
              <a:t>。在</a:t>
            </a:r>
            <a:r>
              <a:rPr lang="zh-CN" altLang="en-US" sz="2000" dirty="0">
                <a:solidFill>
                  <a:schemeClr val="bg1"/>
                </a:solidFill>
              </a:rPr>
              <a:t>中继消息传递模式下，中继服务支持直接</a:t>
            </a:r>
            <a:r>
              <a:rPr lang="zh-CN" altLang="en-US" sz="2000" dirty="0">
                <a:solidFill>
                  <a:srgbClr val="FF0000"/>
                </a:solidFill>
              </a:rPr>
              <a:t>单向</a:t>
            </a:r>
            <a:r>
              <a:rPr lang="zh-CN" altLang="en-US" sz="2000" dirty="0">
                <a:solidFill>
                  <a:schemeClr val="bg1"/>
                </a:solidFill>
              </a:rPr>
              <a:t>消息传递、</a:t>
            </a:r>
            <a:r>
              <a:rPr lang="zh-CN" altLang="en-US" sz="2000" dirty="0">
                <a:solidFill>
                  <a:srgbClr val="FF0000"/>
                </a:solidFill>
              </a:rPr>
              <a:t>请求</a:t>
            </a:r>
            <a:r>
              <a:rPr lang="en-US" altLang="zh-CN" sz="2000" dirty="0">
                <a:solidFill>
                  <a:srgbClr val="FF0000"/>
                </a:solidFill>
              </a:rPr>
              <a:t>/</a:t>
            </a:r>
            <a:r>
              <a:rPr lang="zh-CN" altLang="en-US" sz="2000" dirty="0">
                <a:solidFill>
                  <a:srgbClr val="FF0000"/>
                </a:solidFill>
              </a:rPr>
              <a:t>响应</a:t>
            </a:r>
            <a:r>
              <a:rPr lang="zh-CN" altLang="en-US" sz="2000" dirty="0">
                <a:solidFill>
                  <a:schemeClr val="bg1"/>
                </a:solidFill>
              </a:rPr>
              <a:t>消息传递和</a:t>
            </a:r>
            <a:r>
              <a:rPr lang="zh-CN" altLang="en-US" sz="2000" dirty="0">
                <a:solidFill>
                  <a:srgbClr val="FF0000"/>
                </a:solidFill>
              </a:rPr>
              <a:t>对等</a:t>
            </a:r>
            <a:r>
              <a:rPr lang="zh-CN" altLang="en-US" sz="2000" dirty="0">
                <a:solidFill>
                  <a:schemeClr val="bg1"/>
                </a:solidFill>
              </a:rPr>
              <a:t>消息传递。中转消息传递提供了</a:t>
            </a:r>
            <a:r>
              <a:rPr lang="zh-CN" altLang="en-US" sz="2000" dirty="0">
                <a:solidFill>
                  <a:srgbClr val="FF0000"/>
                </a:solidFill>
              </a:rPr>
              <a:t>持久异步</a:t>
            </a:r>
            <a:r>
              <a:rPr lang="zh-CN" altLang="en-US" sz="2000" dirty="0">
                <a:solidFill>
                  <a:schemeClr val="bg1"/>
                </a:solidFill>
              </a:rPr>
              <a:t>消息传递组件（如队列、主题和订阅），具有支持</a:t>
            </a:r>
            <a:r>
              <a:rPr lang="zh-CN" altLang="en-US" sz="2000" dirty="0">
                <a:solidFill>
                  <a:srgbClr val="FF0000"/>
                </a:solidFill>
              </a:rPr>
              <a:t>发布</a:t>
            </a:r>
            <a:r>
              <a:rPr lang="en-US" altLang="zh-CN" sz="2000" dirty="0">
                <a:solidFill>
                  <a:srgbClr val="FF0000"/>
                </a:solidFill>
              </a:rPr>
              <a:t>-</a:t>
            </a:r>
            <a:r>
              <a:rPr lang="zh-CN" altLang="en-US" sz="2000" dirty="0">
                <a:solidFill>
                  <a:srgbClr val="FF0000"/>
                </a:solidFill>
              </a:rPr>
              <a:t>订阅</a:t>
            </a:r>
            <a:r>
              <a:rPr lang="zh-CN" altLang="en-US" sz="2000" dirty="0">
                <a:solidFill>
                  <a:schemeClr val="bg1"/>
                </a:solidFill>
              </a:rPr>
              <a:t>和</a:t>
            </a:r>
            <a:r>
              <a:rPr lang="zh-CN" altLang="en-US" sz="2000" dirty="0">
                <a:solidFill>
                  <a:srgbClr val="FF0000"/>
                </a:solidFill>
              </a:rPr>
              <a:t>临时分离</a:t>
            </a:r>
            <a:r>
              <a:rPr lang="zh-CN" altLang="en-US" sz="2000" dirty="0">
                <a:solidFill>
                  <a:schemeClr val="bg1"/>
                </a:solidFill>
              </a:rPr>
              <a:t>的功能：发送者和接收者</a:t>
            </a:r>
            <a:r>
              <a:rPr lang="zh-CN" altLang="en-US" sz="2000" dirty="0">
                <a:solidFill>
                  <a:srgbClr val="FF0000"/>
                </a:solidFill>
              </a:rPr>
              <a:t>不必</a:t>
            </a:r>
            <a:r>
              <a:rPr lang="zh-CN" altLang="en-US" sz="2000" dirty="0">
                <a:solidFill>
                  <a:schemeClr val="bg1"/>
                </a:solidFill>
              </a:rPr>
              <a:t>同时处于联机状态；该消息传递基础结构能够可靠地存储消息，直到接收方准备好接收消息。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55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62321" y="1028343"/>
            <a:ext cx="7267358" cy="4801314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public </a:t>
            </a:r>
            <a:r>
              <a:rPr lang="en-US" altLang="zh-CN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interface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i="1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UpdateCustomerAddress</a:t>
            </a:r>
            <a:endParaRPr lang="en-US" altLang="zh-CN" i="1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Guid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CommandId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{ get; }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DateTime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Timestamp { get; }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string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CustomerId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{ get; }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string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HouseNumber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{ get; }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string Street { get; }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string City { get; }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string State { get; }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string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PostalCode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{ get; }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</a:t>
            </a: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bus.Send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</a:t>
            </a:r>
            <a:r>
              <a:rPr lang="en-US" altLang="zh-CN" i="1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UpdateCustomerAddress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&gt;(</a:t>
            </a:r>
            <a:r>
              <a:rPr lang="en-US" altLang="zh-CN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new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CommandId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commandId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Timestamp: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DateTime.Now.Utc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...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});</a:t>
            </a:r>
            <a:endParaRPr lang="zh-CN" altLang="en-US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383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669257" y="1655782"/>
            <a:ext cx="8853487" cy="553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en-US" altLang="zh-CN" sz="2800" dirty="0">
                <a:solidFill>
                  <a:schemeClr val="bg1"/>
                </a:solidFill>
              </a:rPr>
              <a:t>Message </a:t>
            </a:r>
            <a:r>
              <a:rPr lang="en-US" altLang="zh-CN" sz="2800" dirty="0" smtClean="0">
                <a:solidFill>
                  <a:schemeClr val="bg1"/>
                </a:solidFill>
              </a:rPr>
              <a:t>correlation</a:t>
            </a:r>
            <a:r>
              <a:rPr lang="zh-CN" altLang="en-US" sz="2800" dirty="0" smtClean="0">
                <a:solidFill>
                  <a:schemeClr val="bg1"/>
                </a:solidFill>
              </a:rPr>
              <a:t>（链路跟踪）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669257" y="2890378"/>
            <a:ext cx="8853487" cy="10772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 smtClean="0">
                <a:solidFill>
                  <a:schemeClr val="bg1"/>
                </a:solidFill>
              </a:rPr>
              <a:t>https</a:t>
            </a:r>
            <a:r>
              <a:rPr lang="en-US" altLang="zh-CN" sz="2000" dirty="0">
                <a:solidFill>
                  <a:schemeClr val="bg1"/>
                </a:solidFill>
              </a:rPr>
              <a:t>://masstransit-project.com/MassTransit/usage/correlation.html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69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669257" y="3152418"/>
            <a:ext cx="8853487" cy="553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zh-CN" altLang="en-US" sz="2800" dirty="0">
                <a:solidFill>
                  <a:schemeClr val="bg1"/>
                </a:solidFill>
              </a:rPr>
              <a:t>创建消费者（</a:t>
            </a:r>
            <a:r>
              <a:rPr lang="en-US" altLang="zh-CN" sz="2800" dirty="0">
                <a:solidFill>
                  <a:schemeClr val="bg1"/>
                </a:solidFill>
              </a:rPr>
              <a:t>Consumer)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372164" y="1642835"/>
            <a:ext cx="8853487" cy="40993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03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81220" y="2307015"/>
            <a:ext cx="9629558" cy="3139321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public class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UpdateCustomerConsumer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: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IConsumer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</a:t>
            </a:r>
            <a:r>
              <a:rPr lang="en-US" altLang="zh-CN" i="1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UpdateCustomerAddress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public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async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Task Consume(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ConsumeContext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</a:t>
            </a:r>
            <a:r>
              <a:rPr lang="en-US" altLang="zh-CN" i="1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UpdateCustomerAddress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 context)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await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Console.Out.WriteLineAsync</a:t>
            </a:r>
            <a:r>
              <a:rPr lang="en-US" altLang="zh-CN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br>
              <a:rPr lang="en-US" altLang="zh-CN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$"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Updating customer: {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context.Message.CustomerId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}");</a:t>
            </a: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// update the customer address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}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</a:t>
            </a:r>
            <a:endParaRPr lang="zh-CN" altLang="en-US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669256" y="960457"/>
            <a:ext cx="8853487" cy="553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zh-CN" altLang="en-US" sz="2800" dirty="0" smtClean="0">
                <a:solidFill>
                  <a:schemeClr val="bg1"/>
                </a:solidFill>
              </a:rPr>
              <a:t>创建</a:t>
            </a:r>
            <a:r>
              <a:rPr lang="zh-CN" altLang="en-US" sz="2800" dirty="0" smtClean="0">
                <a:solidFill>
                  <a:srgbClr val="FF0000"/>
                </a:solidFill>
              </a:rPr>
              <a:t>消费者</a:t>
            </a:r>
            <a:r>
              <a:rPr lang="zh-CN" altLang="en-US" sz="2800" dirty="0" smtClean="0">
                <a:solidFill>
                  <a:schemeClr val="bg1"/>
                </a:solidFill>
              </a:rPr>
              <a:t>（</a:t>
            </a:r>
            <a:r>
              <a:rPr lang="en-US" altLang="zh-CN" sz="2800" dirty="0" smtClean="0">
                <a:solidFill>
                  <a:srgbClr val="FF0000"/>
                </a:solidFill>
              </a:rPr>
              <a:t>Consumer</a:t>
            </a:r>
            <a:r>
              <a:rPr lang="zh-CN" altLang="en-US" sz="2800" dirty="0" smtClean="0">
                <a:solidFill>
                  <a:schemeClr val="bg1"/>
                </a:solidFill>
              </a:rPr>
              <a:t>）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5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12260" y="2431614"/>
            <a:ext cx="7367480" cy="2585323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var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busControl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=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Bus.Factory.CreateUsingRabbitMq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cfg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=&gt;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var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host =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cfg.Host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(new Uri("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rabbitmq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://localhost/"));</a:t>
            </a: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cfg.ReceiveEndpoint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(host, "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customer_update_queue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", e =&gt;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e.</a:t>
            </a:r>
            <a:r>
              <a:rPr lang="en-US" altLang="zh-CN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Consumer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</a:t>
            </a:r>
            <a:r>
              <a:rPr lang="en-US" altLang="zh-CN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UpdateCustomerConsumer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&gt;();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});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});</a:t>
            </a:r>
            <a:endParaRPr lang="zh-CN" altLang="en-US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669256" y="960457"/>
            <a:ext cx="8853487" cy="553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zh-CN" altLang="en-US" sz="2800" dirty="0" smtClean="0">
                <a:solidFill>
                  <a:schemeClr val="bg1"/>
                </a:solidFill>
              </a:rPr>
              <a:t>链接到</a:t>
            </a:r>
            <a:r>
              <a:rPr lang="zh-CN" altLang="en-US" sz="2800" dirty="0" smtClean="0">
                <a:solidFill>
                  <a:srgbClr val="FF0000"/>
                </a:solidFill>
              </a:rPr>
              <a:t>消费者</a:t>
            </a:r>
            <a:r>
              <a:rPr lang="zh-CN" altLang="en-US" sz="2800" dirty="0" smtClean="0">
                <a:solidFill>
                  <a:schemeClr val="bg1"/>
                </a:solidFill>
              </a:rPr>
              <a:t>（</a:t>
            </a:r>
            <a:r>
              <a:rPr lang="en-US" altLang="zh-CN" sz="2800" dirty="0" smtClean="0">
                <a:solidFill>
                  <a:srgbClr val="FF0000"/>
                </a:solidFill>
              </a:rPr>
              <a:t>Consumer</a:t>
            </a:r>
            <a:r>
              <a:rPr lang="zh-CN" altLang="en-US" sz="2800" dirty="0" smtClean="0">
                <a:solidFill>
                  <a:schemeClr val="bg1"/>
                </a:solidFill>
              </a:rPr>
              <a:t>）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86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669257" y="3152418"/>
            <a:ext cx="8853487" cy="553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zh-CN" altLang="en-US" sz="2800" dirty="0">
                <a:solidFill>
                  <a:schemeClr val="bg1"/>
                </a:solidFill>
              </a:rPr>
              <a:t>生产消息（</a:t>
            </a:r>
            <a:r>
              <a:rPr lang="en-US" altLang="zh-CN" sz="2800" dirty="0">
                <a:solidFill>
                  <a:schemeClr val="bg1"/>
                </a:solidFill>
              </a:rPr>
              <a:t>Message</a:t>
            </a:r>
            <a:r>
              <a:rPr lang="zh-CN" altLang="en-US" sz="2800" dirty="0">
                <a:solidFill>
                  <a:schemeClr val="bg1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05083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30005" y="2413338"/>
            <a:ext cx="8731991" cy="2031325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public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async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Task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SendOrder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ISendEndpointProvider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sendEndpointProvider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var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endpoint = </a:t>
            </a:r>
            <a:endParaRPr lang="en-US" altLang="zh-CN" dirty="0" smtClean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await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sendEndpointProvider.</a:t>
            </a:r>
            <a:r>
              <a:rPr lang="en-US" altLang="zh-CN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GetSendEndpoint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(_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serviceAddress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);</a:t>
            </a: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await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endpoint.</a:t>
            </a:r>
            <a:r>
              <a:rPr lang="en-US" altLang="zh-CN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Send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(new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SubmitOrder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(...));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</a:t>
            </a:r>
            <a:endParaRPr lang="zh-CN" altLang="en-US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857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59897" y="1897440"/>
            <a:ext cx="7072205" cy="4524315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public interface </a:t>
            </a:r>
            <a:r>
              <a:rPr lang="en-US" altLang="zh-CN" i="1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SubmitOrder</a:t>
            </a:r>
            <a:endParaRPr lang="en-US" altLang="zh-CN" i="1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string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OrderId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{ get; }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DateTime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OrderDate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{ get; }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decimal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OrderAmount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{ get; }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</a:t>
            </a: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public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async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Task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SendOrder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ISendEndpoint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endpoint)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await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endpoint.Send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</a:t>
            </a:r>
            <a:r>
              <a:rPr lang="en-US" altLang="zh-CN" i="1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SubmitOrder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&gt;(</a:t>
            </a:r>
            <a:r>
              <a:rPr lang="en-US" altLang="zh-CN" i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new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OrderId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= "27",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OrderDate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=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DateTime.UtcNow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OrderAmount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= 123.45m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});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</a:t>
            </a:r>
            <a:endParaRPr lang="zh-CN" altLang="en-US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669256" y="960457"/>
            <a:ext cx="8853487" cy="553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en-US" altLang="zh-CN" sz="2800" dirty="0">
                <a:solidFill>
                  <a:schemeClr val="bg1"/>
                </a:solidFill>
              </a:rPr>
              <a:t>Sending via </a:t>
            </a:r>
            <a:r>
              <a:rPr lang="en-US" altLang="zh-CN" sz="2800" dirty="0" smtClean="0">
                <a:solidFill>
                  <a:schemeClr val="bg1"/>
                </a:solidFill>
              </a:rPr>
              <a:t>interfaces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7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80024" y="1897440"/>
            <a:ext cx="8431953" cy="4801314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public interface </a:t>
            </a:r>
            <a:r>
              <a:rPr lang="en-US" altLang="zh-CN" i="1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SubmitOrder</a:t>
            </a:r>
            <a:endParaRPr lang="en-US" altLang="zh-CN" i="1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string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OrderId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{ get; }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DateTime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OrderDate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{ get; }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decimal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OrderAmount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{ get; }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</a:t>
            </a: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public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async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Task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SendOrder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ISendEndpoint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endpoint)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await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endpoint.Send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</a:t>
            </a:r>
            <a:r>
              <a:rPr lang="en-US" altLang="zh-CN" i="1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SubmitOrder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&gt;(</a:t>
            </a:r>
            <a:r>
              <a:rPr lang="en-US" altLang="zh-CN" i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new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OrderId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= "27",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OrderDate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=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DateTime.UtcNow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OrderAmount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= 123.45m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}, context =&gt; 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context.</a:t>
            </a:r>
            <a:r>
              <a:rPr lang="en-US" altLang="zh-CN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FaultAddress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= new Uri("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rabbitmq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://localhost/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order_faults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"));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</a:t>
            </a:r>
            <a:endParaRPr lang="zh-CN" altLang="en-US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669256" y="960457"/>
            <a:ext cx="8853487" cy="553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en-US" altLang="zh-CN" sz="2800" dirty="0">
                <a:solidFill>
                  <a:schemeClr val="bg1"/>
                </a:solidFill>
              </a:rPr>
              <a:t>Setting message headers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69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80024" y="1897440"/>
            <a:ext cx="8431953" cy="3970318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public interface </a:t>
            </a:r>
            <a:r>
              <a:rPr lang="en-US" altLang="zh-CN" i="1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OrderSubmitted</a:t>
            </a:r>
            <a:endParaRPr lang="en-US" altLang="zh-CN" i="1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string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OrderId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{ get; }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DateTime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OrderDate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{ get; }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</a:t>
            </a: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public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async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Task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NotifyOrderSubmitted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IPublishEndpoint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publishEndpoint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await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publishEndpoint.</a:t>
            </a:r>
            <a:r>
              <a:rPr lang="en-US" altLang="zh-CN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Publish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</a:t>
            </a:r>
            <a:r>
              <a:rPr lang="en-US" altLang="zh-CN" i="1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OrderSubmitted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&gt;(</a:t>
            </a:r>
            <a:r>
              <a:rPr lang="en-US" altLang="zh-CN" i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new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OrderId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= "27",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OrderDate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=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DateTime.UtcNow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});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</a:t>
            </a:r>
            <a:endParaRPr lang="zh-CN" altLang="en-US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669256" y="960457"/>
            <a:ext cx="8853487" cy="553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en-US" altLang="zh-CN" sz="2800" dirty="0">
                <a:solidFill>
                  <a:schemeClr val="bg1"/>
                </a:solidFill>
              </a:rPr>
              <a:t>Publishing events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23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669256" y="1366253"/>
            <a:ext cx="8853487" cy="553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en-US" altLang="zh-CN" sz="2800" dirty="0">
                <a:solidFill>
                  <a:schemeClr val="bg1"/>
                </a:solidFill>
              </a:rPr>
              <a:t>Service Bus </a:t>
            </a:r>
            <a:r>
              <a:rPr lang="zh-CN" altLang="en-US" sz="2800" dirty="0" smtClean="0">
                <a:solidFill>
                  <a:schemeClr val="bg1"/>
                </a:solidFill>
              </a:rPr>
              <a:t>应用场景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669257" y="2301446"/>
            <a:ext cx="8853487" cy="22551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 smtClean="0">
                <a:solidFill>
                  <a:srgbClr val="FF0000"/>
                </a:solidFill>
              </a:rPr>
              <a:t>分布式</a:t>
            </a:r>
            <a:r>
              <a:rPr lang="zh-CN" altLang="en-US" sz="2400" dirty="0" smtClean="0">
                <a:solidFill>
                  <a:schemeClr val="bg1"/>
                </a:solidFill>
              </a:rPr>
              <a:t>应用程序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 smtClean="0">
                <a:solidFill>
                  <a:srgbClr val="FF0000"/>
                </a:solidFill>
              </a:rPr>
              <a:t>并发</a:t>
            </a:r>
            <a:r>
              <a:rPr lang="zh-CN" altLang="en-US" sz="2400" dirty="0" smtClean="0">
                <a:solidFill>
                  <a:schemeClr val="bg1"/>
                </a:solidFill>
              </a:rPr>
              <a:t>量大的应用程序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 smtClean="0">
                <a:solidFill>
                  <a:schemeClr val="bg1"/>
                </a:solidFill>
              </a:rPr>
              <a:t>需要</a:t>
            </a:r>
            <a:r>
              <a:rPr lang="zh-CN" altLang="en-US" sz="2400" dirty="0" smtClean="0">
                <a:solidFill>
                  <a:srgbClr val="FF0000"/>
                </a:solidFill>
              </a:rPr>
              <a:t>高可用</a:t>
            </a:r>
            <a:r>
              <a:rPr lang="zh-CN" altLang="en-US" sz="2400" dirty="0" smtClean="0">
                <a:solidFill>
                  <a:schemeClr val="bg1"/>
                </a:solidFill>
              </a:rPr>
              <a:t>的应用程序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90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80022" y="1779687"/>
            <a:ext cx="8431953" cy="5078313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public class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SubmitOrderConsumer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: </a:t>
            </a:r>
            <a:r>
              <a:rPr lang="en-US" altLang="zh-CN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IConsumer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</a:t>
            </a:r>
            <a:r>
              <a:rPr lang="en-US" altLang="zh-CN" i="1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SubmitOrder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private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readonly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IOrderSubmitter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_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orderSubmitter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;</a:t>
            </a: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public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SubmitOrderConsumer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IOrderSubmitter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submitter)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=&gt; _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orderSubmitter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= submitter;</a:t>
            </a: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public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async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Task Consume(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IConsumeContext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SubmitOrder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 context)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await _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orderSubmitter.Process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context.Message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);</a:t>
            </a: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await </a:t>
            </a:r>
            <a:r>
              <a:rPr lang="en-US" altLang="zh-CN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context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.Publish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</a:t>
            </a:r>
            <a:r>
              <a:rPr lang="en-US" altLang="zh-CN" i="1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OrderSubmitted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&gt;(new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OrderId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=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context.Message.OrderId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OrderDate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=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DateTime.UtcNow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})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}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</a:t>
            </a:r>
            <a:endParaRPr lang="zh-CN" altLang="en-US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669256" y="960457"/>
            <a:ext cx="8853487" cy="553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en-US" altLang="zh-CN" sz="2800" dirty="0">
                <a:solidFill>
                  <a:schemeClr val="bg1"/>
                </a:solidFill>
              </a:rPr>
              <a:t>Publishing events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87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669257" y="3152418"/>
            <a:ext cx="8853487" cy="553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zh-CN" altLang="en-US" sz="2800" dirty="0">
                <a:solidFill>
                  <a:schemeClr val="bg1"/>
                </a:solidFill>
              </a:rPr>
              <a:t>异常处理</a:t>
            </a:r>
          </a:p>
        </p:txBody>
      </p:sp>
    </p:spTree>
    <p:extLst>
      <p:ext uri="{BB962C8B-B14F-4D97-AF65-F5344CB8AC3E}">
        <p14:creationId xmlns:p14="http://schemas.microsoft.com/office/powerpoint/2010/main" val="7034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669256" y="1409343"/>
            <a:ext cx="8853487" cy="553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zh-CN" altLang="en-US" sz="2800" dirty="0" smtClean="0">
                <a:solidFill>
                  <a:srgbClr val="FF0000"/>
                </a:solidFill>
              </a:rPr>
              <a:t>异常</a:t>
            </a:r>
            <a:r>
              <a:rPr lang="zh-CN" altLang="en-US" sz="2800" dirty="0" smtClean="0">
                <a:solidFill>
                  <a:schemeClr val="bg1"/>
                </a:solidFill>
              </a:rPr>
              <a:t>情况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1669256" y="2371725"/>
            <a:ext cx="8853487" cy="2714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zh-CN" altLang="en-US" sz="2400" dirty="0" smtClean="0">
                <a:solidFill>
                  <a:schemeClr val="bg1"/>
                </a:solidFill>
              </a:rPr>
              <a:t>数据库死锁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zh-CN" altLang="en-US" sz="2400" dirty="0" smtClean="0">
                <a:solidFill>
                  <a:schemeClr val="bg1"/>
                </a:solidFill>
              </a:rPr>
              <a:t>服务器忙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zh-CN" altLang="en-US" sz="2400" dirty="0" smtClean="0">
                <a:solidFill>
                  <a:schemeClr val="bg1"/>
                </a:solidFill>
              </a:rPr>
              <a:t>或者其它短时间即可恢复的状况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43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97235" y="1693962"/>
            <a:ext cx="8997528" cy="5078313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public class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SubmitOrderConsumer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: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IConsumer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SubmitOrder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ISessionFactory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_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sessionFactory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;</a:t>
            </a: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public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async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Task Consume(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ConsumeContext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SubmitOrder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 context)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using(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var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session = _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sessionFactory.OpenSession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())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using(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var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transaction =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session.BeginTransaction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())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var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customer =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session.Get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&lt;Customer&gt;(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context.Message.CustomerId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);</a:t>
            </a: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// continue with order processing</a:t>
            </a: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transaction.</a:t>
            </a:r>
            <a:r>
              <a:rPr lang="en-US" altLang="zh-CN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Commit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}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}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</a:t>
            </a:r>
            <a:endParaRPr lang="zh-CN" altLang="en-US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669256" y="960457"/>
            <a:ext cx="8853487" cy="553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en-US" altLang="zh-CN" sz="2800" dirty="0">
                <a:solidFill>
                  <a:srgbClr val="FF0000"/>
                </a:solidFill>
              </a:rPr>
              <a:t>Retrying</a:t>
            </a:r>
            <a:r>
              <a:rPr lang="en-US" altLang="zh-CN" sz="2800" dirty="0">
                <a:solidFill>
                  <a:schemeClr val="bg1"/>
                </a:solidFill>
              </a:rPr>
              <a:t> messages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97235" y="1836837"/>
            <a:ext cx="8997528" cy="4524315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var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sessionFactory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=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CreateSessionFactory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();</a:t>
            </a: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var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busControl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=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Bus.Factory.CreateUsingRabbitMq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cfg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=&gt;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var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host =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cfg.Host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(new Uri("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rabbitmq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://localhost/"), h =&gt;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h.Username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("guest");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h.Password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("guest");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});</a:t>
            </a: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cfg.ReceiveEndpoint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(host, "submit-order", e =&gt;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e.</a:t>
            </a:r>
            <a:r>
              <a:rPr lang="en-US" altLang="zh-CN" i="1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UseMessageRetry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(r =&gt;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r.</a:t>
            </a:r>
            <a:r>
              <a:rPr lang="en-US" altLang="zh-CN" i="1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Immediate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));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e.Consumer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(() =&gt; new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SubmitOrderConsumer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sessionFactory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));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});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});</a:t>
            </a:r>
            <a:endParaRPr lang="zh-CN" altLang="en-US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669256" y="960457"/>
            <a:ext cx="8853487" cy="553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en-US" altLang="zh-CN" sz="2800" dirty="0">
                <a:solidFill>
                  <a:srgbClr val="FF0000"/>
                </a:solidFill>
              </a:rPr>
              <a:t>Retrying</a:t>
            </a:r>
            <a:r>
              <a:rPr lang="en-US" altLang="zh-CN" sz="2800" dirty="0">
                <a:solidFill>
                  <a:schemeClr val="bg1"/>
                </a:solidFill>
              </a:rPr>
              <a:t> messages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89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669256" y="1409343"/>
            <a:ext cx="8853487" cy="553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zh-CN" altLang="en-US" sz="2800" dirty="0" smtClean="0">
                <a:solidFill>
                  <a:srgbClr val="FF0000"/>
                </a:solidFill>
              </a:rPr>
              <a:t>异常</a:t>
            </a:r>
            <a:r>
              <a:rPr lang="zh-CN" altLang="en-US" sz="2800" dirty="0" smtClean="0">
                <a:solidFill>
                  <a:schemeClr val="bg1"/>
                </a:solidFill>
              </a:rPr>
              <a:t>情况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1669256" y="2371725"/>
            <a:ext cx="8853487" cy="2714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zh-CN" altLang="en-US" sz="2400" dirty="0" smtClean="0">
                <a:solidFill>
                  <a:schemeClr val="bg1"/>
                </a:solidFill>
              </a:rPr>
              <a:t>数据库宕机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zh-CN" altLang="en-US" sz="2400" dirty="0" smtClean="0">
                <a:solidFill>
                  <a:schemeClr val="bg1"/>
                </a:solidFill>
              </a:rPr>
              <a:t>远程服务不可用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zh-CN" altLang="en-US" sz="2400" dirty="0" smtClean="0">
                <a:solidFill>
                  <a:schemeClr val="bg1"/>
                </a:solidFill>
              </a:rPr>
              <a:t>或者其它长时间</a:t>
            </a:r>
            <a:r>
              <a:rPr lang="zh-CN" altLang="en-US" sz="2400" dirty="0">
                <a:solidFill>
                  <a:schemeClr val="bg1"/>
                </a:solidFill>
              </a:rPr>
              <a:t>方</a:t>
            </a:r>
            <a:r>
              <a:rPr lang="zh-CN" altLang="en-US" sz="2400" dirty="0" smtClean="0">
                <a:solidFill>
                  <a:schemeClr val="bg1"/>
                </a:solidFill>
              </a:rPr>
              <a:t>可恢复的状况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72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97235" y="1693962"/>
            <a:ext cx="8997528" cy="4801314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var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sessionFactory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=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CreateSessionFactory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();</a:t>
            </a: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var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busControl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=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Bus.Factory.CreateUsingRabbitMq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cfg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=&gt;{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var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host =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cfg.Host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(new Uri("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rabbitmq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://localhost/"), h =&gt;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h.Username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("guest</a:t>
            </a:r>
            <a:r>
              <a:rPr lang="en-US" altLang="zh-CN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"); 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h.Password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("guest");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});</a:t>
            </a: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cfg.</a:t>
            </a:r>
            <a:r>
              <a:rPr lang="en-US" altLang="zh-CN" i="1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UseMessageScheduler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(new Uri("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rabbitmq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://localhost/quartz"));</a:t>
            </a: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cfg.ReceiveEndpoint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(host, "submit-order", e </a:t>
            </a:r>
            <a:r>
              <a:rPr lang="en-US" altLang="zh-CN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=&gt;{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e.</a:t>
            </a:r>
            <a:r>
              <a:rPr lang="en-US" altLang="zh-CN" i="1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UseScheduledRedelivery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(r =&gt; </a:t>
            </a:r>
            <a:r>
              <a:rPr lang="en-US" altLang="zh-CN" dirty="0" err="1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r.</a:t>
            </a:r>
            <a:r>
              <a:rPr lang="en-US" altLang="zh-CN" i="1" dirty="0" err="1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Intervals</a:t>
            </a:r>
            <a:r>
              <a:rPr lang="en-US" altLang="zh-CN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TimeSpan.FromMinutes</a:t>
            </a:r>
            <a:r>
              <a:rPr lang="en-US" altLang="zh-CN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altLang="zh-CN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),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TimeSpan.FromMinutes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15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),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TimeSpan.FromMinutes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30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)));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e.UseMessageRetry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(r =&gt;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r.Immediate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(5));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e.Consumer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(() =&gt; new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SubmitOrderConsumer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sessionFactory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));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});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});</a:t>
            </a:r>
            <a:endParaRPr lang="zh-CN" altLang="en-US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669256" y="960457"/>
            <a:ext cx="8853487" cy="553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en-US" altLang="zh-CN" sz="2800" dirty="0">
                <a:solidFill>
                  <a:srgbClr val="FF0000"/>
                </a:solidFill>
              </a:rPr>
              <a:t>Redelivering</a:t>
            </a:r>
            <a:r>
              <a:rPr lang="en-US" altLang="zh-CN" sz="2800" dirty="0">
                <a:solidFill>
                  <a:schemeClr val="bg1"/>
                </a:solidFill>
              </a:rPr>
              <a:t> messages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90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56079" y="2264539"/>
            <a:ext cx="5479840" cy="2862322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public interface </a:t>
            </a:r>
            <a:r>
              <a:rPr lang="en-US" altLang="zh-CN" i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Fault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&lt;T&gt;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where T : class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Guid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FaultId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{ get; }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Guid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?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FaultedMessageId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{ get; }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DateTime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Timestamp { get; }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ExceptionInfo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[] Exceptions { get; }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HostInfo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Host { get; }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T Message { get; }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</a:t>
            </a:r>
            <a:endParaRPr lang="zh-CN" altLang="en-US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669256" y="960457"/>
            <a:ext cx="8853487" cy="553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en-US" altLang="zh-CN" sz="2800" dirty="0" smtClean="0">
                <a:solidFill>
                  <a:srgbClr val="FF0000"/>
                </a:solidFill>
              </a:rPr>
              <a:t>Handling </a:t>
            </a:r>
            <a:r>
              <a:rPr lang="en-US" altLang="zh-CN" sz="2800" dirty="0" smtClean="0">
                <a:solidFill>
                  <a:schemeClr val="bg1"/>
                </a:solidFill>
              </a:rPr>
              <a:t>faults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49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73251" y="2474089"/>
            <a:ext cx="9245496" cy="2308324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public class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DashboardFaultConsumer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: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</a:t>
            </a:r>
            <a:r>
              <a:rPr lang="en-US" altLang="zh-CN" i="1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IConsumer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</a:t>
            </a:r>
            <a:r>
              <a:rPr lang="en-US" altLang="zh-CN" i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Fault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</a:t>
            </a:r>
            <a:r>
              <a:rPr lang="en-US" altLang="zh-CN" i="1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SubmitOrder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&gt;&gt;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public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async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Task Consume(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ConsumeContext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</a:t>
            </a:r>
            <a:r>
              <a:rPr lang="en-US" altLang="zh-CN" i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Fault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</a:t>
            </a:r>
            <a:r>
              <a:rPr lang="en-US" altLang="zh-CN" i="1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SubmitOrder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&gt;&gt; context)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// update the dashboard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}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</a:t>
            </a:r>
            <a:endParaRPr lang="zh-CN" altLang="en-US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669256" y="960457"/>
            <a:ext cx="8853487" cy="553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en-US" altLang="zh-CN" sz="2800" dirty="0" smtClean="0">
                <a:solidFill>
                  <a:srgbClr val="FF0000"/>
                </a:solidFill>
              </a:rPr>
              <a:t>Consuming </a:t>
            </a:r>
            <a:r>
              <a:rPr lang="en-US" altLang="zh-CN" sz="2800" dirty="0" smtClean="0">
                <a:solidFill>
                  <a:schemeClr val="bg1"/>
                </a:solidFill>
              </a:rPr>
              <a:t>faults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10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669257" y="3152418"/>
            <a:ext cx="8853487" cy="553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zh-CN" altLang="en-US" sz="2800" dirty="0">
                <a:solidFill>
                  <a:schemeClr val="bg1"/>
                </a:solidFill>
              </a:rPr>
              <a:t>大数据</a:t>
            </a:r>
            <a:r>
              <a:rPr lang="zh-CN" altLang="en-US" sz="2800" dirty="0" smtClean="0">
                <a:solidFill>
                  <a:schemeClr val="bg1"/>
                </a:solidFill>
              </a:rPr>
              <a:t>负荷（</a:t>
            </a:r>
            <a:r>
              <a:rPr lang="en-US" altLang="zh-CN" sz="2800" dirty="0" smtClean="0">
                <a:solidFill>
                  <a:schemeClr val="bg1"/>
                </a:solidFill>
              </a:rPr>
              <a:t>Large payloads</a:t>
            </a:r>
            <a:r>
              <a:rPr lang="zh-CN" altLang="en-US" sz="2800" dirty="0" smtClean="0">
                <a:solidFill>
                  <a:schemeClr val="bg1"/>
                </a:solidFill>
              </a:rPr>
              <a:t>）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372164" y="1642835"/>
            <a:ext cx="8853487" cy="40993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7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669256" y="1366253"/>
            <a:ext cx="8853487" cy="553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zh-CN" altLang="en-US" sz="2800" dirty="0" smtClean="0">
                <a:solidFill>
                  <a:schemeClr val="bg1"/>
                </a:solidFill>
              </a:rPr>
              <a:t>应用 </a:t>
            </a:r>
            <a:r>
              <a:rPr lang="en-US" altLang="zh-CN" sz="2800" dirty="0" smtClean="0">
                <a:solidFill>
                  <a:schemeClr val="bg1"/>
                </a:solidFill>
              </a:rPr>
              <a:t>Service </a:t>
            </a:r>
            <a:r>
              <a:rPr lang="en-US" altLang="zh-CN" sz="2800" dirty="0">
                <a:solidFill>
                  <a:schemeClr val="bg1"/>
                </a:solidFill>
              </a:rPr>
              <a:t>Bus </a:t>
            </a:r>
            <a:r>
              <a:rPr lang="zh-CN" altLang="en-US" sz="2800" dirty="0" smtClean="0">
                <a:solidFill>
                  <a:schemeClr val="bg1"/>
                </a:solidFill>
              </a:rPr>
              <a:t>需要</a:t>
            </a:r>
            <a:r>
              <a:rPr lang="zh-CN" altLang="en-US" sz="2800" dirty="0">
                <a:solidFill>
                  <a:schemeClr val="bg1"/>
                </a:solidFill>
              </a:rPr>
              <a:t>接</a:t>
            </a:r>
            <a:r>
              <a:rPr lang="zh-CN" altLang="en-US" sz="2800" dirty="0" smtClean="0">
                <a:solidFill>
                  <a:schemeClr val="bg1"/>
                </a:solidFill>
              </a:rPr>
              <a:t>受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669257" y="2301446"/>
            <a:ext cx="8853487" cy="22551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 smtClean="0">
                <a:solidFill>
                  <a:srgbClr val="FF0000"/>
                </a:solidFill>
              </a:rPr>
              <a:t>延时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 smtClean="0">
                <a:solidFill>
                  <a:srgbClr val="FF0000"/>
                </a:solidFill>
              </a:rPr>
              <a:t>最终</a:t>
            </a:r>
            <a:r>
              <a:rPr lang="zh-CN" altLang="en-US" sz="2400" dirty="0" smtClean="0">
                <a:solidFill>
                  <a:schemeClr val="bg1"/>
                </a:solidFill>
              </a:rPr>
              <a:t>一致性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 smtClean="0">
                <a:solidFill>
                  <a:schemeClr val="bg1"/>
                </a:solidFill>
              </a:rPr>
              <a:t>分布式</a:t>
            </a:r>
            <a:r>
              <a:rPr lang="zh-CN" altLang="en-US" sz="2400" dirty="0" smtClean="0">
                <a:solidFill>
                  <a:srgbClr val="FF0000"/>
                </a:solidFill>
              </a:rPr>
              <a:t>事务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09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669257" y="1423988"/>
            <a:ext cx="8853487" cy="401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en-US" altLang="zh-CN" sz="2800" i="1" dirty="0" err="1">
                <a:solidFill>
                  <a:srgbClr val="FF0000"/>
                </a:solidFill>
              </a:rPr>
              <a:t>InMemory</a:t>
            </a:r>
            <a:r>
              <a:rPr lang="en-US" altLang="zh-CN" sz="2800" dirty="0" err="1">
                <a:solidFill>
                  <a:schemeClr val="bg1"/>
                </a:solidFill>
              </a:rPr>
              <a:t>MessageDataRepository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en-US" altLang="zh-CN" sz="2800" i="1" dirty="0" err="1">
                <a:solidFill>
                  <a:srgbClr val="FF0000"/>
                </a:solidFill>
              </a:rPr>
              <a:t>FileSystem</a:t>
            </a:r>
            <a:r>
              <a:rPr lang="en-US" altLang="zh-CN" sz="2800" dirty="0" err="1">
                <a:solidFill>
                  <a:schemeClr val="bg1"/>
                </a:solidFill>
              </a:rPr>
              <a:t>MessageDataRepository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en-US" altLang="zh-CN" sz="2800" i="1" dirty="0" err="1">
                <a:solidFill>
                  <a:srgbClr val="FF0000"/>
                </a:solidFill>
              </a:rPr>
              <a:t>MongoDb</a:t>
            </a:r>
            <a:r>
              <a:rPr lang="en-US" altLang="zh-CN" sz="2800" dirty="0" err="1">
                <a:solidFill>
                  <a:schemeClr val="bg1"/>
                </a:solidFill>
              </a:rPr>
              <a:t>MessageDataRepository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en-US" altLang="zh-CN" sz="2800" i="1" dirty="0" err="1">
                <a:solidFill>
                  <a:srgbClr val="FF0000"/>
                </a:solidFill>
              </a:rPr>
              <a:t>Encrypted</a:t>
            </a:r>
            <a:r>
              <a:rPr lang="en-US" altLang="zh-CN" sz="2800" dirty="0" err="1">
                <a:solidFill>
                  <a:schemeClr val="bg1"/>
                </a:solidFill>
              </a:rPr>
              <a:t>MessageDataRepository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372164" y="1642835"/>
            <a:ext cx="8853487" cy="40993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15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0000" y="2043916"/>
            <a:ext cx="10051998" cy="3970318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public class </a:t>
            </a:r>
            <a:r>
              <a:rPr lang="en-US" altLang="zh-CN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YourMessage</a:t>
            </a:r>
            <a:endParaRPr lang="en-US" altLang="zh-CN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public string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YourName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{ get; set; }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public </a:t>
            </a:r>
            <a:r>
              <a:rPr lang="en-US" altLang="zh-CN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MessageData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&lt;byte[]&gt;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TheLargeMessage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{ get; set; }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...</a:t>
            </a:r>
          </a:p>
          <a:p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serviceCollection.AddSingleton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(new </a:t>
            </a:r>
            <a:r>
              <a:rPr lang="en-US" altLang="zh-CN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InMemoryMessageDataRepository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());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...</a:t>
            </a:r>
          </a:p>
          <a:p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cfg.ReceiveEndpoint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(host, "submit-order", e =&gt;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e.</a:t>
            </a:r>
            <a:r>
              <a:rPr lang="en-US" altLang="zh-CN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UseMessageData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</a:t>
            </a:r>
            <a:r>
              <a:rPr lang="en-US" altLang="zh-CN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YourMessage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&gt;(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provider.GetService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</a:t>
            </a:r>
            <a:r>
              <a:rPr lang="en-US" altLang="zh-CN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IMessageDataRepository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&gt;());</a:t>
            </a: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e.ConfigureConsumer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</a:t>
            </a:r>
            <a:r>
              <a:rPr lang="en-US" altLang="zh-CN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YourMessageConsumer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&gt;(provider);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});</a:t>
            </a:r>
            <a:endParaRPr lang="zh-CN" altLang="en-US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669256" y="960457"/>
            <a:ext cx="8853487" cy="553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zh-CN" altLang="en-US" sz="2800" dirty="0" smtClean="0">
                <a:solidFill>
                  <a:schemeClr val="bg1"/>
                </a:solidFill>
              </a:rPr>
              <a:t>配置大数据存储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73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87511" y="2596366"/>
            <a:ext cx="9016975" cy="1477328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public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async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Task Consume(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ConsumeContext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</a:t>
            </a:r>
            <a:r>
              <a:rPr lang="en-US" altLang="zh-CN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YourMessage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 context)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var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theLargeMessage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= </a:t>
            </a:r>
            <a:r>
              <a:rPr lang="en-US" altLang="zh-CN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await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context.Message.</a:t>
            </a:r>
            <a:r>
              <a:rPr lang="en-US" altLang="zh-CN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TheLargeMessage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</a:t>
            </a:r>
            <a:r>
              <a:rPr lang="en-US" altLang="zh-CN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Value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// Continue consumption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</a:t>
            </a:r>
            <a:endParaRPr lang="zh-CN" altLang="en-US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669256" y="960457"/>
            <a:ext cx="8853487" cy="553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zh-CN" altLang="en-US" sz="2800" dirty="0">
                <a:solidFill>
                  <a:schemeClr val="bg1"/>
                </a:solidFill>
              </a:rPr>
              <a:t>消费</a:t>
            </a:r>
            <a:r>
              <a:rPr lang="zh-CN" altLang="en-US" sz="2800" dirty="0" smtClean="0">
                <a:solidFill>
                  <a:schemeClr val="bg1"/>
                </a:solidFill>
              </a:rPr>
              <a:t>大数据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51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36842" y="2453491"/>
            <a:ext cx="6918314" cy="1754326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var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message = new </a:t>
            </a:r>
            <a:r>
              <a:rPr lang="en-US" altLang="zh-CN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YourMessage</a:t>
            </a:r>
            <a:endParaRPr lang="en-US" altLang="zh-CN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YourName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= "Test",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// repository is of the type </a:t>
            </a:r>
            <a:r>
              <a:rPr lang="en-US" altLang="zh-CN" dirty="0" err="1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IMessageDataRepository</a:t>
            </a:r>
            <a:endParaRPr lang="en-US" altLang="zh-CN" dirty="0" smtClean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TheLargeMessage</a:t>
            </a:r>
            <a:r>
              <a:rPr lang="en-US" altLang="zh-CN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=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repository.</a:t>
            </a:r>
            <a:r>
              <a:rPr lang="en-US" altLang="zh-CN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PutBytes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yourByteArray</a:t>
            </a:r>
            <a:r>
              <a:rPr lang="en-US" altLang="zh-CN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};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669256" y="960457"/>
            <a:ext cx="8853487" cy="553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zh-CN" altLang="en-US" sz="2800" dirty="0">
                <a:solidFill>
                  <a:schemeClr val="bg1"/>
                </a:solidFill>
              </a:rPr>
              <a:t>生产</a:t>
            </a:r>
            <a:r>
              <a:rPr lang="zh-CN" altLang="en-US" sz="2800" dirty="0" smtClean="0">
                <a:solidFill>
                  <a:schemeClr val="bg1"/>
                </a:solidFill>
              </a:rPr>
              <a:t>大数据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27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669257" y="3152418"/>
            <a:ext cx="8853487" cy="553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zh-CN" altLang="en-US" sz="2800" dirty="0">
                <a:solidFill>
                  <a:schemeClr val="bg1"/>
                </a:solidFill>
              </a:rPr>
              <a:t>计划消息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372164" y="1642835"/>
            <a:ext cx="8853487" cy="40993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33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669256" y="960457"/>
            <a:ext cx="8853487" cy="553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en-US" altLang="zh-CN" sz="2800" dirty="0" err="1" smtClean="0">
                <a:solidFill>
                  <a:srgbClr val="FF0000"/>
                </a:solidFill>
              </a:rPr>
              <a:t>MassTransit</a:t>
            </a:r>
            <a:r>
              <a:rPr lang="zh-CN" altLang="en-US" sz="2800" dirty="0" smtClean="0">
                <a:solidFill>
                  <a:schemeClr val="bg1"/>
                </a:solidFill>
              </a:rPr>
              <a:t>集成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669257" y="2184311"/>
            <a:ext cx="8853487" cy="54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schemeClr val="bg1"/>
                </a:solidFill>
              </a:rPr>
              <a:t>Scheduling API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1669257" y="2802483"/>
            <a:ext cx="8853487" cy="54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schemeClr val="bg1"/>
                </a:solidFill>
              </a:rPr>
              <a:t>In-memory scheduling</a:t>
            </a:r>
            <a:endParaRPr lang="en-US" altLang="zh-CN" sz="2400" dirty="0" smtClean="0">
              <a:solidFill>
                <a:schemeClr val="bg1"/>
              </a:solidFill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1669257" y="3420655"/>
            <a:ext cx="8853487" cy="54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schemeClr val="bg1"/>
                </a:solidFill>
              </a:rPr>
              <a:t>Azure Service Bus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669256" y="4038827"/>
            <a:ext cx="8853487" cy="54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err="1">
                <a:solidFill>
                  <a:schemeClr val="bg1"/>
                </a:solidFill>
              </a:rPr>
              <a:t>RabbitMQ</a:t>
            </a:r>
            <a:r>
              <a:rPr lang="en-US" altLang="zh-CN" sz="2400" dirty="0">
                <a:solidFill>
                  <a:schemeClr val="bg1"/>
                </a:solidFill>
              </a:rPr>
              <a:t> Delayed Exchange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669255" y="4657000"/>
            <a:ext cx="8853487" cy="54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schemeClr val="bg1"/>
                </a:solidFill>
              </a:rPr>
              <a:t>Redelivering messages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18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26047" y="2329666"/>
            <a:ext cx="8139904" cy="2862322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var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busControl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=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Bus.Factory.CreateUsingRabbitMq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cfg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=&gt;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var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host =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cfg.Host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(new Uri("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rabbitmq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://localhost/"), h =&gt;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h.Username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("guest");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h.Password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("guest");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});</a:t>
            </a: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cfg.</a:t>
            </a:r>
            <a:r>
              <a:rPr lang="en-US" altLang="zh-CN" i="1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UseMessageScheduler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(new Uri("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rabbitmq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://localhost/quartz"));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});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669256" y="960457"/>
            <a:ext cx="8853487" cy="553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zh-CN" altLang="en-US" sz="2800" dirty="0" smtClean="0">
                <a:solidFill>
                  <a:schemeClr val="bg1"/>
                </a:solidFill>
              </a:rPr>
              <a:t>配置 </a:t>
            </a:r>
            <a:r>
              <a:rPr lang="en-US" altLang="zh-CN" sz="2800" dirty="0" smtClean="0">
                <a:solidFill>
                  <a:srgbClr val="FF0000"/>
                </a:solidFill>
              </a:rPr>
              <a:t>Quartz</a:t>
            </a:r>
            <a:r>
              <a:rPr lang="en-US" altLang="zh-CN" sz="2800" dirty="0" smtClean="0">
                <a:solidFill>
                  <a:schemeClr val="bg1"/>
                </a:solidFill>
              </a:rPr>
              <a:t> </a:t>
            </a:r>
            <a:r>
              <a:rPr lang="zh-CN" altLang="en-US" sz="2800" dirty="0" smtClean="0">
                <a:solidFill>
                  <a:schemeClr val="bg1"/>
                </a:solidFill>
              </a:rPr>
              <a:t>地址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64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66296" y="2053441"/>
            <a:ext cx="5459408" cy="341632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public interface </a:t>
            </a:r>
            <a:r>
              <a:rPr lang="en-US" altLang="zh-CN" i="1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ScheduleNotification</a:t>
            </a:r>
            <a:endParaRPr lang="en-US" altLang="zh-CN" i="1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DateTime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DeliveryTime</a:t>
            </a:r>
            <a:r>
              <a:rPr lang="en-US" altLang="zh-CN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{ get; }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string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EmailAddress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{ get; }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string Body { get; }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</a:t>
            </a: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public interface </a:t>
            </a:r>
            <a:r>
              <a:rPr lang="en-US" altLang="zh-CN" i="1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SendNotification</a:t>
            </a:r>
            <a:endParaRPr lang="en-US" altLang="zh-CN" i="1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string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EmailAddress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{ get; }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string Body { get; }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669256" y="960457"/>
            <a:ext cx="8853487" cy="553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zh-CN" altLang="en-US" sz="2800" dirty="0" smtClean="0">
                <a:solidFill>
                  <a:schemeClr val="bg1"/>
                </a:solidFill>
              </a:rPr>
              <a:t>在 </a:t>
            </a:r>
            <a:r>
              <a:rPr lang="en-US" altLang="zh-CN" sz="2800" dirty="0" smtClean="0">
                <a:solidFill>
                  <a:srgbClr val="FF0000"/>
                </a:solidFill>
              </a:rPr>
              <a:t>Consumer</a:t>
            </a:r>
            <a:r>
              <a:rPr lang="en-US" altLang="zh-CN" sz="2800" dirty="0" smtClean="0">
                <a:solidFill>
                  <a:schemeClr val="bg1"/>
                </a:solidFill>
              </a:rPr>
              <a:t> </a:t>
            </a:r>
            <a:r>
              <a:rPr lang="zh-CN" altLang="en-US" sz="2800" dirty="0" smtClean="0">
                <a:solidFill>
                  <a:schemeClr val="bg1"/>
                </a:solidFill>
              </a:rPr>
              <a:t>中计划消息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52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49784" y="1920091"/>
            <a:ext cx="9292429" cy="4247317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public class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ScheduleNotificationConsumer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IConsumer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</a:t>
            </a:r>
            <a:r>
              <a:rPr lang="en-US" altLang="zh-CN" i="1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ScheduleNotification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Uri _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notificationService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;</a:t>
            </a: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public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async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Task Consume(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ConsumeContext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</a:t>
            </a:r>
            <a:r>
              <a:rPr lang="en-US" altLang="zh-CN" i="1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ScheduleNotification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 context)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await </a:t>
            </a:r>
            <a:r>
              <a:rPr lang="en-US" altLang="zh-CN" dirty="0" err="1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context.ScheduleSend</a:t>
            </a:r>
            <a:r>
              <a:rPr lang="en-US" altLang="zh-CN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</a:t>
            </a:r>
            <a:r>
              <a:rPr lang="en-US" altLang="zh-CN" i="1" dirty="0" err="1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SendNotification</a:t>
            </a:r>
            <a:r>
              <a:rPr lang="en-US" altLang="zh-CN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&gt;(</a:t>
            </a:r>
            <a:r>
              <a:rPr lang="en-US" altLang="zh-CN" i="1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_</a:t>
            </a:r>
            <a:r>
              <a:rPr lang="en-US" altLang="zh-CN" i="1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notificationService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context.Message.</a:t>
            </a:r>
            <a:r>
              <a:rPr lang="en-US" altLang="zh-CN" i="1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DeliveryTime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</a:t>
            </a:r>
            <a:r>
              <a:rPr lang="en-US" altLang="zh-CN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new</a:t>
            </a:r>
            <a:endParaRPr lang="en-US" altLang="zh-CN" i="1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EmailAddress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=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context.Message.EmailAddress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  Body =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context.Message.Body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});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</a:t>
            </a:r>
            <a:r>
              <a:rPr lang="en-US" altLang="zh-CN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669256" y="960457"/>
            <a:ext cx="8853487" cy="553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zh-CN" altLang="en-US" sz="2800" dirty="0" smtClean="0">
                <a:solidFill>
                  <a:schemeClr val="bg1"/>
                </a:solidFill>
              </a:rPr>
              <a:t>在 </a:t>
            </a:r>
            <a:r>
              <a:rPr lang="en-US" altLang="zh-CN" sz="2800" dirty="0" smtClean="0">
                <a:solidFill>
                  <a:srgbClr val="FF0000"/>
                </a:solidFill>
              </a:rPr>
              <a:t>Consumer</a:t>
            </a:r>
            <a:r>
              <a:rPr lang="en-US" altLang="zh-CN" sz="2800" dirty="0" smtClean="0">
                <a:solidFill>
                  <a:schemeClr val="bg1"/>
                </a:solidFill>
              </a:rPr>
              <a:t> </a:t>
            </a:r>
            <a:r>
              <a:rPr lang="zh-CN" altLang="en-US" sz="2800" dirty="0" smtClean="0">
                <a:solidFill>
                  <a:schemeClr val="bg1"/>
                </a:solidFill>
              </a:rPr>
              <a:t>中计划消息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82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26877" y="2415391"/>
            <a:ext cx="9138246" cy="2585323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var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schedulerEndpoint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= await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bus.</a:t>
            </a:r>
            <a:r>
              <a:rPr lang="en-US" altLang="zh-CN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GetSendEndpoint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(_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schedulerAddress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);    </a:t>
            </a: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await </a:t>
            </a:r>
            <a:r>
              <a:rPr lang="en-US" altLang="zh-CN" dirty="0" err="1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schedulerEndpoint.</a:t>
            </a:r>
            <a:r>
              <a:rPr lang="en-US" altLang="zh-CN" dirty="0" err="1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ScheduleSend</a:t>
            </a:r>
            <a:r>
              <a:rPr lang="en-US" altLang="zh-CN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</a:t>
            </a:r>
            <a:r>
              <a:rPr lang="en-US" altLang="zh-CN" i="1" dirty="0" err="1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SendNotification</a:t>
            </a:r>
            <a:r>
              <a:rPr lang="en-US" altLang="zh-CN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&gt;(_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notificationService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                  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</a:t>
            </a:r>
            <a:r>
              <a:rPr lang="en-US" altLang="zh-CN" dirty="0" err="1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context.Message.</a:t>
            </a:r>
            <a:r>
              <a:rPr lang="en-US" altLang="zh-CN" dirty="0" err="1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DeliveryTime</a:t>
            </a:r>
            <a:r>
              <a:rPr lang="en-US" altLang="zh-CN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                                           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</a:t>
            </a:r>
            <a:r>
              <a:rPr lang="en-US" altLang="zh-CN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new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{                                                                        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EmailAddress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=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context.Message.EmailAddress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                        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Body =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context.Message.Body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                           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});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669256" y="960457"/>
            <a:ext cx="8853487" cy="553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zh-CN" altLang="en-US" sz="2800" dirty="0" smtClean="0">
                <a:solidFill>
                  <a:schemeClr val="bg1"/>
                </a:solidFill>
              </a:rPr>
              <a:t>在 </a:t>
            </a:r>
            <a:r>
              <a:rPr lang="en-US" altLang="zh-CN" sz="2800" dirty="0" smtClean="0">
                <a:solidFill>
                  <a:srgbClr val="FF0000"/>
                </a:solidFill>
              </a:rPr>
              <a:t>Bus </a:t>
            </a:r>
            <a:r>
              <a:rPr lang="zh-CN" altLang="en-US" sz="2800" dirty="0" smtClean="0">
                <a:solidFill>
                  <a:schemeClr val="bg1"/>
                </a:solidFill>
              </a:rPr>
              <a:t>中计划消息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13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669256" y="1366253"/>
            <a:ext cx="8853487" cy="553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en-US" altLang="zh-CN" sz="2800" dirty="0">
                <a:solidFill>
                  <a:schemeClr val="bg1"/>
                </a:solidFill>
              </a:rPr>
              <a:t>.NET </a:t>
            </a:r>
            <a:r>
              <a:rPr lang="zh-CN" altLang="en-US" sz="2800" dirty="0">
                <a:solidFill>
                  <a:schemeClr val="bg1"/>
                </a:solidFill>
              </a:rPr>
              <a:t>下主流的 </a:t>
            </a:r>
            <a:r>
              <a:rPr lang="en-US" altLang="zh-CN" sz="2800" dirty="0">
                <a:solidFill>
                  <a:schemeClr val="bg1"/>
                </a:solidFill>
              </a:rPr>
              <a:t>Service Bus </a:t>
            </a:r>
            <a:r>
              <a:rPr lang="zh-CN" altLang="en-US" sz="2800" dirty="0">
                <a:solidFill>
                  <a:schemeClr val="bg1"/>
                </a:solidFill>
              </a:rPr>
              <a:t>组件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924252" y="2965513"/>
            <a:ext cx="3238095" cy="1000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4" name="组合 3"/>
          <p:cNvGrpSpPr/>
          <p:nvPr/>
        </p:nvGrpSpPr>
        <p:grpSpPr>
          <a:xfrm>
            <a:off x="6877047" y="2853563"/>
            <a:ext cx="3343074" cy="1223900"/>
            <a:chOff x="6877047" y="2853563"/>
            <a:chExt cx="3343074" cy="1223900"/>
          </a:xfrm>
        </p:grpSpPr>
        <p:sp>
          <p:nvSpPr>
            <p:cNvPr id="3" name="对角圆角矩形 2"/>
            <p:cNvSpPr>
              <a:spLocks/>
            </p:cNvSpPr>
            <p:nvPr/>
          </p:nvSpPr>
          <p:spPr>
            <a:xfrm flipH="1">
              <a:off x="6877047" y="2853563"/>
              <a:ext cx="3343074" cy="1223900"/>
            </a:xfrm>
            <a:prstGeom prst="round2DiagRect">
              <a:avLst>
                <a:gd name="adj1" fmla="val 25886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</a:rPr>
                <a:t>            </a:t>
              </a:r>
              <a:r>
                <a:rPr lang="en-US" altLang="zh-CN" sz="2400" b="1" dirty="0" err="1" smtClean="0">
                  <a:solidFill>
                    <a:schemeClr val="tx1"/>
                  </a:solidFill>
                </a:rPr>
                <a:t>MassTransit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1026" name="Picture 2" descr="https://masstransit-project.com/public/open-graph-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8123" y="2965513"/>
              <a:ext cx="1087501" cy="1087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689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26877" y="2415391"/>
            <a:ext cx="9138246" cy="2585323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public class </a:t>
            </a:r>
            <a:r>
              <a:rPr lang="en-US" altLang="zh-CN" i="1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PollExternalSystemSchedule</a:t>
            </a:r>
            <a:r>
              <a:rPr lang="en-US" altLang="zh-CN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 </a:t>
            </a:r>
            <a:r>
              <a:rPr lang="en-US" altLang="zh-CN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DefaultRecurringSchedule</a:t>
            </a:r>
            <a:endParaRPr lang="en-US" altLang="zh-CN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public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PollExternalSystemSchedule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</a:t>
            </a:r>
            <a:r>
              <a:rPr lang="en-US" altLang="zh-CN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CronExpression</a:t>
            </a:r>
            <a:r>
              <a:rPr lang="en-US" altLang="zh-CN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= "0 0/1 * 1/1 * ? *"; // this means every minute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}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</a:t>
            </a: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public class </a:t>
            </a:r>
            <a:r>
              <a:rPr lang="en-US" altLang="zh-CN" i="1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PollExternalSystem</a:t>
            </a:r>
            <a:r>
              <a:rPr lang="en-US" altLang="zh-CN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{}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669256" y="960457"/>
            <a:ext cx="8853487" cy="553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zh-CN" altLang="en-US" sz="2800" dirty="0" smtClean="0">
                <a:solidFill>
                  <a:srgbClr val="FF0000"/>
                </a:solidFill>
              </a:rPr>
              <a:t>循环</a:t>
            </a:r>
            <a:r>
              <a:rPr lang="zh-CN" altLang="en-US" sz="2800" dirty="0" smtClean="0">
                <a:solidFill>
                  <a:schemeClr val="bg1"/>
                </a:solidFill>
              </a:rPr>
              <a:t>消息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36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26877" y="2415391"/>
            <a:ext cx="9138246" cy="2031325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var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schedulerEndpoint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= await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bus.GetSendEndpoint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(_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schedulerAddress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);</a:t>
            </a: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var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scheduledRecurringMessage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= </a:t>
            </a:r>
            <a:endParaRPr lang="en-US" altLang="zh-CN" dirty="0" smtClean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await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schedulerEndpoint.</a:t>
            </a:r>
            <a:r>
              <a:rPr lang="en-US" altLang="zh-CN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ScheduleRecurringSend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</a:t>
            </a:r>
            <a:r>
              <a:rPr lang="en-US" altLang="zh-CN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	</a:t>
            </a:r>
            <a:r>
              <a:rPr lang="en-US" altLang="zh-CN" dirty="0" err="1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InputQueueAddress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endParaRPr lang="en-US" altLang="zh-CN" dirty="0" smtClean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new </a:t>
            </a:r>
            <a:r>
              <a:rPr lang="en-US" altLang="zh-CN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PollExternalSystemSchedule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(), </a:t>
            </a:r>
            <a:endParaRPr lang="en-US" altLang="zh-CN" dirty="0" smtClean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new </a:t>
            </a:r>
            <a:r>
              <a:rPr lang="en-US" altLang="zh-CN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PollExternalSystem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());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669256" y="960457"/>
            <a:ext cx="8853487" cy="553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zh-CN" altLang="en-US" sz="2800" dirty="0" smtClean="0">
                <a:solidFill>
                  <a:srgbClr val="FF0000"/>
                </a:solidFill>
              </a:rPr>
              <a:t>循环</a:t>
            </a:r>
            <a:r>
              <a:rPr lang="zh-CN" altLang="en-US" sz="2800" dirty="0" smtClean="0">
                <a:solidFill>
                  <a:schemeClr val="bg1"/>
                </a:solidFill>
              </a:rPr>
              <a:t>消息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96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26877" y="3315772"/>
            <a:ext cx="9138246" cy="369332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await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bus.</a:t>
            </a:r>
            <a:r>
              <a:rPr lang="en-US" altLang="zh-CN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CancelScheduledRecurringMessage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scheduledRecurringMessage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);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669256" y="960457"/>
            <a:ext cx="8853487" cy="553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zh-CN" altLang="en-US" sz="2800" dirty="0" smtClean="0">
                <a:solidFill>
                  <a:srgbClr val="FF0000"/>
                </a:solidFill>
              </a:rPr>
              <a:t>循环</a:t>
            </a:r>
            <a:r>
              <a:rPr lang="zh-CN" altLang="en-US" sz="2800" dirty="0" smtClean="0">
                <a:solidFill>
                  <a:schemeClr val="bg1"/>
                </a:solidFill>
              </a:rPr>
              <a:t>消息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5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669257" y="3152418"/>
            <a:ext cx="8853487" cy="553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zh-CN" altLang="en-US" sz="2800" dirty="0">
                <a:solidFill>
                  <a:schemeClr val="bg1"/>
                </a:solidFill>
              </a:rPr>
              <a:t>观察消息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372164" y="1642835"/>
            <a:ext cx="8853487" cy="40993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42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1" y="1481941"/>
            <a:ext cx="12192000" cy="4801314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public class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ReceiveObserver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: </a:t>
            </a:r>
            <a:r>
              <a:rPr lang="en-US" altLang="zh-CN" i="1" dirty="0" err="1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IReceiveObserver</a:t>
            </a:r>
            <a:r>
              <a:rPr lang="en-US" altLang="zh-CN" i="1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{    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public Task </a:t>
            </a:r>
            <a:r>
              <a:rPr lang="en-US" altLang="zh-CN" i="1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PreReceive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ReceiveContext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context)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// called immediately after the message was delivery by the transport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}</a:t>
            </a: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public Task </a:t>
            </a:r>
            <a:r>
              <a:rPr lang="en-US" altLang="zh-CN" i="1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PostReceive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ReceiveContext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context)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// called after the message has been received and processed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}</a:t>
            </a: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public Task </a:t>
            </a:r>
            <a:r>
              <a:rPr lang="en-US" altLang="zh-CN" i="1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PostConsume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&lt;T&gt;(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ConsumeContext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&lt;T&gt; context,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TimeSpan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duration, string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consumerType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where T : class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// called when the message was consumed, once for each consumer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</a:t>
            </a:r>
            <a:r>
              <a:rPr lang="en-US" altLang="zh-CN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……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669255" y="503257"/>
            <a:ext cx="8853487" cy="553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en-US" altLang="zh-CN" sz="2800" dirty="0">
                <a:solidFill>
                  <a:schemeClr val="bg1"/>
                </a:solidFill>
              </a:rPr>
              <a:t>Observing </a:t>
            </a:r>
            <a:r>
              <a:rPr lang="en-US" altLang="zh-CN" sz="2800" dirty="0">
                <a:solidFill>
                  <a:srgbClr val="FF0000"/>
                </a:solidFill>
              </a:rPr>
              <a:t>received</a:t>
            </a:r>
            <a:r>
              <a:rPr lang="en-US" altLang="zh-CN" sz="2800" dirty="0">
                <a:solidFill>
                  <a:schemeClr val="bg1"/>
                </a:solidFill>
              </a:rPr>
              <a:t> messages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8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1" y="2101066"/>
            <a:ext cx="12192000" cy="341632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……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public 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Task </a:t>
            </a:r>
            <a:r>
              <a:rPr lang="en-US" altLang="zh-CN" i="1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ConsumeFault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&lt;T&gt;(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ConsumeContext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&lt;T&gt; context,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TimeSpan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elapsed, string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consumerType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Exception exception) where T : class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// called when the message is consumed but the consumer throws an exception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}</a:t>
            </a: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public Task </a:t>
            </a:r>
            <a:r>
              <a:rPr lang="en-US" altLang="zh-CN" i="1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ReceiveFault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ReceiveContext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context, Exception exception)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// called when an exception occurs early in the message processing, such as deserialization, etc.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}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669255" y="503257"/>
            <a:ext cx="8853487" cy="553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en-US" altLang="zh-CN" sz="2800" dirty="0">
                <a:solidFill>
                  <a:schemeClr val="bg1"/>
                </a:solidFill>
              </a:rPr>
              <a:t>Observing </a:t>
            </a:r>
            <a:r>
              <a:rPr lang="en-US" altLang="zh-CN" sz="2800" dirty="0">
                <a:solidFill>
                  <a:srgbClr val="FF0000"/>
                </a:solidFill>
              </a:rPr>
              <a:t>received</a:t>
            </a:r>
            <a:r>
              <a:rPr lang="en-US" altLang="zh-CN" sz="2800" dirty="0">
                <a:solidFill>
                  <a:schemeClr val="bg1"/>
                </a:solidFill>
              </a:rPr>
              <a:t> messages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3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14548" y="1510516"/>
            <a:ext cx="7962901" cy="4524315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var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busControl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=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Bus.Factory.CreateUsingRabbitMq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cfg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=&gt;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var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host =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cfg.Host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(new Uri("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rabbitmq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://localhost/"), h =&gt;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h.Username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("guest");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h.Password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("guest");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});</a:t>
            </a: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cfg.ReceiveEndpoint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(host, "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customer_update_queue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", e =&gt;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e.Consumer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UpdateCustomerConsumer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&gt;();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});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});</a:t>
            </a: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var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observer = new </a:t>
            </a:r>
            <a:r>
              <a:rPr lang="en-US" altLang="zh-CN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ReceiveObserver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();</a:t>
            </a:r>
          </a:p>
          <a:p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var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handle =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busControl.</a:t>
            </a:r>
            <a:r>
              <a:rPr lang="en-US" altLang="zh-CN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ConnectReceiveObserver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(observer);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669256" y="503257"/>
            <a:ext cx="8853487" cy="553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zh-CN" altLang="en-US" sz="2800" dirty="0" smtClean="0">
                <a:solidFill>
                  <a:srgbClr val="FF0000"/>
                </a:solidFill>
              </a:rPr>
              <a:t>连接</a:t>
            </a:r>
            <a:r>
              <a:rPr lang="zh-CN" altLang="en-US" sz="2800" dirty="0" smtClean="0">
                <a:solidFill>
                  <a:schemeClr val="bg1"/>
                </a:solidFill>
              </a:rPr>
              <a:t>观察者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85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3412" y="1472416"/>
            <a:ext cx="11077576" cy="5078313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public class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ConsumeObserver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: </a:t>
            </a:r>
            <a:r>
              <a:rPr lang="en-US" altLang="zh-CN" i="1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IConsumeObserver</a:t>
            </a:r>
            <a:endParaRPr lang="en-US" altLang="zh-CN" i="1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{    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Task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IConsumeObserver.</a:t>
            </a:r>
            <a:r>
              <a:rPr lang="en-US" altLang="zh-CN" i="1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PreConsume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&lt;T&gt;(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ConsumeContext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&lt;T&gt; context)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// called before the consumer's Consume method is called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}</a:t>
            </a: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Task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IConsumeObserver.</a:t>
            </a:r>
            <a:r>
              <a:rPr lang="en-US" altLang="zh-CN" i="1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PostConsume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&lt;T&gt;(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ConsumeContext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&lt;T&gt; context)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// called after the consumer's Consume method is called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// if an exception was thrown, the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ConsumeFault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method is called instead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}</a:t>
            </a: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Task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IConsumeObserver.</a:t>
            </a:r>
            <a:r>
              <a:rPr lang="en-US" altLang="zh-CN" i="1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ConsumeFault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&lt;T&gt;(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ConsumeContext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&lt;T&gt; context, Exception exception)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// called if the consumer's Consume method throws an exception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}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669255" y="503257"/>
            <a:ext cx="8853487" cy="553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en-US" altLang="zh-CN" sz="2800" dirty="0">
                <a:solidFill>
                  <a:schemeClr val="bg1"/>
                </a:solidFill>
              </a:rPr>
              <a:t>Observing </a:t>
            </a:r>
            <a:r>
              <a:rPr lang="en-US" altLang="zh-CN" sz="2800" dirty="0">
                <a:solidFill>
                  <a:srgbClr val="FF0000"/>
                </a:solidFill>
              </a:rPr>
              <a:t>consumed</a:t>
            </a:r>
            <a:r>
              <a:rPr lang="en-US" altLang="zh-CN" sz="2800" dirty="0">
                <a:solidFill>
                  <a:schemeClr val="bg1"/>
                </a:solidFill>
              </a:rPr>
              <a:t> messages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36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0975" y="1472416"/>
            <a:ext cx="11839575" cy="5078313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public class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ConsumeObserver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&lt;T&gt; : </a:t>
            </a:r>
            <a:r>
              <a:rPr lang="en-US" altLang="zh-CN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IConsumeMessageObserver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&lt;T&gt; where T : class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Task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IConsumeMessageObserver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&lt;T&gt;.</a:t>
            </a:r>
            <a:r>
              <a:rPr lang="en-US" altLang="zh-CN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PreConsume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ConsumeContext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&lt;T&gt; context)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// called before the consumer's Consume method is called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}</a:t>
            </a: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Task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IConsumeMessageObserver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&lt;T&gt;.</a:t>
            </a:r>
            <a:r>
              <a:rPr lang="en-US" altLang="zh-CN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PostConsume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ConsumeContext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&lt;T&gt; context)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// called after the consumer's Consume method was called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// again, exceptions call the Fault method.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}</a:t>
            </a: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Task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IConsumeMessageObserver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&lt;T&gt;.</a:t>
            </a:r>
            <a:r>
              <a:rPr lang="en-US" altLang="zh-CN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ConsumeFault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ConsumeContext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&lt;T&gt; context, Exception exception)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// called when a consumer throws an exception consuming the message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}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669255" y="503257"/>
            <a:ext cx="8853487" cy="553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en-US" altLang="zh-CN" sz="2800" dirty="0">
                <a:solidFill>
                  <a:schemeClr val="bg1"/>
                </a:solidFill>
              </a:rPr>
              <a:t>Observing </a:t>
            </a:r>
            <a:r>
              <a:rPr lang="en-US" altLang="zh-CN" sz="2800" dirty="0">
                <a:solidFill>
                  <a:srgbClr val="FF0000"/>
                </a:solidFill>
              </a:rPr>
              <a:t>specific consumed </a:t>
            </a:r>
            <a:r>
              <a:rPr lang="en-US" altLang="zh-CN" sz="2800" dirty="0">
                <a:solidFill>
                  <a:schemeClr val="bg1"/>
                </a:solidFill>
              </a:rPr>
              <a:t>messages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28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3418" y="1159014"/>
            <a:ext cx="10825163" cy="5632311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public class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SendObserver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: </a:t>
            </a:r>
            <a:r>
              <a:rPr lang="en-US" altLang="zh-CN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ISendObserver</a:t>
            </a:r>
            <a:endParaRPr lang="en-US" altLang="zh-CN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public Task </a:t>
            </a:r>
            <a:r>
              <a:rPr lang="en-US" altLang="zh-CN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PreSend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&lt;T&gt;(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SendContext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&lt;T&gt; context)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where T : class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// called just before a message is sent, all the headers should be setup and everything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}</a:t>
            </a: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public Task </a:t>
            </a:r>
            <a:r>
              <a:rPr lang="en-US" altLang="zh-CN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PostSend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&lt;T&gt;(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SendContext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&lt;T&gt; context)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where T : class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// called just after a message it sent to the transport and acknowledged (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RabbitMQ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}</a:t>
            </a: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public Task </a:t>
            </a:r>
            <a:r>
              <a:rPr lang="en-US" altLang="zh-CN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SendFault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&lt;T&gt;(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SendContext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&lt;T&gt; context, Exception exception)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where T : class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// called if an exception occurred sending the message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}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669255" y="503257"/>
            <a:ext cx="8853487" cy="553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en-US" altLang="zh-CN" sz="2800" dirty="0">
                <a:solidFill>
                  <a:schemeClr val="bg1"/>
                </a:solidFill>
              </a:rPr>
              <a:t>Observing </a:t>
            </a:r>
            <a:r>
              <a:rPr lang="en-US" altLang="zh-CN" sz="2800" dirty="0">
                <a:solidFill>
                  <a:srgbClr val="FF0000"/>
                </a:solidFill>
              </a:rPr>
              <a:t>sent</a:t>
            </a:r>
            <a:r>
              <a:rPr lang="en-US" altLang="zh-CN" sz="2800" dirty="0">
                <a:solidFill>
                  <a:schemeClr val="bg1"/>
                </a:solidFill>
              </a:rPr>
              <a:t> messages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12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492843" y="2824956"/>
            <a:ext cx="5206314" cy="1208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MassTransit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双括号 2"/>
          <p:cNvSpPr/>
          <p:nvPr/>
        </p:nvSpPr>
        <p:spPr>
          <a:xfrm>
            <a:off x="4011706" y="2965077"/>
            <a:ext cx="4168588" cy="927847"/>
          </a:xfrm>
          <a:prstGeom prst="bracketPair">
            <a:avLst/>
          </a:prstGeom>
          <a:ln w="28575">
            <a:solidFill>
              <a:srgbClr val="0079D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4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3418" y="1159014"/>
            <a:ext cx="10825163" cy="5632311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public class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PublishObserver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: </a:t>
            </a:r>
            <a:r>
              <a:rPr lang="en-US" altLang="zh-CN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IPublishObserver</a:t>
            </a:r>
            <a:endParaRPr lang="en-US" altLang="zh-CN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public Task </a:t>
            </a:r>
            <a:r>
              <a:rPr lang="en-US" altLang="zh-CN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PrePublish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&lt;T&gt;(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PublishContext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&lt;T&gt; context)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where T : class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// called right before the message is published (sent to exchange or topic)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}</a:t>
            </a: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public Task </a:t>
            </a:r>
            <a:r>
              <a:rPr lang="en-US" altLang="zh-CN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PostPublish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&lt;T&gt;(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PublishContext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&lt;T&gt; context)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where T : class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// called after the message is published (and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acked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by the broker if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RabbitMQ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}</a:t>
            </a: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public Task </a:t>
            </a:r>
            <a:r>
              <a:rPr lang="en-US" altLang="zh-CN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PublishFault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&lt;T&gt;(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PublishContext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&lt;T&gt; context, Exception exception)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where T : class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// called if there was an exception publishing the message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}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669255" y="503257"/>
            <a:ext cx="8853487" cy="553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en-US" altLang="zh-CN" sz="2800" dirty="0">
                <a:solidFill>
                  <a:schemeClr val="bg1"/>
                </a:solidFill>
              </a:rPr>
              <a:t>Observing </a:t>
            </a:r>
            <a:r>
              <a:rPr lang="en-US" altLang="zh-CN" sz="2800" dirty="0">
                <a:solidFill>
                  <a:srgbClr val="FF0000"/>
                </a:solidFill>
              </a:rPr>
              <a:t>published</a:t>
            </a:r>
            <a:r>
              <a:rPr lang="en-US" altLang="zh-CN" sz="2800" dirty="0">
                <a:solidFill>
                  <a:schemeClr val="bg1"/>
                </a:solidFill>
              </a:rPr>
              <a:t> messages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59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669257" y="3152418"/>
            <a:ext cx="8853487" cy="553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zh-CN" altLang="en-US" sz="2800" dirty="0">
                <a:solidFill>
                  <a:schemeClr val="bg1"/>
                </a:solidFill>
              </a:rPr>
              <a:t>观察生命周期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372164" y="1642835"/>
            <a:ext cx="8853487" cy="40993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88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3418" y="1159014"/>
            <a:ext cx="10825163" cy="12003286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public class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BusObserver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: </a:t>
            </a:r>
            <a:r>
              <a:rPr lang="en-US" altLang="zh-CN" dirty="0" err="1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IBusObserver</a:t>
            </a:r>
            <a:r>
              <a:rPr lang="en-US" altLang="zh-CN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{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public Task </a:t>
            </a:r>
            <a:r>
              <a:rPr lang="en-US" altLang="zh-CN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PostCreate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IBus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bus)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// called after the bus has been created, but before it has been started.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}</a:t>
            </a: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public Task </a:t>
            </a:r>
            <a:r>
              <a:rPr lang="en-US" altLang="zh-CN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CreateFaulted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(Exception exception)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// called if the bus creation fails for some reason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}</a:t>
            </a: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public Task </a:t>
            </a:r>
            <a:r>
              <a:rPr lang="en-US" altLang="zh-CN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PreStart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IBus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bus)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// called just before the bus is started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}</a:t>
            </a: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public Task </a:t>
            </a:r>
            <a:r>
              <a:rPr lang="en-US" altLang="zh-CN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PostStart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IBus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bus, Task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busReady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// called once the bus has been started successfully. The task can be used to wait for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// all of the receive endpoints to be ready.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}</a:t>
            </a: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public Task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StartFaulted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IBus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bus, Exception exception)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// called if the bus fails to start for some reason (dead battery, no fuel, etc.)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}</a:t>
            </a: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public Task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PreStop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IBus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bus)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// called just before the bus is stopped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}</a:t>
            </a: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public Task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PostStop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IBus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bus)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// called after the bus has been stopped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}</a:t>
            </a: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public Task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StopFaulted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IBus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bus, Exception exception)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// called if the bus fails to stop (no brakes)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}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669255" y="503257"/>
            <a:ext cx="8853487" cy="553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en-US" altLang="zh-CN" sz="2800" dirty="0">
                <a:solidFill>
                  <a:schemeClr val="bg1"/>
                </a:solidFill>
              </a:rPr>
              <a:t>Observing </a:t>
            </a:r>
            <a:r>
              <a:rPr lang="en-US" altLang="zh-CN" sz="2800" dirty="0">
                <a:solidFill>
                  <a:srgbClr val="FF0000"/>
                </a:solidFill>
              </a:rPr>
              <a:t>lifecycle</a:t>
            </a:r>
            <a:r>
              <a:rPr lang="en-US" altLang="zh-CN" sz="2800" dirty="0">
                <a:solidFill>
                  <a:schemeClr val="bg1"/>
                </a:solidFill>
              </a:rPr>
              <a:t> events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19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3418" y="1159014"/>
            <a:ext cx="10825163" cy="590931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……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public Task </a:t>
            </a:r>
            <a:r>
              <a:rPr lang="en-US" altLang="zh-CN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StartFaulted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IBus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bus, Exception exception)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// called if the bus fails to start for some reason (dead battery, no fuel, etc.)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}</a:t>
            </a: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public Task </a:t>
            </a:r>
            <a:r>
              <a:rPr lang="en-US" altLang="zh-CN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PreStop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IBus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bus)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// called just before the bus is stopped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}</a:t>
            </a: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public Task </a:t>
            </a:r>
            <a:r>
              <a:rPr lang="en-US" altLang="zh-CN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PostStop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IBus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bus)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// called after the bus has been stopped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}</a:t>
            </a: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public Task </a:t>
            </a:r>
            <a:r>
              <a:rPr lang="en-US" altLang="zh-CN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StopFaulted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IBus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bus, Exception exception)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// called if the bus fails to stop (no brakes)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}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669255" y="503257"/>
            <a:ext cx="8853487" cy="553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en-US" altLang="zh-CN" sz="2800" dirty="0">
                <a:solidFill>
                  <a:schemeClr val="bg1"/>
                </a:solidFill>
              </a:rPr>
              <a:t>Observing </a:t>
            </a:r>
            <a:r>
              <a:rPr lang="en-US" altLang="zh-CN" sz="2800" dirty="0">
                <a:solidFill>
                  <a:srgbClr val="FF0000"/>
                </a:solidFill>
              </a:rPr>
              <a:t>lifecycle</a:t>
            </a:r>
            <a:r>
              <a:rPr lang="en-US" altLang="zh-CN" sz="2800" dirty="0">
                <a:solidFill>
                  <a:schemeClr val="bg1"/>
                </a:solidFill>
              </a:rPr>
              <a:t> events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97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14548" y="1510516"/>
            <a:ext cx="7962901" cy="4801314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var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busObserver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= new </a:t>
            </a:r>
            <a:r>
              <a:rPr lang="en-US" altLang="zh-CN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BusObserver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();</a:t>
            </a: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var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busControl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=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Bus.Factory.CreateUsingRabbitMq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cfg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=&gt;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var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host =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cfg.Host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(new Uri("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rabbitmq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://localhost/"), h =&gt;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h.Username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("guest");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h.Password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("guest");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});</a:t>
            </a: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cfg.ReceiveEndpoint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(host, "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customer_update_queue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", e =&gt;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e.Consumer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UpdateCustomerConsumer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&gt;();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});</a:t>
            </a: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cfg.</a:t>
            </a:r>
            <a:r>
              <a:rPr lang="en-US" altLang="zh-CN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BusObserver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busObserver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});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669256" y="503257"/>
            <a:ext cx="8853487" cy="553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zh-CN" altLang="en-US" sz="2800" dirty="0" smtClean="0">
                <a:solidFill>
                  <a:srgbClr val="FF0000"/>
                </a:solidFill>
              </a:rPr>
              <a:t>连接</a:t>
            </a:r>
            <a:r>
              <a:rPr lang="zh-CN" altLang="en-US" sz="2800" dirty="0" smtClean="0">
                <a:solidFill>
                  <a:schemeClr val="bg1"/>
                </a:solidFill>
              </a:rPr>
              <a:t>观察者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95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669257" y="3152418"/>
            <a:ext cx="8853487" cy="553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zh-CN" altLang="en-US" sz="2800" dirty="0">
                <a:solidFill>
                  <a:schemeClr val="bg1"/>
                </a:solidFill>
              </a:rPr>
              <a:t>日志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372164" y="1642835"/>
            <a:ext cx="8853487" cy="40993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59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669256" y="1225848"/>
            <a:ext cx="8853487" cy="553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en-US" altLang="zh-CN" sz="2800" dirty="0" err="1" smtClean="0">
                <a:solidFill>
                  <a:srgbClr val="FF0000"/>
                </a:solidFill>
              </a:rPr>
              <a:t>MassTransit</a:t>
            </a:r>
            <a:r>
              <a:rPr lang="zh-CN" altLang="en-US" sz="2800" dirty="0" smtClean="0">
                <a:solidFill>
                  <a:schemeClr val="bg1"/>
                </a:solidFill>
              </a:rPr>
              <a:t>集成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669257" y="2403386"/>
            <a:ext cx="8853487" cy="54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schemeClr val="bg1"/>
                </a:solidFill>
              </a:rPr>
              <a:t>Log4Net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1669257" y="3021558"/>
            <a:ext cx="8853487" cy="54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err="1">
                <a:solidFill>
                  <a:schemeClr val="bg1"/>
                </a:solidFill>
              </a:rPr>
              <a:t>NLog</a:t>
            </a:r>
            <a:endParaRPr lang="en-US" altLang="zh-CN" sz="2400" dirty="0" smtClean="0">
              <a:solidFill>
                <a:schemeClr val="bg1"/>
              </a:solidFill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1669257" y="3639730"/>
            <a:ext cx="8853487" cy="54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err="1">
                <a:solidFill>
                  <a:schemeClr val="bg1"/>
                </a:solidFill>
              </a:rPr>
              <a:t>Serilog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669256" y="4257902"/>
            <a:ext cx="8853487" cy="54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schemeClr val="bg1"/>
                </a:solidFill>
              </a:rPr>
              <a:t>Microsoft Extensions Logger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7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00311" y="2207776"/>
            <a:ext cx="7191377" cy="2585323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using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MassTransit.NLogIntegration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;</a:t>
            </a: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//configure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NLog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var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busControl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=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Bus.Factory.CreateUsingRabbitMq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cfg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=&gt;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/* usual stuff */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cfg.</a:t>
            </a:r>
            <a:r>
              <a:rPr lang="en-US" altLang="zh-CN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UseNLog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});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669255" y="1084282"/>
            <a:ext cx="8853487" cy="553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en-US" altLang="zh-CN" sz="2800" dirty="0" err="1">
                <a:solidFill>
                  <a:srgbClr val="FF0000"/>
                </a:solidFill>
              </a:rPr>
              <a:t>NLog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51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85936" y="1792278"/>
            <a:ext cx="8620127" cy="341632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// </a:t>
            </a:r>
            <a:r>
              <a:rPr lang="en-US" altLang="zh-CN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MassTransit.Extensions.Logging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package</a:t>
            </a:r>
            <a:r>
              <a:rPr lang="en-US" altLang="zh-CN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</a:t>
            </a:r>
          </a:p>
          <a:p>
            <a:endParaRPr lang="en-US" altLang="zh-CN" dirty="0" smtClean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services.AddSingleton</a:t>
            </a:r>
            <a:r>
              <a:rPr lang="en-US" altLang="zh-CN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sp</a:t>
            </a:r>
            <a:r>
              <a:rPr lang="en-US" altLang="zh-CN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=&gt;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Bus.Factory.CreateUsingRabbitMq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cfg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=&gt;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{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/* usual stuff */</a:t>
            </a: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// to use custom logger, use this: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cfg.</a:t>
            </a:r>
            <a:r>
              <a:rPr lang="en-US" altLang="zh-CN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UseExtensionsLogging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(new 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LoggerFactory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());</a:t>
            </a: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// To use configured logger, use this</a:t>
            </a:r>
            <a:r>
              <a:rPr lang="en-US" altLang="zh-CN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    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</a:t>
            </a:r>
            <a:r>
              <a:rPr lang="en-US" altLang="zh-CN" dirty="0" err="1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cfg.</a:t>
            </a:r>
            <a:r>
              <a:rPr lang="en-US" altLang="zh-CN" dirty="0" err="1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UseExtensionsLogging</a:t>
            </a:r>
            <a:r>
              <a:rPr lang="en-US" altLang="zh-CN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sp.GetRequiredService</a:t>
            </a:r>
            <a:r>
              <a:rPr lang="en-US" altLang="zh-CN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</a:t>
            </a:r>
            <a:r>
              <a:rPr lang="en-US" altLang="zh-CN" dirty="0" err="1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ILoggerFactory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&gt;());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}));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669255" y="827107"/>
            <a:ext cx="8853487" cy="553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en-US" altLang="zh-CN" sz="2800" dirty="0">
                <a:solidFill>
                  <a:srgbClr val="FF0000"/>
                </a:solidFill>
              </a:rPr>
              <a:t>Microsoft Extensions Logger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69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669257" y="3152418"/>
            <a:ext cx="8853487" cy="553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200"/>
              </a:spcAft>
            </a:pPr>
            <a:r>
              <a:rPr lang="zh-CN" altLang="en-US" sz="2800" dirty="0">
                <a:solidFill>
                  <a:schemeClr val="bg1"/>
                </a:solidFill>
              </a:rPr>
              <a:t>监控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372164" y="1642835"/>
            <a:ext cx="8853487" cy="40993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93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欢迎使用 PowerPoint</Template>
  <TotalTime>0</TotalTime>
  <Words>3586</Words>
  <Application>Microsoft Office PowerPoint</Application>
  <PresentationFormat>宽屏</PresentationFormat>
  <Paragraphs>947</Paragraphs>
  <Slides>135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135</vt:i4>
      </vt:variant>
    </vt:vector>
  </HeadingPairs>
  <TitlesOfParts>
    <vt:vector size="142" baseType="lpstr">
      <vt:lpstr>Microsoft YaHei UI</vt:lpstr>
      <vt:lpstr>宋体</vt:lpstr>
      <vt:lpstr>Arial</vt:lpstr>
      <vt:lpstr>Calibri</vt:lpstr>
      <vt:lpstr>Segoe UI</vt:lpstr>
      <vt:lpstr>Segoe UI Light</vt:lpstr>
      <vt:lpstr>WelcomeDoc</vt:lpstr>
      <vt:lpstr>PowerPoint 演示文稿</vt:lpstr>
      <vt:lpstr>MassTransit进阶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2015-01-28T13:11:36Z</dcterms:created>
  <dcterms:modified xsi:type="dcterms:W3CDTF">2019-06-19T05:33:06Z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