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  <p:embeddedFont>
      <p:font typeface="Caveat"/>
      <p:regular r:id="rId23"/>
      <p:bold r:id="rId24"/>
    </p:embeddedFont>
    <p:embeddedFont>
      <p:font typeface="Lobster"/>
      <p:regular r:id="rId25"/>
    </p:embeddedFont>
    <p:embeddedFont>
      <p:font typeface="EB Garamond"/>
      <p:regular r:id="rId26"/>
      <p:bold r:id="rId27"/>
      <p:italic r:id="rId28"/>
      <p:boldItalic r:id="rId29"/>
    </p:embeddedFont>
    <p:embeddedFont>
      <p:font typeface="Lexen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ioeZhDAapILsgQVVq7R3hxncH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Caveat-bold.fntdata"/><Relationship Id="rId23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EBGaramond-italic.fntdata"/><Relationship Id="rId27" Type="http://schemas.openxmlformats.org/officeDocument/2006/relationships/font" Target="fonts/EBGaramo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790700" y="3435625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AME: K. Santhosh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222/as222408861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Madha art and science COLLEGE/  Madras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1" name="Google Shape;19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743200" y="2354703"/>
            <a:ext cx="85341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online access to academic &amp; personal profile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design increases visibility with recruiters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showcase of projects &amp; GitHub links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848475" cy="670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0" y="273396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7143224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3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5" name="Google Shape;215;p1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0" y="2724727"/>
            <a:ext cx="121920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Digital Portfolio Website serves as an online resume + project showcase. It bridges the gap between traditional resumes and modern digital requirements, providing recruiters a convenient, visually rich, and interactive way to evaluate student skills.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739775" y="829627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>
                <a:solidFill>
                  <a:srgbClr val="0000FF"/>
                </a:solidFill>
              </a:rPr>
              <a:t>PROJECT TITLE</a:t>
            </a:r>
            <a:endParaRPr sz="4250">
              <a:solidFill>
                <a:srgbClr val="0000FF"/>
              </a:solidFill>
            </a:endParaRPr>
          </a:p>
        </p:txBody>
      </p:sp>
      <p:sp>
        <p:nvSpPr>
          <p:cNvPr id="86" name="Google Shape;86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"/>
          <p:cNvSpPr txBox="1"/>
          <p:nvPr/>
        </p:nvSpPr>
        <p:spPr>
          <a:xfrm>
            <a:off x="757225" y="1695441"/>
            <a:ext cx="12192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Pixels &amp;passion:my portfolio </a:t>
            </a:r>
            <a:endParaRPr b="1" i="0" sz="4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1093874" y="3453300"/>
            <a:ext cx="457200" cy="67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50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739775" y="445388"/>
            <a:ext cx="2357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Impact"/>
                <a:ea typeface="Impact"/>
                <a:cs typeface="Impact"/>
                <a:sym typeface="Impact"/>
              </a:rPr>
              <a:t>AGENDA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2509807" y="1041533"/>
            <a:ext cx="50292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veat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Caveat"/>
                <a:ea typeface="Caveat"/>
                <a:cs typeface="Caveat"/>
                <a:sym typeface="Caveat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4075" y="575044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latin typeface="Impact"/>
                <a:ea typeface="Impact"/>
                <a:cs typeface="Impact"/>
                <a:sym typeface="Impact"/>
              </a:rPr>
              <a:t>PROBLEM	STATEMENT</a:t>
            </a:r>
            <a:endParaRPr sz="425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676275" y="1811850"/>
            <a:ext cx="7991400" cy="3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Traditional resumes and printed documents often fail to showcase the creativity, skills, and projects of a student in an interactive way. Employers and recruiters need a quick, accessible, and engaging way to evaluate candidates.</a:t>
            </a:r>
            <a:endParaRPr b="0" i="0" sz="3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 flipH="1">
            <a:off x="8658080" y="1349029"/>
            <a:ext cx="495848" cy="199977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>
                <a:latin typeface="Impact"/>
                <a:ea typeface="Impact"/>
                <a:cs typeface="Impact"/>
                <a:sym typeface="Impact"/>
              </a:rPr>
              <a:t>PROJECT	OVERVIEW</a:t>
            </a:r>
            <a:endParaRPr sz="425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495628" y="1672350"/>
            <a:ext cx="8658300" cy="4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This project is a personal digital portfolio website designed to highlight academic details, technical skills, projects, and achievements in a professional and visually appealing manner. It provides an online presence for the student, making it easier for recruiters and peers to connect.</a:t>
            </a:r>
            <a:endParaRPr b="1" i="1" sz="3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1" sz="36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699450" y="891810"/>
            <a:ext cx="50145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000">
                <a:latin typeface="Impact"/>
                <a:ea typeface="Impact"/>
                <a:cs typeface="Impact"/>
                <a:sym typeface="Impact"/>
              </a:rPr>
              <a:t>WHO ARE THE END USERS?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0" y="2019300"/>
            <a:ext cx="12192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Recruiters / Employers – to view skills and projects</a:t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Faculty &amp; Mentors – to track student work</a:t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Peers &amp; Collaborators – to connect for projects</a:t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Self – to showcase achievements</a:t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58165" y="857885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latin typeface="Impact"/>
                <a:ea typeface="Impact"/>
                <a:cs typeface="Impact"/>
                <a:sym typeface="Impact"/>
              </a:rPr>
              <a:t>TOOLS AND TECHNIQUES</a:t>
            </a:r>
            <a:endParaRPr sz="36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695575" y="1778078"/>
            <a:ext cx="7626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HTML: 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to navigate and shows the contact </a:t>
            </a:r>
            <a:endParaRPr b="0" i="0" sz="30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CSS: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 It shows the colour variations and shape the web page </a:t>
            </a:r>
            <a:endParaRPr b="0" i="0" sz="30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JAVASCRIPT:  </a:t>
            </a:r>
            <a:r>
              <a:rPr b="0" i="0" lang="en-US" sz="3000" u="none" cap="none" strike="noStrik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Make a pop message to notify about the web page </a:t>
            </a:r>
            <a:endParaRPr b="0" i="0" sz="3000" u="none" cap="none" strike="noStrik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39775" y="291147"/>
            <a:ext cx="879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POTFOLIO DESIGN AND LAYOUT</a:t>
            </a:r>
            <a:endParaRPr b="0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0" y="273396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691771" y="1894300"/>
            <a:ext cx="7617900" cy="5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Header / Navbar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Sticky navigation bar at the top.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Hero / Profile Section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Full-screen intro with your picture, name, and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taglin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About Section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paragraph about yourself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Projects Section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Grid layout (2 or 3 columns).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project in a card: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0" y="1151502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My profile :</a:t>
            </a:r>
            <a:endParaRPr b="0" i="0" sz="3600" u="none" cap="none" strike="noStrik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404349" y="1662750"/>
            <a:ext cx="99369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Home page with introduction &amp; photo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Me section with academic details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section with descriptions &amp; links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showcase with icons/graphics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form with email &amp; social links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design (works on mobile &amp; desktop)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