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71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5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8A4-54C7-599E-19BD-FE6C2E5A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59061-1BB6-9942-5B99-F6C9604B5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2D35-4AC4-85B4-4D77-B86EEF9F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C42E-17F3-FEC9-436E-1EFF5D1B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9FE8-FA81-FC7D-5ED5-8C84120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8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7161-5BAE-C5F4-9880-C36E01FF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6F4B1-49B7-5379-651E-C5708EBA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7391-010E-FBF4-6088-0E38F3EC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EA94-AA5B-2B2D-32AC-5B1E0026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B65A-723C-6DD0-9251-E17515CB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98518-1FB4-8DC2-88B9-5333E83A6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AAFAB-4BAF-806B-443A-0C35C445A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1878-7AC7-240E-325A-90AB07FD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BDCE-341C-A876-8EC0-77675DE3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E8FA6-F97C-53E3-C8AA-8251C0B8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2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178427"/>
            <a:ext cx="1115781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08000" y="455085"/>
            <a:ext cx="11157819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94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178427"/>
            <a:ext cx="1115781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08000" y="455085"/>
            <a:ext cx="11157819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73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86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C266-CC2A-4848-B319-49C7F14082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51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485986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C266-CC2A-4848-B319-49C7F14082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31"/>
            <a:ext cx="12192000" cy="312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8544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C266-CC2A-4848-B319-49C7F14082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08404" y="0"/>
            <a:ext cx="50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5663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C266-CC2A-4848-B319-49C7F14082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6355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F46F-E436-B86C-8FA0-274E6032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F9B5-2CB2-E2D3-2FC1-13C0A14B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376C-07E8-0F6B-8204-0CF4E443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C4A6-2296-1E22-8841-D9FBD16A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5C3F-E8A1-2A83-8AA6-DD4F632F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B7D8-F0B3-FE3C-3A9C-1A6FAAA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A0266-C6F8-3355-0B2D-9A44AE2F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A262-70F6-7672-9A70-9A296CA9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A66A-EE53-FFED-192F-A47315AC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AB76-9D35-5F9C-82D4-C596C2F8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EC5E-5AF0-9D0B-9F9D-0BF5D645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B6F4-163F-EB82-F9CF-DF7E91D7E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FB750-6CE6-9B82-24CA-F140C0E5E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A8FB3-B538-74B9-269D-0E710E31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FE0C-5DA8-EEAA-F3F6-A02B919C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A11DF-A661-04F6-E545-8F39FBA1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C818-7A57-6A0B-5909-18711696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6878-0094-D353-55AD-9B50359F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F298D-83B3-58F9-9AF4-BBD87324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9DF74-43D2-927C-9F14-464845D2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C1004-FD4D-9AFE-7516-4D258DA2F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3095-0D09-0FC7-8230-AB144AB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D05D-D16C-65F4-096F-96169789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2C0C4-9C64-590F-6688-3EF0188C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EAFC-2F79-2C98-D3FC-FAB222EA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0F530-66BA-A4DD-9B59-85BA8B49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E6119-12F5-3DFA-2769-10E675D0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6BF10-E0BC-C749-4149-9936EAA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8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A4270-8D7E-1A37-A9A9-E73DF3D1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97DD3-E29B-F8DC-A184-7137B849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1E5C4-7E38-9E8B-FB9A-C68971C4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4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77A3-BD2F-0FFC-E5D0-BA8ACED4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FEF2-66F7-DC52-AB08-C1512D33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CC27F-44EF-596A-35A2-38377A6C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6C613-EF99-7B60-A0CB-B4C80AA8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002D-62AF-0EC1-D8B6-127B6D42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A516-3B66-986A-E1F5-4BCB2745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8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1ADF-3810-C88E-A4F5-7143A3BF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21BDC-B46B-5358-DC85-09910C4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CC69-30C9-B1AA-166D-1788793F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C5B25-64FE-CD9B-06DE-6C0676B3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941E-473D-3201-4563-FD1F35D1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5105D-F200-5DA1-8BA2-63DC8652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E3272-8E10-D4F1-7408-82FD999A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5D328-B740-C51E-A54A-5FD1411A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FFE4-6DAA-11E8-6435-D8F5D3455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C77A-4FE6-CA46-29C3-55726E22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FFCE-3E20-9CCD-67A6-4CAEB0CE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7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Archive Files photo and picture">
            <a:extLst>
              <a:ext uri="{FF2B5EF4-FFF2-40B4-BE49-F238E27FC236}">
                <a16:creationId xmlns:a16="http://schemas.microsoft.com/office/drawing/2014/main" id="{22757113-C04F-82F1-918C-C2A64740F60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5" b="201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5FB6BD3-ACB7-41EB-9F3A-E48D687D52FA}"/>
              </a:ext>
            </a:extLst>
          </p:cNvPr>
          <p:cNvSpPr/>
          <p:nvPr/>
        </p:nvSpPr>
        <p:spPr>
          <a:xfrm>
            <a:off x="-4" y="0"/>
            <a:ext cx="12192000" cy="48514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Roboto"/>
              <a:cs typeface="Robo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6AC8B-74D1-4070-9324-B9394F194D10}"/>
              </a:ext>
            </a:extLst>
          </p:cNvPr>
          <p:cNvSpPr/>
          <p:nvPr/>
        </p:nvSpPr>
        <p:spPr>
          <a:xfrm>
            <a:off x="1320800" y="1734952"/>
            <a:ext cx="9550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sz="6400" b="1" dirty="0">
                <a:solidFill>
                  <a:srgbClr val="FFFFFF"/>
                </a:solidFill>
                <a:latin typeface="Roboto"/>
                <a:cs typeface="Roboto"/>
              </a:rPr>
              <a:t>Mean, Median and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7D36B-329B-3E46-570B-FD8C672B6170}"/>
              </a:ext>
            </a:extLst>
          </p:cNvPr>
          <p:cNvSpPr txBox="1"/>
          <p:nvPr/>
        </p:nvSpPr>
        <p:spPr>
          <a:xfrm>
            <a:off x="4045594" y="5465824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2"/>
                </a:solidFill>
              </a:rPr>
              <a:t>Introduction to AI/ML</a:t>
            </a:r>
          </a:p>
        </p:txBody>
      </p:sp>
    </p:spTree>
    <p:extLst>
      <p:ext uri="{BB962C8B-B14F-4D97-AF65-F5344CB8AC3E}">
        <p14:creationId xmlns:p14="http://schemas.microsoft.com/office/powerpoint/2010/main" val="1818292004"/>
      </p:ext>
    </p:extLst>
  </p:cSld>
  <p:clrMapOvr>
    <a:masterClrMapping/>
  </p:clrMapOvr>
  <p:transition spd="slow" advTm="35903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0B03-3B3C-710E-9B94-5B9790CC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1A59E"/>
                </a:solidFill>
              </a:rPr>
              <a:t>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2A1F-114F-D373-2595-7F4A030C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Summary with a Fun Example</a:t>
            </a:r>
          </a:p>
          <a:p>
            <a:r>
              <a:rPr lang="en-US" dirty="0"/>
              <a:t>Imagine you have 5 apples with weights: </a:t>
            </a:r>
            <a:r>
              <a:rPr lang="en-US" b="1" dirty="0"/>
              <a:t>100g, 120g, 120g, 150g, 200g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</a:t>
            </a:r>
            <a:r>
              <a:rPr lang="en-US" dirty="0"/>
              <a:t>: Add them all and divide by 5 → (100 + 120 + 120 + 150 + 200) ÷ 5 = </a:t>
            </a:r>
            <a:r>
              <a:rPr lang="en-US" b="1" dirty="0"/>
              <a:t>138g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</a:t>
            </a:r>
            <a:r>
              <a:rPr lang="en-US" dirty="0"/>
              <a:t>: Middle weight → </a:t>
            </a:r>
            <a:r>
              <a:rPr lang="en-US" b="1" dirty="0"/>
              <a:t>120g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: Most frequent weight → </a:t>
            </a:r>
            <a:r>
              <a:rPr lang="en-US" b="1" dirty="0"/>
              <a:t>120g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346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3E66-1D43-3695-9DCF-C5A281930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CD69-72EB-DB78-65D0-55901546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All Three Are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132C-D1CE-ADA1-14E0-638109DF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one answers a different question: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Mean:</a:t>
            </a:r>
            <a:r>
              <a:rPr lang="en-US" dirty="0"/>
              <a:t> "What’s the average?"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Median:</a:t>
            </a:r>
            <a:r>
              <a:rPr lang="en-US" dirty="0"/>
              <a:t> "What’s the middle value?"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Mode:</a:t>
            </a:r>
            <a:r>
              <a:rPr lang="en-US" dirty="0"/>
              <a:t> "What happens most often?"</a:t>
            </a:r>
          </a:p>
          <a:p>
            <a:r>
              <a:rPr lang="en-US" dirty="0"/>
              <a:t>By using them together, you can get a complete picture of the data and make better decisions. 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run a store, the </a:t>
            </a:r>
            <a:r>
              <a:rPr lang="en-US" b="1" dirty="0"/>
              <a:t>mean</a:t>
            </a:r>
            <a:r>
              <a:rPr lang="en-US" dirty="0"/>
              <a:t> tells you the average sales, the </a:t>
            </a:r>
            <a:r>
              <a:rPr lang="en-US" b="1" dirty="0"/>
              <a:t>median</a:t>
            </a:r>
            <a:r>
              <a:rPr lang="en-US" dirty="0"/>
              <a:t> tells you the typical sales on a normal day, and the </a:t>
            </a:r>
            <a:r>
              <a:rPr lang="en-US" b="1" dirty="0"/>
              <a:t>mode</a:t>
            </a:r>
            <a:r>
              <a:rPr lang="en-US" dirty="0"/>
              <a:t> shows you the most frequently sold product.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13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1951C1-78DE-5BC1-64C4-9959E0F09AC0}"/>
              </a:ext>
            </a:extLst>
          </p:cNvPr>
          <p:cNvSpPr/>
          <p:nvPr/>
        </p:nvSpPr>
        <p:spPr>
          <a:xfrm>
            <a:off x="-3299012" y="878541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2913F0-30D0-19C8-785C-AB3C5ECA6662}"/>
              </a:ext>
            </a:extLst>
          </p:cNvPr>
          <p:cNvSpPr/>
          <p:nvPr/>
        </p:nvSpPr>
        <p:spPr>
          <a:xfrm>
            <a:off x="-3299012" y="2009349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Median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FB4B4C-F6B9-2BD7-FD2A-332C7FF56F01}"/>
              </a:ext>
            </a:extLst>
          </p:cNvPr>
          <p:cNvSpPr/>
          <p:nvPr/>
        </p:nvSpPr>
        <p:spPr>
          <a:xfrm>
            <a:off x="-3299012" y="3140157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237262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6C86D-747F-91A3-21F1-2CBE50F8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E11806-9C63-E5EB-3439-03A978B4ADCD}"/>
              </a:ext>
            </a:extLst>
          </p:cNvPr>
          <p:cNvSpPr/>
          <p:nvPr/>
        </p:nvSpPr>
        <p:spPr>
          <a:xfrm>
            <a:off x="-670112" y="878541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DE3796-E457-2A93-7DB1-659C2CFC395E}"/>
              </a:ext>
            </a:extLst>
          </p:cNvPr>
          <p:cNvSpPr/>
          <p:nvPr/>
        </p:nvSpPr>
        <p:spPr>
          <a:xfrm>
            <a:off x="-3299012" y="2009349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Median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2B85BDF-28C2-B12B-2B3A-23642E99EFDF}"/>
              </a:ext>
            </a:extLst>
          </p:cNvPr>
          <p:cNvSpPr/>
          <p:nvPr/>
        </p:nvSpPr>
        <p:spPr>
          <a:xfrm>
            <a:off x="-3299012" y="3140157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763327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DB4F-F5E4-FA1F-A1A2-20F55290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A317E0-644E-DA79-2CF5-244B8C9D0953}"/>
              </a:ext>
            </a:extLst>
          </p:cNvPr>
          <p:cNvSpPr/>
          <p:nvPr/>
        </p:nvSpPr>
        <p:spPr>
          <a:xfrm>
            <a:off x="-479612" y="878541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C79C54-F307-0CE2-2B41-07E13F04632A}"/>
              </a:ext>
            </a:extLst>
          </p:cNvPr>
          <p:cNvSpPr/>
          <p:nvPr/>
        </p:nvSpPr>
        <p:spPr>
          <a:xfrm>
            <a:off x="-482974" y="2009349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Median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F84CE5-D722-1392-56D1-E9CE084D4C82}"/>
              </a:ext>
            </a:extLst>
          </p:cNvPr>
          <p:cNvSpPr/>
          <p:nvPr/>
        </p:nvSpPr>
        <p:spPr>
          <a:xfrm>
            <a:off x="-3299012" y="3140157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84229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8A09F-1548-FC94-467B-38D1D996E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3EE69A-1E2E-A6A6-AF8B-70D7F37E7C3C}"/>
              </a:ext>
            </a:extLst>
          </p:cNvPr>
          <p:cNvSpPr/>
          <p:nvPr/>
        </p:nvSpPr>
        <p:spPr>
          <a:xfrm>
            <a:off x="-479612" y="878541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BC39A2-B031-FDD0-6531-9BB8531B7F30}"/>
              </a:ext>
            </a:extLst>
          </p:cNvPr>
          <p:cNvSpPr/>
          <p:nvPr/>
        </p:nvSpPr>
        <p:spPr>
          <a:xfrm>
            <a:off x="-482974" y="2009349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Median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96FA47-2EED-4B7B-D0F1-A957E5E8686D}"/>
              </a:ext>
            </a:extLst>
          </p:cNvPr>
          <p:cNvSpPr/>
          <p:nvPr/>
        </p:nvSpPr>
        <p:spPr>
          <a:xfrm>
            <a:off x="-482975" y="3140157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96499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A6CA-0645-85B9-E40E-62D6BCF2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Mean (Average)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up all the numbers, then divide by how many numbers there 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Your test scores: </a:t>
            </a:r>
            <a:r>
              <a:rPr lang="en-US" b="1" dirty="0"/>
              <a:t>10, 20, 30</a:t>
            </a:r>
            <a:br>
              <a:rPr lang="en-US" dirty="0"/>
            </a:br>
            <a:r>
              <a:rPr lang="en-US" dirty="0"/>
              <a:t>Mean = (10 + 20 + 30) ÷ 3 = </a:t>
            </a:r>
            <a:r>
              <a:rPr lang="en-US" b="1" dirty="0"/>
              <a:t>20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92B977-7B2D-0180-C096-0D7C78C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8031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AF320-2B37-E3CB-ADDC-8C137F017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EBBE-9F71-911B-C8BF-AD1F657D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Median (Middle Number)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Arrange the numbers in order and find the middle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Test scores: </a:t>
            </a:r>
            <a:r>
              <a:rPr lang="en-US" b="1" dirty="0"/>
              <a:t>10, 20, 30</a:t>
            </a:r>
            <a:r>
              <a:rPr lang="en-US" dirty="0"/>
              <a:t> (already in order)</a:t>
            </a:r>
            <a:br>
              <a:rPr lang="en-US" dirty="0"/>
            </a:br>
            <a:r>
              <a:rPr lang="en-US" dirty="0"/>
              <a:t>Median = </a:t>
            </a:r>
            <a:r>
              <a:rPr lang="en-US" b="1" dirty="0"/>
              <a:t>20</a:t>
            </a:r>
            <a:r>
              <a:rPr lang="en-US" dirty="0"/>
              <a:t> (the middle number)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If there's an even number of scores</a:t>
            </a:r>
            <a:r>
              <a:rPr lang="en-US" dirty="0"/>
              <a:t>: Take the average of the two middle numbers.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b="1" dirty="0"/>
              <a:t>10, 20, 30, 40</a:t>
            </a:r>
            <a:br>
              <a:rPr lang="en-US" dirty="0"/>
            </a:br>
            <a:r>
              <a:rPr lang="en-US" dirty="0"/>
              <a:t>Median = (20 + 30) ÷ 2 = </a:t>
            </a:r>
            <a:r>
              <a:rPr lang="en-US" b="1" dirty="0"/>
              <a:t>25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5AD63B-0DBD-D7F1-CC9D-1D3A932A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val="77140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CF77A-0264-6BD4-D22E-A1C514911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B1AE-6ADA-13A6-3A61-1A848DE2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Mode (Most Common Number)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number that appears most often.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1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Test scores: </a:t>
            </a:r>
            <a:r>
              <a:rPr lang="en-US" b="1" dirty="0"/>
              <a:t>10, 20, 20, 30</a:t>
            </a:r>
            <a:br>
              <a:rPr lang="en-US" dirty="0"/>
            </a:br>
            <a:r>
              <a:rPr lang="en-US" dirty="0"/>
              <a:t>Mode = </a:t>
            </a:r>
            <a:r>
              <a:rPr lang="en-US" b="1" dirty="0"/>
              <a:t>20</a:t>
            </a:r>
            <a:r>
              <a:rPr lang="en-US" dirty="0"/>
              <a:t> (it appears twice, more than others)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Example 2: Daily Steps</a:t>
            </a:r>
          </a:p>
          <a:p>
            <a:r>
              <a:rPr lang="en-US" dirty="0"/>
              <a:t>Steps walked in a week: </a:t>
            </a:r>
            <a:r>
              <a:rPr lang="en-US" b="1" dirty="0"/>
              <a:t>3,000, 5,000, 7,000, 8,000, 12,000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1: Arrange in order (already sorted).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2: Find the middle number.</a:t>
            </a:r>
            <a:br>
              <a:rPr lang="en-US" dirty="0"/>
            </a:br>
            <a:r>
              <a:rPr lang="en-US" b="1" dirty="0"/>
              <a:t>Median = 7,000</a:t>
            </a:r>
            <a:endParaRPr lang="en-US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471DAB-DBF9-0947-0675-21714CFB1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8196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02442-CC7D-F2C2-6627-081A3FE4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824C-593A-BD37-54F3-57612DF0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 (Most Common Number)</a:t>
            </a:r>
          </a:p>
          <a:p>
            <a:r>
              <a:rPr lang="en-US" b="1" dirty="0"/>
              <a:t>Example 3 (Unsorted Data):</a:t>
            </a:r>
          </a:p>
          <a:p>
            <a:r>
              <a:rPr lang="en-US" dirty="0"/>
              <a:t>Numbers: </a:t>
            </a:r>
            <a:r>
              <a:rPr lang="en-US" b="1" dirty="0"/>
              <a:t>8, 3, 5, 8, 2, 8, 3, 5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 = </a:t>
            </a:r>
            <a:r>
              <a:rPr lang="en-US" b="1" dirty="0"/>
              <a:t>8</a:t>
            </a:r>
            <a:r>
              <a:rPr lang="en-US" dirty="0"/>
              <a:t> (it appears 3 times, more than any other number).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859FA2-A83B-63EF-5ACC-11748D8D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364151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Theme 09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432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Mean</vt:lpstr>
      <vt:lpstr>Median</vt:lpstr>
      <vt:lpstr>Mode</vt:lpstr>
      <vt:lpstr>Mode</vt:lpstr>
      <vt:lpstr>TIP</vt:lpstr>
      <vt:lpstr>Why All Three Are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 Vavilala</dc:creator>
  <cp:lastModifiedBy>Santhosh Vavilala</cp:lastModifiedBy>
  <cp:revision>5</cp:revision>
  <dcterms:created xsi:type="dcterms:W3CDTF">2024-12-02T18:42:23Z</dcterms:created>
  <dcterms:modified xsi:type="dcterms:W3CDTF">2025-01-09T10:13:09Z</dcterms:modified>
</cp:coreProperties>
</file>