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1" r:id="rId3"/>
    <p:sldId id="263" r:id="rId4"/>
    <p:sldId id="264" r:id="rId5"/>
    <p:sldId id="265" r:id="rId6"/>
    <p:sldId id="266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59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34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A46C2-26A9-DE1A-D1FA-D946349F9E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212A7-199C-815F-7B00-3387F5880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96EBA-B0C7-235C-5DBA-F65ED7ACE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596-A402-452C-914C-9AC12508C51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A6E68-968B-FD2F-A3A8-9B925281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4C27F-0293-723C-0275-D56EBA7A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0B82-10F6-4B02-BBD6-7D687B9DA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922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72F08-2E49-248A-1E11-CF0DE60AF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3D343-3EC4-D889-BC89-6E824273E8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27943-1291-2A25-B1C6-BB154C5D5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596-A402-452C-914C-9AC12508C51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7AE11-9890-FF32-F24D-79344BAF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DB2C6-D50F-06A3-2548-0A529D958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0B82-10F6-4B02-BBD6-7D687B9DA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12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50D6A-7C14-C3C0-0A4A-4C4D0A646A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FE0837-A699-AE86-0B4A-84261C38D1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55B33-3DE2-BD24-DD79-0213192A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596-A402-452C-914C-9AC12508C51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390C6C-114B-B95C-FCB7-24C6B204C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635F-FA34-31C6-7F15-9C858E74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0B82-10F6-4B02-BBD6-7D687B9DA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20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69802-21F7-F607-92B6-22A1E7D6A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D4CA5-557A-3F9C-D6DC-4A32F2246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2CB97-727C-6CF6-D94A-99B31FCBF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596-A402-452C-914C-9AC12508C51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7AFA7-FF85-8B1A-EB7F-88389ECD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D944-82C0-6E0A-8CA1-E61029CFB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0B82-10F6-4B02-BBD6-7D687B9DA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18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FEC4C-D9A2-24CC-BBAE-099A7A00D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5991C-ADE8-AA23-E2D2-EF198E71C9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67BBF-125F-82ED-6927-3AF8B5E1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596-A402-452C-914C-9AC12508C51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E0912-5C8C-5356-CEA3-259713515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8EE2A-9EE4-E3C7-604A-AC2ECD126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0B82-10F6-4B02-BBD6-7D687B9DA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3430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8B9F-BE63-E4E3-68A8-03A77EDC9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D1EDB-097A-6B98-F836-6EA6BD9FE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83AB2-25F4-51D6-41D6-67E02C8F0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7BF0C-113F-025B-2E00-B95D3E6C0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596-A402-452C-914C-9AC12508C51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025E4A-44EE-D06D-2A0A-E014F34C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E9775-AAAB-EB34-0B65-89E770B9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0B82-10F6-4B02-BBD6-7D687B9DA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307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BBD8-5648-653D-6079-E81107FFF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8F06E-6581-0FDF-6DF2-F294CBA73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9ED9C-A057-AB90-4D81-F2E2C092BC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84E3F-A094-3110-0B3A-E261C36504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026447-A105-3D55-9A7F-E5B9A45CE0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F5DEFE-1F4C-9D51-593E-53785CC75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596-A402-452C-914C-9AC12508C51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3A191-054B-98DD-29AB-6C5C0C6F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65E96E-0CCE-26B7-8361-F66EC58D5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0B82-10F6-4B02-BBD6-7D687B9DA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85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0174D-5AD4-7688-8F39-3FD173549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634E3-C828-DAD9-4427-58CF1C3B7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596-A402-452C-914C-9AC12508C51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F9A810-394D-C0EF-FF9D-E7D17364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F61AC-B7B5-6D45-5793-5BAD428FA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0B82-10F6-4B02-BBD6-7D687B9DA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31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5750F6-5216-8D12-A76E-720D28700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596-A402-452C-914C-9AC12508C51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40D7A7-CA22-1BFD-9347-18BCBA9D8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55710-3352-49CD-51AC-D7F967053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0B82-10F6-4B02-BBD6-7D687B9DA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725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B215-14DF-4D62-5ABA-EF0362FE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9B0317-BF1F-486E-B28D-F56939DE6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3DF629-00F1-17C0-3AFB-1284484EA4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A747C4-8AD4-FC9B-6347-957FB99F1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596-A402-452C-914C-9AC12508C51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AB487-D19F-F064-DDF5-06C45E7F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5792DF-B731-567B-63B2-F0A79140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0B82-10F6-4B02-BBD6-7D687B9DA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8000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768A7-FA36-201C-9870-0A193ACC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3AF12-FEE0-76D7-AD1C-58C7FEF9FF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2D5338-C64C-91D3-2326-D96F5F425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A027D-DC24-031D-31FE-3D3E3D3B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9A596-A402-452C-914C-9AC12508C51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75382F-6B7E-7F63-A178-596F9F8D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5FC7A-4107-C29B-4332-160C4248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90B82-10F6-4B02-BBD6-7D687B9DA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59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E77B1-1187-88B7-EB63-5BA3DAFCD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618033-F387-FE3E-EB9C-2DF97ADA5B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AFC44-B66E-FC47-DCAB-1D170B099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9A596-A402-452C-914C-9AC12508C514}" type="datetimeFigureOut">
              <a:rPr lang="en-IN" smtClean="0"/>
              <a:t>01-12-2024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EF283-CEAF-1675-7D2E-98DBA133EE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5B55-3626-4B29-69AA-754F821E4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90B82-10F6-4B02-BBD6-7D687B9DA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4049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7CE89-A4AD-EC4A-E56D-B9617BD49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Items sliding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FBB58-DC0A-06E3-28C1-6D21BC964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073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11951C1-78DE-5BC1-64C4-9959E0F09AC0}"/>
              </a:ext>
            </a:extLst>
          </p:cNvPr>
          <p:cNvSpPr/>
          <p:nvPr/>
        </p:nvSpPr>
        <p:spPr>
          <a:xfrm>
            <a:off x="-3299012" y="878541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HTML</a:t>
            </a:r>
            <a:endParaRPr lang="en-IN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A2913F0-30D0-19C8-785C-AB3C5ECA6662}"/>
              </a:ext>
            </a:extLst>
          </p:cNvPr>
          <p:cNvSpPr/>
          <p:nvPr/>
        </p:nvSpPr>
        <p:spPr>
          <a:xfrm>
            <a:off x="-3299012" y="2009349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Tags</a:t>
            </a:r>
          </a:p>
        </p:txBody>
      </p:sp>
    </p:spTree>
    <p:extLst>
      <p:ext uri="{BB962C8B-B14F-4D97-AF65-F5344CB8AC3E}">
        <p14:creationId xmlns:p14="http://schemas.microsoft.com/office/powerpoint/2010/main" val="2372625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14DA1-CDE1-A801-AC26-EB6967AE2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650B60F-B7BB-3888-93DB-27401E03FF26}"/>
              </a:ext>
            </a:extLst>
          </p:cNvPr>
          <p:cNvSpPr/>
          <p:nvPr/>
        </p:nvSpPr>
        <p:spPr>
          <a:xfrm>
            <a:off x="-592388" y="869397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908DBC-1A3A-0815-F7DE-42F6688F7888}"/>
              </a:ext>
            </a:extLst>
          </p:cNvPr>
          <p:cNvSpPr/>
          <p:nvPr/>
        </p:nvSpPr>
        <p:spPr>
          <a:xfrm>
            <a:off x="-3577635" y="2028174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Introduction to Tags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82C392-CD94-97E0-924D-9A1583406ED3}"/>
              </a:ext>
            </a:extLst>
          </p:cNvPr>
          <p:cNvSpPr txBox="1"/>
          <p:nvPr/>
        </p:nvSpPr>
        <p:spPr>
          <a:xfrm>
            <a:off x="2543735" y="1008513"/>
            <a:ext cx="763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IQ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248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AA6C5-8DFE-C658-BCAC-096DBA5AE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E51B91-9730-B3BC-CB2C-41D51B48F965}"/>
              </a:ext>
            </a:extLst>
          </p:cNvPr>
          <p:cNvSpPr/>
          <p:nvPr/>
        </p:nvSpPr>
        <p:spPr>
          <a:xfrm>
            <a:off x="-592388" y="869397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HTML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197A371-2A1C-0FBC-B580-17EEE47E47CD}"/>
              </a:ext>
            </a:extLst>
          </p:cNvPr>
          <p:cNvSpPr/>
          <p:nvPr/>
        </p:nvSpPr>
        <p:spPr>
          <a:xfrm>
            <a:off x="-592388" y="2055069"/>
            <a:ext cx="3899647" cy="986118"/>
          </a:xfrm>
          <a:prstGeom prst="roundRect">
            <a:avLst/>
          </a:prstGeom>
          <a:solidFill>
            <a:srgbClr val="01A59E"/>
          </a:solidFill>
          <a:ln>
            <a:solidFill>
              <a:srgbClr val="01A59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Introduction to Tags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245C95-1936-3001-9D81-BEF01E493C46}"/>
              </a:ext>
            </a:extLst>
          </p:cNvPr>
          <p:cNvSpPr txBox="1"/>
          <p:nvPr/>
        </p:nvSpPr>
        <p:spPr>
          <a:xfrm>
            <a:off x="2418946" y="1008513"/>
            <a:ext cx="763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IQ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1</a:t>
            </a:r>
            <a:endParaRPr lang="en-US" sz="4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670EF8-429F-C42C-A653-CB8BD005C23B}"/>
              </a:ext>
            </a:extLst>
          </p:cNvPr>
          <p:cNvSpPr txBox="1"/>
          <p:nvPr/>
        </p:nvSpPr>
        <p:spPr>
          <a:xfrm>
            <a:off x="2418946" y="2194185"/>
            <a:ext cx="76352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2</a:t>
            </a:r>
            <a:endParaRPr lang="en-US" sz="4000" b="1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689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8EFB4-F78B-9AB8-DCC1-EEEAA8649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730735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6CBAC-8C55-E948-1675-DA82A602D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Text Typing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863C4-EF9A-EE34-4FDF-BF3A2D5B1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694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57032-CA6F-F554-FB39-999E27CE6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99977"/>
          </a:xfrm>
        </p:spPr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&lt;html&gt; </a:t>
            </a:r>
            <a:br>
              <a:rPr lang="en-IN" dirty="0"/>
            </a:br>
            <a:r>
              <a:rPr lang="en-IN" dirty="0"/>
              <a:t>	</a:t>
            </a:r>
            <a:r>
              <a:rPr lang="en-IN" dirty="0">
                <a:solidFill>
                  <a:srgbClr val="00B050"/>
                </a:solidFill>
              </a:rPr>
              <a:t>&lt;body&gt;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		</a:t>
            </a:r>
            <a:r>
              <a:rPr lang="en-IN" dirty="0">
                <a:solidFill>
                  <a:schemeClr val="bg1">
                    <a:lumMod val="65000"/>
                  </a:schemeClr>
                </a:solidFill>
              </a:rPr>
              <a:t>Hello World!</a:t>
            </a:r>
            <a:br>
              <a:rPr lang="en-IN" dirty="0">
                <a:solidFill>
                  <a:srgbClr val="00B050"/>
                </a:solidFill>
              </a:rPr>
            </a:br>
            <a:r>
              <a:rPr lang="en-IN" dirty="0">
                <a:solidFill>
                  <a:srgbClr val="00B050"/>
                </a:solidFill>
              </a:rPr>
              <a:t>	&lt;/body&gt;</a:t>
            </a:r>
            <a:br>
              <a:rPr lang="en-IN" dirty="0"/>
            </a:br>
            <a:r>
              <a:rPr lang="en-IN" dirty="0">
                <a:solidFill>
                  <a:schemeClr val="accent1"/>
                </a:solidFill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132890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48</Words>
  <Application>Microsoft Office PowerPoint</Application>
  <PresentationFormat>Widescreen</PresentationFormat>
  <Paragraphs>12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Office Theme</vt:lpstr>
      <vt:lpstr>Items sliding</vt:lpstr>
      <vt:lpstr>PowerPoint Presentation</vt:lpstr>
      <vt:lpstr>PowerPoint Presentation</vt:lpstr>
      <vt:lpstr>PowerPoint Presentation</vt:lpstr>
      <vt:lpstr>PowerPoint Presentation</vt:lpstr>
      <vt:lpstr>Text Typing</vt:lpstr>
      <vt:lpstr>&lt;html&gt;   &lt;body&gt;   Hello World!  &lt;/body&gt; &lt;/html&gt;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Santhosh Vavilala</dc:creator>
  <cp:lastModifiedBy>Santhosh Vavilala</cp:lastModifiedBy>
  <cp:revision>4</cp:revision>
  <dcterms:created xsi:type="dcterms:W3CDTF">2024-12-01T13:36:57Z</dcterms:created>
  <dcterms:modified xsi:type="dcterms:W3CDTF">2024-12-01T16:37:30Z</dcterms:modified>
</cp:coreProperties>
</file>