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1920240"/>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GB" b="1" dirty="0" sz="2400" lang="en-US" smtClean="0"/>
              <a:t>s</a:t>
            </a:r>
            <a:r>
              <a:rPr altLang="en-GB" b="1" dirty="0" sz="2400" lang="en-US" smtClean="0"/>
              <a:t>a</a:t>
            </a:r>
            <a:r>
              <a:rPr altLang="en-GB" b="1" dirty="0" sz="2400" lang="en-US" smtClean="0"/>
              <a:t>n</a:t>
            </a:r>
            <a:r>
              <a:rPr altLang="en-GB" b="1" dirty="0" sz="2400" lang="en-US" smtClean="0"/>
              <a:t>t</a:t>
            </a:r>
            <a:r>
              <a:rPr altLang="en-GB" b="1" dirty="0" sz="2400" lang="en-US" smtClean="0"/>
              <a:t>h</a:t>
            </a:r>
            <a:r>
              <a:rPr altLang="en-GB" b="1" dirty="0" sz="2400" lang="en-US" smtClean="0"/>
              <a:t>o</a:t>
            </a:r>
            <a:r>
              <a:rPr altLang="en-GB" b="1" dirty="0" sz="2400" lang="en-US" smtClean="0"/>
              <a:t>s</a:t>
            </a:r>
            <a:r>
              <a:rPr altLang="en-GB" b="1" dirty="0" sz="2400" lang="en-US" smtClean="0"/>
              <a:t>h</a:t>
            </a:r>
            <a:r>
              <a:rPr altLang="en-GB" b="1" dirty="0" sz="2400" lang="en-US" smtClean="0"/>
              <a:t>.</a:t>
            </a:r>
            <a:r>
              <a:rPr altLang="en-GB" b="1" dirty="0" sz="2400" lang="en-US" smtClean="0"/>
              <a:t>.</a:t>
            </a:r>
            <a:r>
              <a:rPr altLang="en-GB" b="1" dirty="0" sz="2400" lang="en-US" smtClean="0"/>
              <a:t>p</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GB" b="1" dirty="0" sz="2400" lang="en-US" smtClean="0"/>
              <a:t>4</a:t>
            </a:r>
            <a:r>
              <a:rPr altLang="en-GB" b="1" dirty="0" sz="2400" lang="en-US" smtClean="0"/>
              <a:t>9</a:t>
            </a:r>
            <a:endParaRPr altLang="en-US" lang="zh-CN"/>
          </a:p>
          <a:p>
            <a:r>
              <a:rPr b="1" dirty="0" sz="2400" lang="en-US" smtClean="0"/>
              <a:t>USER ID: </a:t>
            </a:r>
            <a:r>
              <a:rPr b="1" dirty="0" sz="2400" lang="en-US" smtClean="0"/>
              <a:t>asunm1441312212549</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1836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28854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485140"/>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25298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637540"/>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610235"/>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1513841"/>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637540"/>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2529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586740"/>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72173"/>
            <a:ext cx="5636895" cy="537210"/>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15138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57899"/>
            <a:ext cx="5263515" cy="5372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7010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18694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89007"/>
            <a:ext cx="7315200" cy="511810"/>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225041"/>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92139"/>
            <a:ext cx="9763125" cy="457835"/>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16154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2987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64326"/>
            <a:ext cx="8001000" cy="5372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2250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2024-09-12T04:59:54Z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2653596a6bc14e679727a25296214cd9</vt:lpwstr>
  </property>
</Properties>
</file>