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79" name=""/>
        <p:cNvGrpSpPr/>
        <p:nvPr/>
      </p:nvGrpSpPr>
      <p:grpSpPr>
        <a:xfrm>
          <a:off x="0" y="0"/>
          <a:ext cx="0" cy="0"/>
          <a:chOff x="0" y="0"/>
          <a:chExt cx="0" cy="0"/>
        </a:xfrm>
      </p:grpSpPr>
      <p:sp>
        <p:nvSpPr>
          <p:cNvPr id="104880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804"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805"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8/26/2025</a:t>
            </a:fld>
            <a:endParaRPr altLang="en-US" sz="1200" lang="zh-CN">
              <a:latin typeface="Calibri" pitchFamily="0" charset="0"/>
              <a:ea typeface="等线" pitchFamily="0" charset="0"/>
              <a:cs typeface="Calibri" pitchFamily="0" charset="0"/>
            </a:endParaRPr>
          </a:p>
        </p:txBody>
      </p:sp>
      <p:sp>
        <p:nvSpPr>
          <p:cNvPr id="1048806"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807"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808"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614"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7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73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74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743" name="对象"/>
          <p:cNvSpPr>
            <a:spLocks noGrp="1"/>
          </p:cNvSpPr>
          <p:nvPr>
            <p:ph type="sldImg"/>
          </p:nvPr>
        </p:nvSpPr>
        <p:spPr>
          <a:xfrm rot="0">
            <a:off x="4038600" y="857250"/>
            <a:ext cx="4114800" cy="2314575"/>
          </a:xfrm>
          <a:prstGeom prst="rect"/>
          <a:noFill/>
          <a:ln w="12700" cap="flat" cmpd="sng">
            <a:noFill/>
            <a:prstDash val="solid"/>
            <a:miter/>
          </a:ln>
        </p:spPr>
      </p:sp>
      <p:sp>
        <p:nvSpPr>
          <p:cNvPr id="104874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4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4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sp>
        <p:nvSpPr>
          <p:cNvPr id="104866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70"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7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77"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8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87"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9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97"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70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706" name="对象"/>
          <p:cNvSpPr>
            <a:spLocks noGrp="1"/>
          </p:cNvSpPr>
          <p:nvPr>
            <p:ph type="sldImg"/>
          </p:nvPr>
        </p:nvSpPr>
        <p:spPr>
          <a:xfrm rot="0">
            <a:off x="4038600" y="857250"/>
            <a:ext cx="4114800" cy="2314575"/>
          </a:xfrm>
          <a:prstGeom prst="rect"/>
          <a:noFill/>
          <a:ln w="12700" cap="flat" cmpd="sng">
            <a:noFill/>
            <a:prstDash val="solid"/>
            <a:miter/>
          </a:ln>
        </p:spPr>
      </p:sp>
      <p:sp>
        <p:nvSpPr>
          <p:cNvPr id="104870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716"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717" name="对象"/>
          <p:cNvSpPr>
            <a:spLocks noGrp="1"/>
          </p:cNvSpPr>
          <p:nvPr>
            <p:ph type="sldImg"/>
          </p:nvPr>
        </p:nvSpPr>
        <p:spPr>
          <a:xfrm rot="0">
            <a:off x="4038600" y="857250"/>
            <a:ext cx="4114800" cy="2314575"/>
          </a:xfrm>
          <a:prstGeom prst="rect"/>
          <a:noFill/>
          <a:ln w="12700" cap="flat" cmpd="sng">
            <a:noFill/>
            <a:prstDash val="solid"/>
            <a:miter/>
          </a:ln>
        </p:spPr>
      </p:sp>
      <p:sp>
        <p:nvSpPr>
          <p:cNvPr id="1048718"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72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722" name="对象"/>
          <p:cNvSpPr>
            <a:spLocks noGrp="1"/>
          </p:cNvSpPr>
          <p:nvPr>
            <p:ph type="sldImg"/>
          </p:nvPr>
        </p:nvSpPr>
        <p:spPr>
          <a:xfrm rot="0">
            <a:off x="4038600" y="857250"/>
            <a:ext cx="4114800" cy="2314575"/>
          </a:xfrm>
          <a:prstGeom prst="rect"/>
          <a:noFill/>
          <a:ln w="12700" cap="flat" cmpd="sng">
            <a:noFill/>
            <a:prstDash val="solid"/>
            <a:miter/>
          </a:ln>
        </p:spPr>
      </p:sp>
      <p:sp>
        <p:nvSpPr>
          <p:cNvPr id="104872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68" name=""/>
        <p:cNvGrpSpPr/>
        <p:nvPr/>
      </p:nvGrpSpPr>
      <p:grpSpPr>
        <a:xfrm>
          <a:off x="0" y="0"/>
          <a:ext cx="0" cy="0"/>
          <a:chOff x="0" y="0"/>
          <a:chExt cx="0" cy="0"/>
        </a:xfrm>
      </p:grpSpPr>
      <p:sp>
        <p:nvSpPr>
          <p:cNvPr id="1048745" name="文本框"/>
          <p:cNvSpPr>
            <a:spLocks noGrp="1"/>
          </p:cNvSpPr>
          <p:nvPr>
            <p:ph type="ctrTitle"/>
          </p:nvPr>
        </p:nvSpPr>
        <p:spPr>
          <a:xfrm>
            <a:off x="914400" y="2130425"/>
            <a:ext cx="10363200" cy="266700"/>
          </a:xfrm>
        </p:spPr>
        <p:txBody>
          <a:bodyPr/>
          <a:p>
            <a:r>
              <a:rPr altLang="en-US" lang="zh-CN" smtClean="0"/>
              <a:t>单击此处编辑母版标题样式</a:t>
            </a:r>
            <a:endParaRPr altLang="en-US" lang="zh-CN"/>
          </a:p>
        </p:txBody>
      </p:sp>
      <p:sp>
        <p:nvSpPr>
          <p:cNvPr id="1048746" name="文本框"/>
          <p:cNvSpPr>
            <a:spLocks noGrp="1"/>
          </p:cNvSpPr>
          <p:nvPr>
            <p:ph type="subTitle" idx="1"/>
          </p:nvPr>
        </p:nvSpPr>
        <p:spPr>
          <a:xfrm>
            <a:off x="1828800" y="3886199"/>
            <a:ext cx="8534400" cy="2667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4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6" name=""/>
        <p:cNvGrpSpPr/>
        <p:nvPr/>
      </p:nvGrpSpPr>
      <p:grpSpPr>
        <a:xfrm>
          <a:off x="0" y="0"/>
          <a:ext cx="0" cy="0"/>
          <a:chOff x="0" y="0"/>
          <a:chExt cx="0" cy="0"/>
        </a:xfrm>
      </p:grpSpPr>
      <p:sp>
        <p:nvSpPr>
          <p:cNvPr id="1048786"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87" name="文本框"/>
          <p:cNvSpPr>
            <a:spLocks noGrp="1"/>
          </p:cNvSpPr>
          <p:nvPr>
            <p:ph type="body" orient="vert" idx="1"/>
          </p:nvPr>
        </p:nvSpPr>
        <p:spPr>
          <a:xfrm rot="0">
            <a:off x="10248900" y="1577340"/>
            <a:ext cx="1333500" cy="4526276"/>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9" name="文本框"/>
          <p:cNvSpPr>
            <a:spLocks noGrp="1"/>
          </p:cNvSpPr>
          <p:nvPr>
            <p:ph type="ftr" sz="quarter" idx="11"/>
          </p:nvPr>
        </p:nvSpPr>
        <p:spPr/>
        <p:txBody>
          <a:bodyPr/>
          <a:p>
            <a:endParaRPr altLang="en-US" lang="zh-CN"/>
          </a:p>
        </p:txBody>
      </p:sp>
      <p:sp>
        <p:nvSpPr>
          <p:cNvPr id="104879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0" name=""/>
        <p:cNvGrpSpPr/>
        <p:nvPr/>
      </p:nvGrpSpPr>
      <p:grpSpPr>
        <a:xfrm>
          <a:off x="0" y="0"/>
          <a:ext cx="0" cy="0"/>
          <a:chOff x="0" y="0"/>
          <a:chExt cx="0" cy="0"/>
        </a:xfrm>
      </p:grpSpPr>
      <p:sp>
        <p:nvSpPr>
          <p:cNvPr id="1048754" name="文本框"/>
          <p:cNvSpPr>
            <a:spLocks noGrp="1"/>
          </p:cNvSpPr>
          <p:nvPr>
            <p:ph type="title" orient="vert"/>
          </p:nvPr>
        </p:nvSpPr>
        <p:spPr>
          <a:xfrm>
            <a:off x="8420100" y="274638"/>
            <a:ext cx="266700" cy="5851525"/>
          </a:xfrm>
        </p:spPr>
        <p:txBody>
          <a:bodyPr vert="eaVert"/>
          <a:p>
            <a:r>
              <a:rPr altLang="en-US" lang="zh-CN" smtClean="0"/>
              <a:t>单击此处编辑母版标题样式</a:t>
            </a:r>
            <a:endParaRPr altLang="en-US" lang="zh-CN"/>
          </a:p>
        </p:txBody>
      </p:sp>
      <p:sp>
        <p:nvSpPr>
          <p:cNvPr id="1048755" name="文本框"/>
          <p:cNvSpPr>
            <a:spLocks noGrp="1"/>
          </p:cNvSpPr>
          <p:nvPr>
            <p:ph type="body" orient="vert" idx="1"/>
          </p:nvPr>
        </p:nvSpPr>
        <p:spPr>
          <a:xfrm>
            <a:off x="5143500" y="274638"/>
            <a:ext cx="13335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7" name="文本框"/>
          <p:cNvSpPr>
            <a:spLocks noGrp="1"/>
          </p:cNvSpPr>
          <p:nvPr>
            <p:ph type="ftr" sz="quarter" idx="11"/>
          </p:nvPr>
        </p:nvSpPr>
        <p:spPr/>
        <p:txBody>
          <a:bodyPr/>
          <a:p>
            <a:endParaRPr altLang="en-US" lang="zh-CN"/>
          </a:p>
        </p:txBody>
      </p:sp>
      <p:sp>
        <p:nvSpPr>
          <p:cNvPr id="104875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26" name=""/>
        <p:cNvGrpSpPr/>
        <p:nvPr/>
      </p:nvGrpSpPr>
      <p:grpSpPr>
        <a:xfrm>
          <a:off x="0" y="0"/>
          <a:ext cx="0" cy="0"/>
          <a:chOff x="0" y="0"/>
          <a:chExt cx="0" cy="0"/>
        </a:xfrm>
      </p:grpSpPr>
      <p:sp>
        <p:nvSpPr>
          <p:cNvPr id="104859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9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9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9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9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rot="0">
            <a:off x="3195573" y="2067305"/>
            <a:ext cx="5800851" cy="57403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pitchFamily="0" charset="0"/>
              <a:cs typeface="Trebuchet MS" pitchFamily="0" charset="0"/>
            </a:endParaRPr>
          </a:p>
        </p:txBody>
      </p:sp>
      <p:sp>
        <p:nvSpPr>
          <p:cNvPr id="1048602" name="文本框"/>
          <p:cNvSpPr>
            <a:spLocks noGrp="1"/>
          </p:cNvSpPr>
          <p:nvPr>
            <p:ph type="body" idx="4"/>
          </p:nvPr>
        </p:nvSpPr>
        <p:spPr>
          <a:xfrm rot="0">
            <a:off x="1828800" y="3840480"/>
            <a:ext cx="8534401" cy="358140"/>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04"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05"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2" name=""/>
        <p:cNvGrpSpPr/>
        <p:nvPr/>
      </p:nvGrpSpPr>
      <p:grpSpPr>
        <a:xfrm>
          <a:off x="0" y="0"/>
          <a:ext cx="0" cy="0"/>
          <a:chOff x="0" y="0"/>
          <a:chExt cx="0" cy="0"/>
        </a:xfrm>
      </p:grpSpPr>
      <p:sp>
        <p:nvSpPr>
          <p:cNvPr id="104861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1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1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2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2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rot="0">
            <a:off x="755332" y="385444"/>
            <a:ext cx="10681335" cy="723901"/>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627"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628"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pitchFamily="0" charset="0"/>
              <a:ea typeface="宋体" pitchFamily="0" charset="0"/>
              <a:cs typeface="Calibri" pitchFamily="0" charset="0"/>
            </a:endParaRPr>
          </a:p>
        </p:txBody>
      </p:sp>
      <p:sp>
        <p:nvSpPr>
          <p:cNvPr id="1048629"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5" name=""/>
        <p:cNvGrpSpPr/>
        <p:nvPr/>
      </p:nvGrpSpPr>
      <p:grpSpPr>
        <a:xfrm>
          <a:off x="0" y="0"/>
          <a:ext cx="0" cy="0"/>
          <a:chOff x="0" y="0"/>
          <a:chExt cx="0" cy="0"/>
        </a:xfrm>
      </p:grpSpPr>
      <p:sp>
        <p:nvSpPr>
          <p:cNvPr id="1048781"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82" name="文本框"/>
          <p:cNvSpPr>
            <a:spLocks noGrp="1"/>
          </p:cNvSpPr>
          <p:nvPr>
            <p:ph idx="1"/>
          </p:nvPr>
        </p:nvSpPr>
        <p:spPr>
          <a:xfrm rot="0">
            <a:off x="609600" y="1577340"/>
            <a:ext cx="10972800" cy="1333501"/>
          </a:xfrm>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84" name="文本框"/>
          <p:cNvSpPr>
            <a:spLocks noGrp="1"/>
          </p:cNvSpPr>
          <p:nvPr>
            <p:ph type="ftr" sz="quarter" idx="11"/>
          </p:nvPr>
        </p:nvSpPr>
        <p:spPr/>
        <p:txBody>
          <a:bodyPr/>
          <a:p>
            <a:endParaRPr altLang="en-US" lang="zh-CN"/>
          </a:p>
        </p:txBody>
      </p:sp>
      <p:sp>
        <p:nvSpPr>
          <p:cNvPr id="104878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2" name=""/>
        <p:cNvGrpSpPr/>
        <p:nvPr/>
      </p:nvGrpSpPr>
      <p:grpSpPr>
        <a:xfrm>
          <a:off x="0" y="0"/>
          <a:ext cx="0" cy="0"/>
          <a:chOff x="0" y="0"/>
          <a:chExt cx="0" cy="0"/>
        </a:xfrm>
      </p:grpSpPr>
      <p:sp>
        <p:nvSpPr>
          <p:cNvPr id="1048765" name="文本框"/>
          <p:cNvSpPr>
            <a:spLocks noGrp="1"/>
          </p:cNvSpPr>
          <p:nvPr>
            <p:ph type="title"/>
          </p:nvPr>
        </p:nvSpPr>
        <p:spPr>
          <a:xfrm>
            <a:off x="722313" y="4406900"/>
            <a:ext cx="7772400" cy="596900"/>
          </a:xfrm>
        </p:spPr>
        <p:txBody>
          <a:bodyPr anchor="t"/>
          <a:lstStyle>
            <a:lvl1pPr algn="l">
              <a:defRPr b="1" cap="all" sz="4000"/>
            </a:lvl1pPr>
          </a:lstStyle>
          <a:p>
            <a:r>
              <a:rPr altLang="en-US" lang="zh-CN" smtClean="0"/>
              <a:t>单击此处编辑母版标题样式</a:t>
            </a:r>
            <a:endParaRPr altLang="en-US" lang="zh-CN"/>
          </a:p>
        </p:txBody>
      </p:sp>
      <p:sp>
        <p:nvSpPr>
          <p:cNvPr id="1048766" name="文本框"/>
          <p:cNvSpPr>
            <a:spLocks noGrp="1"/>
          </p:cNvSpPr>
          <p:nvPr>
            <p:ph type="body" idx="1"/>
          </p:nvPr>
        </p:nvSpPr>
        <p:spPr>
          <a:xfrm>
            <a:off x="722313" y="4102099"/>
            <a:ext cx="7772400" cy="304801"/>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6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8" name="文本框"/>
          <p:cNvSpPr>
            <a:spLocks noGrp="1"/>
          </p:cNvSpPr>
          <p:nvPr>
            <p:ph type="ftr" sz="quarter" idx="11"/>
          </p:nvPr>
        </p:nvSpPr>
        <p:spPr/>
        <p:txBody>
          <a:bodyPr/>
          <a:p>
            <a:endParaRPr altLang="en-US" lang="zh-CN"/>
          </a:p>
        </p:txBody>
      </p:sp>
      <p:sp>
        <p:nvSpPr>
          <p:cNvPr id="104876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7" name=""/>
        <p:cNvGrpSpPr/>
        <p:nvPr/>
      </p:nvGrpSpPr>
      <p:grpSpPr>
        <a:xfrm>
          <a:off x="0" y="0"/>
          <a:ext cx="0" cy="0"/>
          <a:chOff x="0" y="0"/>
          <a:chExt cx="0" cy="0"/>
        </a:xfrm>
      </p:grpSpPr>
      <p:sp>
        <p:nvSpPr>
          <p:cNvPr id="1048791"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92" name="文本框"/>
          <p:cNvSpPr>
            <a:spLocks noGrp="1"/>
          </p:cNvSpPr>
          <p:nvPr>
            <p:ph sz="half" idx="1"/>
          </p:nvPr>
        </p:nvSpPr>
        <p:spPr>
          <a:xfrm>
            <a:off x="457200" y="1600200"/>
            <a:ext cx="4038600" cy="20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3" name="文本框"/>
          <p:cNvSpPr>
            <a:spLocks noGrp="1"/>
          </p:cNvSpPr>
          <p:nvPr>
            <p:ph sz="half" idx="2"/>
          </p:nvPr>
        </p:nvSpPr>
        <p:spPr>
          <a:xfrm>
            <a:off x="4648200" y="1600200"/>
            <a:ext cx="4038600" cy="203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4"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95" name="文本框"/>
          <p:cNvSpPr>
            <a:spLocks noGrp="1"/>
          </p:cNvSpPr>
          <p:nvPr>
            <p:ph type="ftr" sz="quarter" idx="11"/>
          </p:nvPr>
        </p:nvSpPr>
        <p:spPr/>
        <p:txBody>
          <a:bodyPr/>
          <a:p>
            <a:endParaRPr altLang="en-US" lang="zh-CN"/>
          </a:p>
        </p:txBody>
      </p:sp>
      <p:sp>
        <p:nvSpPr>
          <p:cNvPr id="1048796"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3" name=""/>
        <p:cNvGrpSpPr/>
        <p:nvPr/>
      </p:nvGrpSpPr>
      <p:grpSpPr>
        <a:xfrm>
          <a:off x="0" y="0"/>
          <a:ext cx="0" cy="0"/>
          <a:chOff x="0" y="0"/>
          <a:chExt cx="0" cy="0"/>
        </a:xfrm>
      </p:grpSpPr>
      <p:sp>
        <p:nvSpPr>
          <p:cNvPr id="1048770"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71" name="文本框"/>
          <p:cNvSpPr>
            <a:spLocks noGrp="1"/>
          </p:cNvSpPr>
          <p:nvPr>
            <p:ph type="body" idx="1"/>
          </p:nvPr>
        </p:nvSpPr>
        <p:spPr>
          <a:xfrm>
            <a:off x="457200" y="1819275"/>
            <a:ext cx="4040188" cy="3556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2" name="文本框"/>
          <p:cNvSpPr>
            <a:spLocks noGrp="1"/>
          </p:cNvSpPr>
          <p:nvPr>
            <p:ph sz="half" idx="2"/>
          </p:nvPr>
        </p:nvSpPr>
        <p:spPr>
          <a:xfrm>
            <a:off x="457200" y="2174875"/>
            <a:ext cx="4040188" cy="140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body" sz="quarter" idx="3"/>
          </p:nvPr>
        </p:nvSpPr>
        <p:spPr>
          <a:xfrm>
            <a:off x="4645025" y="1819275"/>
            <a:ext cx="4041775" cy="355600"/>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74" name="文本框"/>
          <p:cNvSpPr>
            <a:spLocks noGrp="1"/>
          </p:cNvSpPr>
          <p:nvPr>
            <p:ph sz="quarter" idx="4"/>
          </p:nvPr>
        </p:nvSpPr>
        <p:spPr>
          <a:xfrm>
            <a:off x="4645025" y="2174875"/>
            <a:ext cx="4041775" cy="1409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6" name="文本框"/>
          <p:cNvSpPr>
            <a:spLocks noGrp="1"/>
          </p:cNvSpPr>
          <p:nvPr>
            <p:ph type="ftr" sz="quarter" idx="11"/>
          </p:nvPr>
        </p:nvSpPr>
        <p:spPr/>
        <p:txBody>
          <a:bodyPr/>
          <a:p>
            <a:endParaRPr altLang="en-US" lang="zh-CN"/>
          </a:p>
        </p:txBody>
      </p:sp>
      <p:sp>
        <p:nvSpPr>
          <p:cNvPr id="104877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69" name=""/>
        <p:cNvGrpSpPr/>
        <p:nvPr/>
      </p:nvGrpSpPr>
      <p:grpSpPr>
        <a:xfrm>
          <a:off x="0" y="0"/>
          <a:ext cx="0" cy="0"/>
          <a:chOff x="0" y="0"/>
          <a:chExt cx="0" cy="0"/>
        </a:xfrm>
      </p:grpSpPr>
      <p:sp>
        <p:nvSpPr>
          <p:cNvPr id="1048750" name="文本框"/>
          <p:cNvSpPr>
            <a:spLocks noGrp="1"/>
          </p:cNvSpPr>
          <p:nvPr>
            <p:ph type="title"/>
          </p:nvPr>
        </p:nvSpPr>
        <p:spPr>
          <a:xfrm rot="0">
            <a:off x="755332" y="385444"/>
            <a:ext cx="10681335" cy="266701"/>
          </a:xfrm>
        </p:spPr>
        <p:txBody>
          <a:bodyPr/>
          <a:p>
            <a:r>
              <a:rPr altLang="en-US" lang="zh-CN" smtClean="0"/>
              <a:t>单击此处编辑母版标题样式</a:t>
            </a:r>
            <a:endParaRPr altLang="en-US" lang="zh-CN"/>
          </a:p>
        </p:txBody>
      </p:sp>
      <p:sp>
        <p:nvSpPr>
          <p:cNvPr id="104875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52" name="文本框"/>
          <p:cNvSpPr>
            <a:spLocks noGrp="1"/>
          </p:cNvSpPr>
          <p:nvPr>
            <p:ph type="ftr" sz="quarter" idx="11"/>
          </p:nvPr>
        </p:nvSpPr>
        <p:spPr/>
        <p:txBody>
          <a:bodyPr/>
          <a:p>
            <a:endParaRPr altLang="en-US" lang="zh-CN"/>
          </a:p>
        </p:txBody>
      </p:sp>
      <p:sp>
        <p:nvSpPr>
          <p:cNvPr id="104875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4" name=""/>
        <p:cNvGrpSpPr/>
        <p:nvPr/>
      </p:nvGrpSpPr>
      <p:grpSpPr>
        <a:xfrm>
          <a:off x="0" y="0"/>
          <a:ext cx="0" cy="0"/>
          <a:chOff x="0" y="0"/>
          <a:chExt cx="0" cy="0"/>
        </a:xfrm>
      </p:grpSpPr>
      <p:sp>
        <p:nvSpPr>
          <p:cNvPr id="104877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79" name="文本框"/>
          <p:cNvSpPr>
            <a:spLocks noGrp="1"/>
          </p:cNvSpPr>
          <p:nvPr>
            <p:ph type="ftr" sz="quarter" idx="11"/>
          </p:nvPr>
        </p:nvSpPr>
        <p:spPr/>
        <p:txBody>
          <a:bodyPr/>
          <a:p>
            <a:endParaRPr altLang="en-US" lang="zh-CN"/>
          </a:p>
        </p:txBody>
      </p:sp>
      <p:sp>
        <p:nvSpPr>
          <p:cNvPr id="104878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78" name=""/>
        <p:cNvGrpSpPr/>
        <p:nvPr/>
      </p:nvGrpSpPr>
      <p:grpSpPr>
        <a:xfrm>
          <a:off x="0" y="0"/>
          <a:ext cx="0" cy="0"/>
          <a:chOff x="0" y="0"/>
          <a:chExt cx="0" cy="0"/>
        </a:xfrm>
      </p:grpSpPr>
      <p:sp>
        <p:nvSpPr>
          <p:cNvPr id="1048797" name="文本框"/>
          <p:cNvSpPr>
            <a:spLocks noGrp="1"/>
          </p:cNvSpPr>
          <p:nvPr>
            <p:ph type="title"/>
          </p:nvPr>
        </p:nvSpPr>
        <p:spPr>
          <a:xfrm>
            <a:off x="457200" y="825500"/>
            <a:ext cx="3008313" cy="609600"/>
          </a:xfrm>
        </p:spPr>
        <p:txBody>
          <a:bodyPr anchor="b"/>
          <a:lstStyle>
            <a:lvl1pPr algn="l">
              <a:defRPr b="1" sz="2000"/>
            </a:lvl1pPr>
          </a:lstStyle>
          <a:p>
            <a:r>
              <a:rPr altLang="en-US" lang="zh-CN" smtClean="0"/>
              <a:t>单击此处编辑母版标题样式</a:t>
            </a:r>
            <a:endParaRPr altLang="en-US" lang="zh-CN"/>
          </a:p>
        </p:txBody>
      </p:sp>
      <p:sp>
        <p:nvSpPr>
          <p:cNvPr id="1048798" name="文本框"/>
          <p:cNvSpPr>
            <a:spLocks noGrp="1"/>
          </p:cNvSpPr>
          <p:nvPr>
            <p:ph idx="1"/>
          </p:nvPr>
        </p:nvSpPr>
        <p:spPr>
          <a:xfrm>
            <a:off x="3575050" y="273050"/>
            <a:ext cx="5111750" cy="18669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99" name="文本框"/>
          <p:cNvSpPr>
            <a:spLocks noGrp="1"/>
          </p:cNvSpPr>
          <p:nvPr>
            <p:ph type="body" sz="half" idx="2"/>
          </p:nvPr>
        </p:nvSpPr>
        <p:spPr>
          <a:xfrm>
            <a:off x="457200" y="1435100"/>
            <a:ext cx="3008313" cy="2032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80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801" name="文本框"/>
          <p:cNvSpPr>
            <a:spLocks noGrp="1"/>
          </p:cNvSpPr>
          <p:nvPr>
            <p:ph type="ftr" sz="quarter" idx="11"/>
          </p:nvPr>
        </p:nvSpPr>
        <p:spPr/>
        <p:txBody>
          <a:bodyPr/>
          <a:p>
            <a:endParaRPr altLang="en-US" lang="zh-CN"/>
          </a:p>
        </p:txBody>
      </p:sp>
      <p:sp>
        <p:nvSpPr>
          <p:cNvPr id="104880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1" name=""/>
        <p:cNvGrpSpPr/>
        <p:nvPr/>
      </p:nvGrpSpPr>
      <p:grpSpPr>
        <a:xfrm>
          <a:off x="0" y="0"/>
          <a:ext cx="0" cy="0"/>
          <a:chOff x="0" y="0"/>
          <a:chExt cx="0" cy="0"/>
        </a:xfrm>
      </p:grpSpPr>
      <p:sp>
        <p:nvSpPr>
          <p:cNvPr id="1048759" name="文本框"/>
          <p:cNvSpPr>
            <a:spLocks noGrp="1"/>
          </p:cNvSpPr>
          <p:nvPr>
            <p:ph type="title"/>
          </p:nvPr>
        </p:nvSpPr>
        <p:spPr>
          <a:xfrm>
            <a:off x="1792288" y="5062537"/>
            <a:ext cx="5486400" cy="304801"/>
          </a:xfrm>
        </p:spPr>
        <p:txBody>
          <a:bodyPr anchor="b"/>
          <a:lstStyle>
            <a:lvl1pPr algn="l">
              <a:defRPr b="1" sz="2000"/>
            </a:lvl1pPr>
          </a:lstStyle>
          <a:p>
            <a:r>
              <a:rPr altLang="en-US" lang="zh-CN" smtClean="0"/>
              <a:t>单击此处编辑母版标题样式</a:t>
            </a:r>
            <a:endParaRPr altLang="en-US" lang="zh-CN"/>
          </a:p>
        </p:txBody>
      </p:sp>
      <p:sp>
        <p:nvSpPr>
          <p:cNvPr id="1048760"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1" name="文本框"/>
          <p:cNvSpPr>
            <a:spLocks noGrp="1"/>
          </p:cNvSpPr>
          <p:nvPr>
            <p:ph type="body" sz="half" idx="2"/>
          </p:nvPr>
        </p:nvSpPr>
        <p:spPr>
          <a:xfrm>
            <a:off x="1792288" y="5367338"/>
            <a:ext cx="5486400" cy="203200"/>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6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63" name="文本框"/>
          <p:cNvSpPr>
            <a:spLocks noGrp="1"/>
          </p:cNvSpPr>
          <p:nvPr>
            <p:ph type="ftr" sz="quarter" idx="11"/>
          </p:nvPr>
        </p:nvSpPr>
        <p:spPr/>
        <p:txBody>
          <a:bodyPr/>
          <a:p>
            <a:endParaRPr altLang="en-US" lang="zh-CN"/>
          </a:p>
        </p:txBody>
      </p:sp>
      <p:sp>
        <p:nvSpPr>
          <p:cNvPr id="104876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577"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578"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580"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583"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rot="0">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pitchFamily="0" charset="0"/>
              <a:cs typeface="Trebuchet MS" pitchFamily="0" charset="0"/>
            </a:endParaRPr>
          </a:p>
        </p:txBody>
      </p:sp>
      <p:sp>
        <p:nvSpPr>
          <p:cNvPr id="1048587" name="文本框"/>
          <p:cNvSpPr>
            <a:spLocks noGrp="1"/>
          </p:cNvSpPr>
          <p:nvPr>
            <p:ph type="body" idx="1"/>
          </p:nvPr>
        </p:nvSpPr>
        <p:spPr>
          <a:xfrm rot="0">
            <a:off x="609600" y="1577340"/>
            <a:ext cx="10972800" cy="4526276"/>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rot="0">
            <a:off x="4145279" y="6377940"/>
            <a:ext cx="3901439"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pitchFamily="0" charset="0"/>
              <a:ea typeface="宋体" pitchFamily="0" charset="0"/>
              <a:cs typeface="Calibri" pitchFamily="0" charset="0"/>
            </a:endParaRPr>
          </a:p>
        </p:txBody>
      </p:sp>
      <p:sp>
        <p:nvSpPr>
          <p:cNvPr id="1048589" name="文本框"/>
          <p:cNvSpPr>
            <a:spLocks noGrp="1"/>
          </p:cNvSpPr>
          <p:nvPr>
            <p:ph type="dt" idx="6"/>
          </p:nvPr>
        </p:nvSpPr>
        <p:spPr>
          <a:xfrm rot="0">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pitchFamily="0" charset="0"/>
                <a:ea typeface="宋体" pitchFamily="0" charset="0"/>
                <a:cs typeface="Calibri" pitchFamily="0" charset="0"/>
              </a:rPr>
              <a:t>8/26/2025</a:t>
            </a:fld>
            <a:endParaRPr altLang="en-US" lang="zh-CN">
              <a:solidFill>
                <a:srgbClr val="898989"/>
              </a:solidFill>
              <a:latin typeface="Calibri" pitchFamily="0" charset="0"/>
              <a:ea typeface="宋体" pitchFamily="0" charset="0"/>
              <a:cs typeface="Calibri" pitchFamily="0" charset="0"/>
            </a:endParaRPr>
          </a:p>
        </p:txBody>
      </p:sp>
      <p:sp>
        <p:nvSpPr>
          <p:cNvPr id="1048590" name="文本框"/>
          <p:cNvSpPr>
            <a:spLocks noGrp="1"/>
          </p:cNvSpPr>
          <p:nvPr>
            <p:ph type="sldNum" idx="7"/>
          </p:nvPr>
        </p:nvSpPr>
        <p:spPr>
          <a:xfrm rot="0">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&lt;#&gt;</a:t>
            </a:fld>
            <a:endParaRPr altLang="en-US" b="0" sz="1100" i="0" lang="zh-CN" spc="10">
              <a:solidFill>
                <a:srgbClr val="2D936B"/>
              </a:solidFill>
              <a:latin typeface="Trebuchet MS" pitchFamily="0" charset="0"/>
              <a:ea typeface="宋体" pitchFamily="0" charset="0"/>
              <a:cs typeface="Trebuchet MS"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pitchFamily="0" charset="0"/>
          <a:ea typeface="宋体" pitchFamily="0" charset="0"/>
          <a:cs typeface="Calibri" pitchFamily="0" charset="0"/>
        </a:defRPr>
      </a:lvl1pPr>
    </p:titleStyle>
    <p:bodyStyle>
      <a:lvl1pPr defTabSz="914400" fontAlgn="auto" hangingPunct="1" indent="0" marL="0">
        <a:buNone/>
        <a:defRPr sz="1800">
          <a:latin typeface="Calibri" pitchFamily="0" charset="0"/>
          <a:ea typeface="宋体" pitchFamily="0" charset="0"/>
          <a:cs typeface="Calibri" pitchFamily="0" charset="0"/>
        </a:defRPr>
      </a:lvl1pPr>
      <a:lvl2pPr defTabSz="914400" fontAlgn="auto" hangingPunct="1" indent="0" marL="457200">
        <a:buNone/>
        <a:defRPr sz="1800">
          <a:latin typeface="Calibri" pitchFamily="0" charset="0"/>
          <a:ea typeface="宋体" pitchFamily="0" charset="0"/>
          <a:cs typeface="Calibri" pitchFamily="0" charset="0"/>
        </a:defRPr>
      </a:lvl2pPr>
      <a:lvl3pPr defTabSz="914400" fontAlgn="auto" hangingPunct="1" indent="0" marL="914400">
        <a:buNone/>
        <a:defRPr sz="1800">
          <a:latin typeface="Calibri" pitchFamily="0" charset="0"/>
          <a:ea typeface="宋体" pitchFamily="0" charset="0"/>
          <a:cs typeface="Calibri" pitchFamily="0" charset="0"/>
        </a:defRPr>
      </a:lvl3pPr>
      <a:lvl4pPr defTabSz="914400" fontAlgn="auto" hangingPunct="1" indent="0" marL="1371600">
        <a:buNone/>
        <a:defRPr sz="1800">
          <a:latin typeface="Calibri" pitchFamily="0" charset="0"/>
          <a:ea typeface="宋体" pitchFamily="0" charset="0"/>
          <a:cs typeface="Calibri" pitchFamily="0" charset="0"/>
        </a:defRPr>
      </a:lvl4pPr>
      <a:lvl5pPr defTabSz="914400" fontAlgn="auto" hangingPunct="1" indent="0" marL="1828800">
        <a:buNone/>
        <a:defRPr sz="1800">
          <a:latin typeface="Calibri" pitchFamily="0" charset="0"/>
          <a:ea typeface="宋体" pitchFamily="0" charset="0"/>
          <a:cs typeface="Calibri" pitchFamily="0" charset="0"/>
        </a:defRPr>
      </a:lvl5pPr>
      <a:lvl6pPr defTabSz="914400" fontAlgn="auto" hangingPunct="1" indent="0" marL="2286000">
        <a:buNone/>
        <a:defRPr sz="1800">
          <a:latin typeface="Calibri" pitchFamily="0" charset="0"/>
          <a:ea typeface="宋体" pitchFamily="0" charset="0"/>
          <a:cs typeface="Calibri" pitchFamily="0" charset="0"/>
        </a:defRPr>
      </a:lvl6pPr>
      <a:lvl7pPr defTabSz="914400" fontAlgn="auto" hangingPunct="1" indent="0" marL="2743200">
        <a:buNone/>
        <a:defRPr sz="1800">
          <a:latin typeface="Calibri" pitchFamily="0" charset="0"/>
          <a:ea typeface="宋体" pitchFamily="0" charset="0"/>
          <a:cs typeface="Calibri" pitchFamily="0" charset="0"/>
        </a:defRPr>
      </a:lvl7pPr>
      <a:lvl8pPr defTabSz="914400" fontAlgn="auto" hangingPunct="1" indent="0" marL="3200400">
        <a:buNone/>
        <a:defRPr sz="1800">
          <a:latin typeface="Calibri" pitchFamily="0" charset="0"/>
          <a:ea typeface="宋体" pitchFamily="0" charset="0"/>
          <a:cs typeface="Calibri" pitchFamily="0" charset="0"/>
        </a:defRPr>
      </a:lvl8pPr>
      <a:lvl9pPr defTabSz="914400" fontAlgn="auto" hangingPunct="1" indent="0" marL="3200400">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60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rot="0">
            <a:off x="3752849" y="1190625"/>
            <a:ext cx="1666874" cy="1438275"/>
          </a:xfrm>
          <a:custGeom>
            <a:avLst/>
            <a:gdLst>
              <a:gd name="T1" fmla="*/ 0 w 21600"/>
              <a:gd name="T2" fmla="*/ 0 h 21600"/>
              <a:gd name="T3" fmla="*/ 21600 w 21600"/>
              <a:gd name="T4" fmla="*/ 21600 h 21600"/>
            </a:gdLst>
            <a:ah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ap="flat" cmpd="sng">
            <a:noFill/>
            <a:prstDash val="solid"/>
            <a:miter/>
          </a:ln>
        </p:spPr>
      </p:sp>
      <p:sp>
        <p:nvSpPr>
          <p:cNvPr id="1048609" name="曲线"/>
          <p:cNvSpPr/>
          <p:nvPr/>
        </p:nvSpPr>
        <p:spPr>
          <a:xfrm rot="0">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rot="0">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pitchFamily="0" charset="0"/>
                <a:cs typeface="Times New Roman" pitchFamily="18" charset="0"/>
              </a:rPr>
              <a:t>Digital Portfolio </a:t>
            </a:r>
            <a:br>
              <a:rPr altLang="en-US" baseline="0" b="1" cap="none" sz="3200" i="0" kern="0" lang="zh-CN" spc="0" strike="noStrike" u="none">
                <a:solidFill>
                  <a:srgbClr val="0F0F0F"/>
                </a:solidFill>
                <a:latin typeface="Roboto" pitchFamily="2" charset="0"/>
                <a:ea typeface="宋体" pitchFamily="0" charset="0"/>
                <a:cs typeface="Trebuchet MS" pitchFamily="0" charset="0"/>
              </a:rPr>
            </a:br>
            <a:endParaRPr altLang="en-US" baseline="0" b="0" cap="none" sz="3200" i="0" kern="0" lang="zh-CN" spc="15" strike="noStrike" u="none">
              <a:solidFill>
                <a:schemeClr val="tx1"/>
              </a:solidFill>
              <a:latin typeface="Trebuchet MS" pitchFamily="0" charset="0"/>
              <a:ea typeface="宋体" pitchFamily="0" charset="0"/>
              <a:cs typeface="Trebuchet MS" pitchFamily="0" charset="0"/>
            </a:endParaRPr>
          </a:p>
        </p:txBody>
      </p:sp>
      <p:pic>
        <p:nvPicPr>
          <p:cNvPr id="2097152"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11"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12" name="矩形"/>
          <p:cNvSpPr/>
          <p:nvPr/>
        </p:nvSpPr>
        <p:spPr>
          <a:xfrm rot="0">
            <a:off x="2554541" y="3314150"/>
            <a:ext cx="8610599" cy="22250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STUDENT NAME:</a:t>
            </a:r>
            <a:r>
              <a:rPr altLang="zh-CN" baseline="0" b="0" cap="none" sz="2400" i="0" kern="1200" lang="en-US" spc="0" strike="noStrike" u="none">
                <a:solidFill>
                  <a:schemeClr val="tx1"/>
                </a:solidFill>
                <a:latin typeface="Calibri" pitchFamily="0" charset="0"/>
                <a:ea typeface="宋体" pitchFamily="0" charset="0"/>
                <a:cs typeface="Calibri" pitchFamily="0" charset="0"/>
              </a:rPr>
              <a:t> Santhosh </a:t>
            </a:r>
            <a:r>
              <a:rPr altLang="zh-CN" baseline="0" b="0" cap="none" sz="2400" i="0" kern="1200" lang="en-US" spc="0" strike="noStrike" u="none">
                <a:solidFill>
                  <a:schemeClr val="tx1"/>
                </a:solidFill>
                <a:latin typeface="Calibri" pitchFamily="0" charset="0"/>
                <a:ea typeface="宋体" pitchFamily="0" charset="0"/>
                <a:cs typeface="Calibri" pitchFamily="0" charset="0"/>
              </a:rPr>
              <a:t>M</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REGISTER NO AND NMID: 2426j01</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r>
              <a:rPr altLang="zh-CN" baseline="0" b="0" cap="none" sz="2400" i="0" kern="1200" lang="en-US" spc="0" strike="noStrike" u="none">
                <a:solidFill>
                  <a:schemeClr val="tx1"/>
                </a:solidFill>
                <a:latin typeface="Calibri" pitchFamily="0" charset="0"/>
                <a:ea typeface="宋体" pitchFamily="0" charset="0"/>
                <a:cs typeface="Calibri" pitchFamily="0" charset="0"/>
              </a:rPr>
              <a:t>9</a:t>
            </a:r>
            <a:r>
              <a:rPr altLang="zh-CN" baseline="0" b="0" cap="none" sz="2400" i="0" kern="1200" lang="en-US" spc="0" strike="noStrike" u="none">
                <a:solidFill>
                  <a:schemeClr val="tx1"/>
                </a:solidFill>
                <a:latin typeface="Calibri" pitchFamily="0" charset="0"/>
                <a:ea typeface="宋体" pitchFamily="0" charset="0"/>
                <a:cs typeface="Calibri" pitchFamily="0" charset="0"/>
              </a:rPr>
              <a:t>&amp;as</a:t>
            </a:r>
            <a:r>
              <a:rPr altLang="zh-CN" baseline="0" b="0" cap="none" sz="2400" i="0" kern="1200" lang="en-US" spc="0" strike="noStrike" u="none">
                <a:solidFill>
                  <a:schemeClr val="tx1"/>
                </a:solidFill>
                <a:latin typeface="Calibri" pitchFamily="0" charset="0"/>
                <a:ea typeface="宋体" pitchFamily="0" charset="0"/>
                <a:cs typeface="Calibri" pitchFamily="0" charset="0"/>
              </a:rPr>
              <a:t>b</a:t>
            </a:r>
            <a:r>
              <a:rPr altLang="zh-CN" baseline="0" b="0" cap="none" sz="2400" i="0" kern="1200" lang="en-US" spc="0" strike="noStrike" u="none">
                <a:solidFill>
                  <a:schemeClr val="tx1"/>
                </a:solidFill>
                <a:latin typeface="Calibri" pitchFamily="0" charset="0"/>
                <a:ea typeface="宋体" pitchFamily="0" charset="0"/>
                <a:cs typeface="Calibri" pitchFamily="0" charset="0"/>
              </a:rPr>
              <a:t>r</a:t>
            </a:r>
            <a:r>
              <a:rPr altLang="zh-CN" baseline="0" b="0" cap="none" sz="2400" i="0" kern="1200" lang="en-US" spc="0" strike="noStrike" u="none">
                <a:solidFill>
                  <a:schemeClr val="tx1"/>
                </a:solidFill>
                <a:latin typeface="Calibri" pitchFamily="0" charset="0"/>
                <a:ea typeface="宋体" pitchFamily="0" charset="0"/>
                <a:cs typeface="Calibri" pitchFamily="0" charset="0"/>
              </a:rPr>
              <a:t>u172426j01</a:t>
            </a:r>
            <a:r>
              <a:rPr altLang="zh-CN" baseline="0" b="0" cap="none" sz="2400" i="0" kern="1200" lang="en-US" spc="0" strike="noStrike" u="none">
                <a:solidFill>
                  <a:schemeClr val="tx1"/>
                </a:solidFill>
                <a:latin typeface="Calibri" pitchFamily="0" charset="0"/>
                <a:ea typeface="宋体" pitchFamily="0" charset="0"/>
                <a:cs typeface="Calibri" pitchFamily="0" charset="0"/>
              </a:rPr>
              <a:t>6</a:t>
            </a:r>
            <a:r>
              <a:rPr altLang="zh-CN" baseline="0" b="0" cap="none" sz="2400" i="0" kern="1200" lang="en-US" spc="0" strike="noStrike" u="none">
                <a:solidFill>
                  <a:schemeClr val="tx1"/>
                </a:solidFill>
                <a:latin typeface="Calibri" pitchFamily="0" charset="0"/>
                <a:ea typeface="宋体" pitchFamily="0" charset="0"/>
                <a:cs typeface="Calibri" pitchFamily="0" charset="0"/>
              </a:rPr>
              <a:t>9</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DEPARTMENT : B.Sc(IT)</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COLLEGE:  Sri Vasavi College Self Finance Wing</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Bharathiyar University </a:t>
            </a:r>
            <a:endParaRPr altLang="zh-CN" baseline="0" b="0" cap="none" sz="2400" i="0" kern="1200" lang="en-US" spc="0" strike="noStrike" u="none">
              <a:solidFill>
                <a:schemeClr val="tx1"/>
              </a:solidFill>
              <a:latin typeface="Calibri" pitchFamily="0" charset="0"/>
              <a:ea typeface="宋体" pitchFamily="0" charset="0"/>
              <a:cs typeface="Calibri"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alibri" pitchFamily="0" charset="0"/>
                <a:ea typeface="宋体" pitchFamily="0" charset="0"/>
                <a:cs typeface="Calibri" pitchFamily="0" charset="0"/>
              </a:rPr>
              <a:t>        </a:t>
            </a:r>
            <a:endParaRPr altLang="en-US" baseline="0" b="0" cap="none" sz="2400" i="0" kern="1200" lang="zh-CN" spc="0" strike="noStrike" u="none">
              <a:solidFill>
                <a:schemeClr val="tx1"/>
              </a:solidFill>
              <a:latin typeface="Calibri" pitchFamily="0" charset="0"/>
              <a:ea typeface="宋体" pitchFamily="0" charset="0"/>
              <a:cs typeface="Calibri"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724"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25"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6"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728" name="文本框"/>
          <p:cNvSpPr>
            <a:spLocks noGrp="1"/>
          </p:cNvSpPr>
          <p:nvPr>
            <p:ph type="title"/>
          </p:nvPr>
        </p:nvSpPr>
        <p:spPr>
          <a:xfrm rot="0">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RESULTS AND SCREENSHOTS</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sp>
        <p:nvSpPr>
          <p:cNvPr id="1048729"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0" name="矩形"/>
          <p:cNvSpPr/>
          <p:nvPr/>
        </p:nvSpPr>
        <p:spPr>
          <a:xfrm rot="0">
            <a:off x="2743200" y="2354703"/>
            <a:ext cx="8534019" cy="94868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pic>
        <p:nvPicPr>
          <p:cNvPr id="2097168" name=""/>
          <p:cNvPicPr>
            <a:picLocks/>
          </p:cNvPicPr>
          <p:nvPr/>
        </p:nvPicPr>
        <p:blipFill>
          <a:blip xmlns:r="http://schemas.openxmlformats.org/officeDocument/2006/relationships" r:embed="rId2"/>
          <a:srcRect l="4852" r="4852"/>
          <a:stretch>
            <a:fillRect/>
          </a:stretch>
        </p:blipFill>
        <p:spPr>
          <a:xfrm rot="0">
            <a:off x="4551814" y="1484051"/>
            <a:ext cx="3088371" cy="537394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734"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35"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36"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37" name="文本框"/>
          <p:cNvSpPr>
            <a:spLocks noGrp="1"/>
          </p:cNvSpPr>
          <p:nvPr>
            <p:ph type="title"/>
          </p:nvPr>
        </p:nvSpPr>
        <p:spPr>
          <a:xfrm rot="0">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CONCLUSION</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38"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11</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39" name="矩形"/>
          <p:cNvSpPr/>
          <p:nvPr/>
        </p:nvSpPr>
        <p:spPr>
          <a:xfrm rot="0">
            <a:off x="2851849" y="1483155"/>
            <a:ext cx="6335904" cy="481964"/>
          </a:xfrm>
          <a:prstGeom prst="rect"/>
          <a:noFill/>
          <a:ln w="12700" cap="flat" cmpd="sng">
            <a:noFill/>
            <a:prstDash val="solid"/>
            <a:miter/>
          </a:ln>
        </p:spPr>
      </p:sp>
      <p:sp>
        <p:nvSpPr>
          <p:cNvPr id="1048740" name="矩形"/>
          <p:cNvSpPr/>
          <p:nvPr/>
        </p:nvSpPr>
        <p:spPr>
          <a:xfrm rot="0">
            <a:off x="5677494" y="3007132"/>
            <a:ext cx="857235" cy="386715"/>
          </a:xfrm>
          <a:prstGeom prst="rect"/>
          <a:noFill/>
          <a:ln w="12700" cap="flat" cmpd="sng">
            <a:noFill/>
            <a:prstDash val="solid"/>
            <a:miter/>
          </a:ln>
        </p:spPr>
      </p:sp>
      <p:sp>
        <p:nvSpPr>
          <p:cNvPr id="1048741" name="矩形"/>
          <p:cNvSpPr/>
          <p:nvPr/>
        </p:nvSpPr>
        <p:spPr>
          <a:xfrm rot="0">
            <a:off x="1631243" y="1337207"/>
            <a:ext cx="9359858" cy="6492240"/>
          </a:xfrm>
          <a:prstGeom prst="rect"/>
          <a:noFill/>
          <a:ln w="12700" cap="flat" cmpd="sng">
            <a:noFill/>
            <a:prstDash val="solid"/>
            <a:miter/>
          </a:ln>
        </p:spPr>
        <p:txBody>
          <a:bodyPr anchor="t" anchorCtr="0" bIns="45720" lIns="91440" rIns="91440" tIns="45720" vert="horz" wrap="square">
            <a:prstTxWarp prst="textNoShape"/>
            <a:spAutoFit/>
          </a:bodyPr>
          <a:p>
            <a:pPr algn="l" eaLnBrk="1" fontAlgn="auto" hangingPunct="1" indent="0" latinLnBrk="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3" name=""/>
        <p:cNvGrpSpPr/>
        <p:nvPr/>
      </p:nvGrpSpPr>
      <p:grpSpPr>
        <a:xfrm>
          <a:off x="0" y="0"/>
          <a:ext cx="0" cy="0"/>
          <a:chOff x="0" y="0"/>
          <a:chExt cx="0" cy="0"/>
        </a:xfrm>
      </p:grpSpPr>
      <p:sp>
        <p:nvSpPr>
          <p:cNvPr id="1048630" name="曲线"/>
          <p:cNvSpPr/>
          <p:nvPr/>
        </p:nvSpPr>
        <p:spPr>
          <a:xfrm rot="0">
            <a:off x="0" y="0"/>
            <a:ext cx="12192000"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34" name="组合"/>
          <p:cNvGrpSpPr/>
          <p:nvPr/>
        </p:nvGrpSpPr>
        <p:grpSpPr>
          <a:xfrm>
            <a:off x="7448612" y="0"/>
            <a:ext cx="4743793" cy="6858466"/>
            <a:chOff x="7448612" y="0"/>
            <a:chExt cx="4743793" cy="6858466"/>
          </a:xfrm>
        </p:grpSpPr>
        <p:sp>
          <p:nvSpPr>
            <p:cNvPr id="1048631"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32"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33"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4"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35"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36"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37"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38"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39"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40"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1"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3"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4" name="文本框"/>
          <p:cNvSpPr>
            <a:spLocks noGrp="1"/>
          </p:cNvSpPr>
          <p:nvPr>
            <p:ph type="title"/>
          </p:nvPr>
        </p:nvSpPr>
        <p:spPr>
          <a:xfrm rot="0">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a:t>
            </a:r>
            <a:r>
              <a:rPr altLang="zh-CN" baseline="0" b="1" cap="none" sz="4250" i="0" kern="0" lang="en-US" spc="-85"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25" strike="noStrike" u="none">
                <a:solidFill>
                  <a:schemeClr val="tx1"/>
                </a:solidFill>
                <a:latin typeface="Trebuchet MS" pitchFamily="0" charset="0"/>
                <a:ea typeface="宋体" pitchFamily="0" charset="0"/>
                <a:cs typeface="Trebuchet MS" pitchFamily="0" charset="0"/>
              </a:rPr>
              <a:t>TITLE</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grpSp>
      <p:sp>
        <p:nvSpPr>
          <p:cNvPr id="1048645"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2</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46" name="矩形"/>
          <p:cNvSpPr/>
          <p:nvPr/>
        </p:nvSpPr>
        <p:spPr>
          <a:xfrm rot="0">
            <a:off x="5667288" y="3017647"/>
            <a:ext cx="857235" cy="358140"/>
          </a:xfrm>
          <a:prstGeom prst="rect"/>
          <a:noFill/>
          <a:ln w="12700" cap="flat" cmpd="sng">
            <a:noFill/>
            <a:prstDash val="solid"/>
            <a:miter/>
          </a:ln>
        </p:spPr>
      </p:sp>
      <p:sp>
        <p:nvSpPr>
          <p:cNvPr id="1048647" name="矩形"/>
          <p:cNvSpPr/>
          <p:nvPr/>
        </p:nvSpPr>
        <p:spPr>
          <a:xfrm rot="0">
            <a:off x="3216568" y="1912763"/>
            <a:ext cx="7703882" cy="15773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0000" i="0" kern="1200" lang="en-US" spc="0" strike="noStrike" u="none">
                <a:solidFill>
                  <a:schemeClr val="tx1"/>
                </a:solidFill>
                <a:latin typeface="Droid Sans" pitchFamily="0" charset="0"/>
                <a:ea typeface="宋体" pitchFamily="0" charset="0"/>
                <a:cs typeface="Lucida Sans" pitchFamily="0" charset="0"/>
              </a:rPr>
              <a:t>My Bio Data</a:t>
            </a:r>
            <a:endParaRPr altLang="en-US" baseline="0" b="0" cap="none" sz="10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p:bgPr>
    </p:bg>
    <p:spTree>
      <p:nvGrpSpPr>
        <p:cNvPr id="38" name=""/>
        <p:cNvGrpSpPr/>
        <p:nvPr/>
      </p:nvGrpSpPr>
      <p:grpSpPr>
        <a:xfrm>
          <a:off x="0" y="0"/>
          <a:ext cx="0" cy="0"/>
          <a:chOff x="0" y="0"/>
          <a:chExt cx="0" cy="0"/>
        </a:xfrm>
      </p:grpSpPr>
      <p:sp>
        <p:nvSpPr>
          <p:cNvPr id="1048651" name="曲线"/>
          <p:cNvSpPr/>
          <p:nvPr/>
        </p:nvSpPr>
        <p:spPr>
          <a:xfrm rot="0">
            <a:off x="-76200" y="28579"/>
            <a:ext cx="12481713" cy="6858000"/>
          </a:xfrm>
          <a:custGeom>
            <a:avLst/>
            <a:gdLst>
              <a:gd name="T1" fmla="*/ 0 w 21600"/>
              <a:gd name="T2" fmla="*/ 0 h 21600"/>
              <a:gd name="T3" fmla="*/ 21600 w 21600"/>
              <a:gd name="T4" fmla="*/ 21600 h 21600"/>
            </a:gdLst>
            <a:ahLst/>
            <a:rect l="T1" t="T2" r="T3" b="T4"/>
            <a:pathLst>
              <a:path w="21600" h="21600">
                <a:moveTo>
                  <a:pt x="21599" y="0"/>
                </a:moveTo>
                <a:lnTo>
                  <a:pt x="0" y="0"/>
                </a:lnTo>
                <a:lnTo>
                  <a:pt x="0" y="21596"/>
                </a:lnTo>
                <a:lnTo>
                  <a:pt x="21599" y="21596"/>
                </a:lnTo>
                <a:lnTo>
                  <a:pt x="21599" y="0"/>
                </a:lnTo>
                <a:close/>
              </a:path>
            </a:pathLst>
          </a:custGeom>
          <a:solidFill>
            <a:srgbClr val="F1F1F1"/>
          </a:solidFill>
          <a:ln cap="flat" cmpd="sng">
            <a:noFill/>
            <a:prstDash val="solid"/>
            <a:miter/>
          </a:ln>
        </p:spPr>
      </p:sp>
      <p:grpSp>
        <p:nvGrpSpPr>
          <p:cNvPr id="39" name="组合"/>
          <p:cNvGrpSpPr/>
          <p:nvPr/>
        </p:nvGrpSpPr>
        <p:grpSpPr>
          <a:xfrm>
            <a:off x="7448612" y="0"/>
            <a:ext cx="4743793" cy="6858466"/>
            <a:chOff x="7448612" y="0"/>
            <a:chExt cx="4743793" cy="6858466"/>
          </a:xfrm>
        </p:grpSpPr>
        <p:sp>
          <p:nvSpPr>
            <p:cNvPr id="1048652" name="曲线"/>
            <p:cNvSpPr/>
            <p:nvPr/>
          </p:nvSpPr>
          <p:spPr>
            <a:xfrm rot="0">
              <a:off x="9377426" y="4825"/>
              <a:ext cx="1218563" cy="6853554"/>
            </a:xfrm>
            <a:custGeom>
              <a:avLst/>
              <a:gdLst>
                <a:gd name="T1" fmla="*/ 0 w 21600"/>
                <a:gd name="T2" fmla="*/ 0 h 21600"/>
                <a:gd name="T3" fmla="*/ 21600 w 21600"/>
                <a:gd name="T4" fmla="*/ 21600 h 21600"/>
              </a:gdLst>
              <a:ahLst/>
              <a:rect l="T1" t="T2" r="T3" b="T4"/>
              <a:pathLst>
                <a:path w="21600" h="21600">
                  <a:moveTo>
                    <a:pt x="0" y="0"/>
                  </a:moveTo>
                  <a:lnTo>
                    <a:pt x="21596" y="21595"/>
                  </a:lnTo>
                </a:path>
              </a:pathLst>
            </a:custGeom>
            <a:noFill/>
            <a:ln w="9525" cap="flat" cmpd="sng">
              <a:solidFill>
                <a:srgbClr val="5FCAEE"/>
              </a:solidFill>
              <a:prstDash val="solid"/>
              <a:round/>
            </a:ln>
          </p:spPr>
        </p:sp>
        <p:sp>
          <p:nvSpPr>
            <p:cNvPr id="1048653" name="曲线"/>
            <p:cNvSpPr/>
            <p:nvPr/>
          </p:nvSpPr>
          <p:spPr>
            <a:xfrm rot="0">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5"/>
                  </a:lnTo>
                </a:path>
              </a:pathLst>
            </a:custGeom>
            <a:noFill/>
            <a:ln w="9525" cap="flat" cmpd="sng">
              <a:solidFill>
                <a:srgbClr val="5FCAEE"/>
              </a:solidFill>
              <a:prstDash val="solid"/>
              <a:round/>
            </a:ln>
          </p:spPr>
        </p:sp>
        <p:sp>
          <p:nvSpPr>
            <p:cNvPr id="1048654" name="曲线"/>
            <p:cNvSpPr/>
            <p:nvPr/>
          </p:nvSpPr>
          <p:spPr>
            <a:xfrm rot="0">
              <a:off x="9182100" y="0"/>
              <a:ext cx="3009898"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55" name="曲线"/>
            <p:cNvSpPr/>
            <p:nvPr/>
          </p:nvSpPr>
          <p:spPr>
            <a:xfrm rot="0">
              <a:off x="9602878" y="0"/>
              <a:ext cx="25895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ap="flat" cmpd="sng">
              <a:noFill/>
              <a:prstDash val="solid"/>
              <a:miter/>
            </a:ln>
          </p:spPr>
        </p:sp>
        <p:sp>
          <p:nvSpPr>
            <p:cNvPr id="1048656" name="曲线"/>
            <p:cNvSpPr/>
            <p:nvPr/>
          </p:nvSpPr>
          <p:spPr>
            <a:xfrm rot="0">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57" name="曲线"/>
            <p:cNvSpPr/>
            <p:nvPr/>
          </p:nvSpPr>
          <p:spPr>
            <a:xfrm rot="0">
              <a:off x="9337930" y="0"/>
              <a:ext cx="2854323"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1048658" name="曲线"/>
            <p:cNvSpPr/>
            <p:nvPr/>
          </p:nvSpPr>
          <p:spPr>
            <a:xfrm rot="0">
              <a:off x="10896601" y="0"/>
              <a:ext cx="1295400" cy="6858000"/>
            </a:xfrm>
            <a:custGeom>
              <a:avLst/>
              <a:gdLst>
                <a:gd name="T1" fmla="*/ 0 w 21600"/>
                <a:gd name="T2" fmla="*/ 0 h 21600"/>
                <a:gd name="T3" fmla="*/ 21600 w 21600"/>
                <a:gd name="T4" fmla="*/ 21600 h 21600"/>
              </a:gdLst>
              <a:ah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1048659" name="曲线"/>
            <p:cNvSpPr/>
            <p:nvPr/>
          </p:nvSpPr>
          <p:spPr>
            <a:xfrm rot="0">
              <a:off x="10936247" y="0"/>
              <a:ext cx="1256027"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48660" name="曲线"/>
            <p:cNvSpPr/>
            <p:nvPr/>
          </p:nvSpPr>
          <p:spPr>
            <a:xfrm rot="0">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61" name="曲线"/>
          <p:cNvSpPr/>
          <p:nvPr/>
        </p:nvSpPr>
        <p:spPr>
          <a:xfrm rot="0">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62"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3" name="曲线"/>
          <p:cNvSpPr/>
          <p:nvPr/>
        </p:nvSpPr>
        <p:spPr>
          <a:xfrm rot="0">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ap="flat" cmpd="sng">
            <a:noFill/>
            <a:prstDash val="solid"/>
            <a:miter/>
          </a:ln>
        </p:spPr>
      </p:sp>
      <p:sp>
        <p:nvSpPr>
          <p:cNvPr id="1048664" name="曲线"/>
          <p:cNvSpPr/>
          <p:nvPr/>
        </p:nvSpPr>
        <p:spPr>
          <a:xfrm rot="0">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rot="0">
            <a:off x="10687050" y="6134100"/>
            <a:ext cx="247648" cy="247650"/>
          </a:xfrm>
          <a:prstGeom prst="rect"/>
          <a:noFill/>
          <a:ln w="12700" cap="flat" cmpd="sng">
            <a:noFill/>
            <a:prstDash val="solid"/>
            <a:miter/>
          </a:ln>
        </p:spPr>
      </p:pic>
      <p:grpSp>
        <p:nvGrpSpPr>
          <p:cNvPr id="40" name="组合"/>
          <p:cNvGrpSpPr/>
          <p:nvPr/>
        </p:nvGrpSpPr>
        <p:grpSpPr>
          <a:xfrm>
            <a:off x="47625" y="3819523"/>
            <a:ext cx="4124324" cy="3009896"/>
            <a:chOff x="47625" y="3819523"/>
            <a:chExt cx="4124324" cy="3009896"/>
          </a:xfrm>
        </p:grpSpPr>
        <p:pic>
          <p:nvPicPr>
            <p:cNvPr id="2097156" name="图片"/>
            <p:cNvPicPr>
              <a:picLocks/>
            </p:cNvPicPr>
            <p:nvPr/>
          </p:nvPicPr>
          <p:blipFill>
            <a:blip xmlns:r="http://schemas.openxmlformats.org/officeDocument/2006/relationships" r:embed="rId2" cstate="print"/>
            <a:stretch>
              <a:fillRect/>
            </a:stretch>
          </p:blipFill>
          <p:spPr>
            <a:xfrm rot="0">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rot="0">
              <a:off x="47625" y="3819523"/>
              <a:ext cx="1733550" cy="3009896"/>
            </a:xfrm>
            <a:prstGeom prst="rect"/>
            <a:noFill/>
            <a:ln w="12700" cap="flat" cmpd="sng">
              <a:noFill/>
              <a:prstDash val="solid"/>
              <a:miter/>
            </a:ln>
          </p:spPr>
        </p:pic>
      </p:grpSp>
      <p:sp>
        <p:nvSpPr>
          <p:cNvPr id="1048665" name="文本框"/>
          <p:cNvSpPr>
            <a:spLocks noGrp="1"/>
          </p:cNvSpPr>
          <p:nvPr>
            <p:ph type="title"/>
          </p:nvPr>
        </p:nvSpPr>
        <p:spPr>
          <a:xfrm rot="0">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pitchFamily="0" charset="0"/>
                <a:ea typeface="宋体" pitchFamily="0" charset="0"/>
                <a:cs typeface="Trebuchet MS" pitchFamily="0" charset="0"/>
              </a:rPr>
              <a:t>A</a:t>
            </a:r>
            <a:r>
              <a:rPr altLang="zh-CN" baseline="0" b="1" cap="none" sz="4800" i="0" kern="0" lang="en-US" spc="-5" strike="noStrike" u="none">
                <a:solidFill>
                  <a:schemeClr val="tx1"/>
                </a:solidFill>
                <a:latin typeface="Trebuchet MS" pitchFamily="0" charset="0"/>
                <a:ea typeface="宋体" pitchFamily="0" charset="0"/>
                <a:cs typeface="Trebuchet MS" pitchFamily="0" charset="0"/>
              </a:rPr>
              <a:t>G</a:t>
            </a:r>
            <a:r>
              <a:rPr altLang="zh-CN" baseline="0" b="1" cap="none" sz="4800" i="0" kern="0" lang="en-US" spc="-35" strike="noStrike" u="none">
                <a:solidFill>
                  <a:schemeClr val="tx1"/>
                </a:solidFill>
                <a:latin typeface="Trebuchet MS" pitchFamily="0" charset="0"/>
                <a:ea typeface="宋体" pitchFamily="0" charset="0"/>
                <a:cs typeface="Trebuchet MS" pitchFamily="0" charset="0"/>
              </a:rPr>
              <a:t>E</a:t>
            </a:r>
            <a:r>
              <a:rPr altLang="zh-CN" baseline="0" b="1" cap="none" sz="4800" i="0" kern="0" lang="en-US" spc="15" strike="noStrike" u="none">
                <a:solidFill>
                  <a:schemeClr val="tx1"/>
                </a:solidFill>
                <a:latin typeface="Trebuchet MS" pitchFamily="0" charset="0"/>
                <a:ea typeface="宋体" pitchFamily="0" charset="0"/>
                <a:cs typeface="Trebuchet MS" pitchFamily="0" charset="0"/>
              </a:rPr>
              <a:t>N</a:t>
            </a:r>
            <a:r>
              <a:rPr altLang="zh-CN" baseline="0" b="1" cap="none" sz="4800" i="0" kern="0" lang="en-US" spc="0" strike="noStrike" u="none">
                <a:solidFill>
                  <a:schemeClr val="tx1"/>
                </a:solidFill>
                <a:latin typeface="Trebuchet MS" pitchFamily="0" charset="0"/>
                <a:ea typeface="宋体" pitchFamily="0" charset="0"/>
                <a:cs typeface="Trebuchet MS" pitchFamily="0" charset="0"/>
              </a:rPr>
              <a:t>DA</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666"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3</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67" name="矩形"/>
          <p:cNvSpPr/>
          <p:nvPr/>
        </p:nvSpPr>
        <p:spPr>
          <a:xfrm rot="0">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Problem Statement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Project Overview</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End Users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Tools and Technologies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Portfolio design and Layout</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Features and Functionality</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Results and </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Screenshots</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Conclusion</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Github</a:t>
            </a:r>
            <a:r>
              <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rPr>
              <a:t> Link</a:t>
            </a: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68" name=""/>
          <p:cNvSpPr txBox="1"/>
          <p:nvPr/>
        </p:nvSpPr>
        <p:spPr>
          <a:xfrm>
            <a:off x="4096000" y="3219450"/>
            <a:ext cx="4000000" cy="510540"/>
          </a:xfrm>
          <a:prstGeom prst="rect"/>
        </p:spPr>
        <p:txBody>
          <a:bodyPr rtlCol="0" wrap="square">
            <a:spAutoFit/>
          </a:bodyPr>
          <a:p>
            <a:r>
              <a:rPr sz="2800" lang="en-US">
                <a:solidFill>
                  <a:srgbClr val="000000"/>
                </a:solidFill>
              </a:rPr>
              <a:t/>
            </a:r>
            <a:endParaRPr sz="2800" lang="en-US">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3" name=""/>
        <p:cNvGrpSpPr/>
        <p:nvPr/>
      </p:nvGrpSpPr>
      <p:grpSpPr>
        <a:xfrm>
          <a:off x="0" y="0"/>
          <a:ext cx="0" cy="0"/>
          <a:chOff x="0" y="0"/>
          <a:chExt cx="0" cy="0"/>
        </a:xfrm>
      </p:grpSpPr>
      <p:sp>
        <p:nvSpPr>
          <p:cNvPr id="1048672"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3" name="文本框"/>
          <p:cNvSpPr>
            <a:spLocks noGrp="1"/>
          </p:cNvSpPr>
          <p:nvPr>
            <p:ph type="title"/>
          </p:nvPr>
        </p:nvSpPr>
        <p:spPr>
          <a:xfrm rot="0">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P</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ROB</a:t>
            </a:r>
            <a:r>
              <a:rPr altLang="zh-CN" baseline="0" b="1" cap="none" sz="4250" i="0" kern="0" lang="en-US" spc="55" strike="noStrike" u="none">
                <a:solidFill>
                  <a:schemeClr val="tx1"/>
                </a:solidFill>
                <a:latin typeface="Trebuchet MS" pitchFamily="0" charset="0"/>
                <a:ea typeface="宋体" pitchFamily="0" charset="0"/>
                <a:cs typeface="Trebuchet MS" pitchFamily="0" charset="0"/>
              </a:rPr>
              <a:t>L</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a:t>
            </a:r>
            <a:r>
              <a:rPr altLang="zh-CN" baseline="0" b="1" cap="none" sz="4250" i="0" kern="0" lang="en-US" spc="0" strike="noStrike" u="none">
                <a:solidFill>
                  <a:schemeClr val="tx1"/>
                </a:solidFill>
                <a:latin typeface="Trebuchet MS" pitchFamily="0" charset="0"/>
                <a:ea typeface="宋体" pitchFamily="0" charset="0"/>
                <a:cs typeface="Trebuchet MS" pitchFamily="0" charset="0"/>
              </a:rPr>
              <a:t>	</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4250" i="0" kern="0" lang="en-US" spc="-370"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375" strike="noStrike" u="none">
                <a:solidFill>
                  <a:schemeClr val="tx1"/>
                </a:solidFill>
                <a:latin typeface="Trebuchet MS" pitchFamily="0" charset="0"/>
                <a:ea typeface="宋体" pitchFamily="0" charset="0"/>
                <a:cs typeface="Trebuchet MS" pitchFamily="0" charset="0"/>
              </a:rPr>
              <a:t>A</a:t>
            </a:r>
            <a:r>
              <a:rPr altLang="zh-CN" baseline="0" b="1" cap="none" sz="4250" i="0" kern="0" lang="en-US" spc="15" strike="noStrike" u="none">
                <a:solidFill>
                  <a:schemeClr val="tx1"/>
                </a:solidFill>
                <a:latin typeface="Trebuchet MS" pitchFamily="0" charset="0"/>
                <a:ea typeface="宋体" pitchFamily="0" charset="0"/>
                <a:cs typeface="Trebuchet MS" pitchFamily="0" charset="0"/>
              </a:rPr>
              <a:t>T</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E</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ME</a:t>
            </a:r>
            <a:r>
              <a:rPr altLang="zh-CN" baseline="0" b="1" cap="none" sz="4250" i="0" kern="0" lang="en-US" spc="10" strike="noStrike" u="none">
                <a:solidFill>
                  <a:schemeClr val="tx1"/>
                </a:solidFill>
                <a:latin typeface="Trebuchet MS" pitchFamily="0" charset="0"/>
                <a:ea typeface="宋体" pitchFamily="0" charset="0"/>
                <a:cs typeface="Trebuchet MS" pitchFamily="0" charset="0"/>
              </a:rPr>
              <a:t>NT</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58"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674"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4</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75" name="矩形"/>
          <p:cNvSpPr/>
          <p:nvPr/>
        </p:nvSpPr>
        <p:spPr>
          <a:xfrm rot="0">
            <a:off x="1487770" y="1413647"/>
            <a:ext cx="10655837" cy="6492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658225" y="2647950"/>
            <a:ext cx="3533775" cy="3810000"/>
            <a:chOff x="8658225" y="2647950"/>
            <a:chExt cx="3533775" cy="3810000"/>
          </a:xfrm>
        </p:grpSpPr>
        <p:sp>
          <p:nvSpPr>
            <p:cNvPr id="104867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0"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9" name="图片"/>
            <p:cNvPicPr>
              <a:picLocks/>
            </p:cNvPicPr>
            <p:nvPr/>
          </p:nvPicPr>
          <p:blipFill>
            <a:blip xmlns:r="http://schemas.openxmlformats.org/officeDocument/2006/relationships" r:embed="rId1" cstate="print"/>
            <a:stretch>
              <a:fillRect/>
            </a:stretch>
          </p:blipFill>
          <p:spPr>
            <a:xfrm rot="0">
              <a:off x="8658225" y="2647950"/>
              <a:ext cx="3533775" cy="3810000"/>
            </a:xfrm>
            <a:prstGeom prst="rect"/>
            <a:noFill/>
            <a:ln w="12700" cap="flat" cmpd="sng">
              <a:noFill/>
              <a:prstDash val="solid"/>
              <a:miter/>
            </a:ln>
          </p:spPr>
        </p:pic>
      </p:grpSp>
      <p:sp>
        <p:nvSpPr>
          <p:cNvPr id="1048681"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2" name="文本框"/>
          <p:cNvSpPr>
            <a:spLocks noGrp="1"/>
          </p:cNvSpPr>
          <p:nvPr>
            <p:ph type="title"/>
          </p:nvPr>
        </p:nvSpPr>
        <p:spPr>
          <a:xfrm rot="0">
            <a:off x="755332" y="385444"/>
            <a:ext cx="10681335" cy="6642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pitchFamily="0" charset="0"/>
                <a:ea typeface="宋体" pitchFamily="0" charset="0"/>
                <a:cs typeface="Trebuchet MS" pitchFamily="0" charset="0"/>
              </a:rPr>
              <a:t>PROJECT	</a:t>
            </a:r>
            <a:r>
              <a:rPr altLang="zh-CN" baseline="0" b="1" cap="none" sz="4250" i="0" kern="0" lang="en-US" spc="-20" strike="noStrike" u="none">
                <a:solidFill>
                  <a:schemeClr val="tx1"/>
                </a:solidFill>
                <a:latin typeface="Trebuchet MS" pitchFamily="0" charset="0"/>
                <a:ea typeface="宋体" pitchFamily="0" charset="0"/>
                <a:cs typeface="Trebuchet MS" pitchFamily="0" charset="0"/>
              </a:rPr>
              <a:t>OVERVIEW</a:t>
            </a:r>
            <a:endParaRPr altLang="en-US" baseline="0" b="1" cap="none" sz="425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0"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83"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5</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84" name="矩形"/>
          <p:cNvSpPr/>
          <p:nvPr/>
        </p:nvSpPr>
        <p:spPr>
          <a:xfrm rot="0">
            <a:off x="5667288" y="3008988"/>
            <a:ext cx="857235" cy="815339"/>
          </a:xfrm>
          <a:prstGeom prst="rect"/>
          <a:noFill/>
          <a:ln w="12700" cap="flat" cmpd="sng">
            <a:noFill/>
            <a:prstDash val="solid"/>
            <a:miter/>
          </a:ln>
        </p:spPr>
      </p:sp>
      <p:sp>
        <p:nvSpPr>
          <p:cNvPr id="1048685" name="矩形"/>
          <p:cNvSpPr/>
          <p:nvPr/>
        </p:nvSpPr>
        <p:spPr>
          <a:xfrm rot="0">
            <a:off x="1852564" y="2208034"/>
            <a:ext cx="6839896" cy="1691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600" i="0" kern="1200" lang="en-US" spc="0" strike="noStrike" u="none">
                <a:solidFill>
                  <a:schemeClr val="tx1"/>
                </a:solidFill>
                <a:latin typeface="Droid Sans" pitchFamily="0" charset="0"/>
                <a:ea typeface="宋体" pitchFamily="0" charset="0"/>
                <a:cs typeface="Lucida Sans" pitchFamily="0" charset="0"/>
              </a:rPr>
              <a:t>Creating Web page in digital portfolio  to bio data.Using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the </a:t>
            </a:r>
            <a:r>
              <a:rPr altLang="zh-CN" baseline="0" b="0" cap="none" sz="3600" i="0" kern="1200" lang="en-US" spc="0" strike="noStrike" u="none">
                <a:solidFill>
                  <a:schemeClr val="tx1"/>
                </a:solidFill>
                <a:latin typeface="Droid Sans" pitchFamily="0" charset="0"/>
                <a:ea typeface="宋体" pitchFamily="0" charset="0"/>
                <a:cs typeface="Lucida Sans" pitchFamily="0" charset="0"/>
              </a:rPr>
              <a:t>language HTML CSS JavaScript .</a:t>
            </a:r>
            <a:endParaRPr altLang="en-US" baseline="0" b="0" cap="none" sz="36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8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2" name="文本框"/>
          <p:cNvSpPr>
            <a:spLocks noGrp="1"/>
          </p:cNvSpPr>
          <p:nvPr>
            <p:ph type="title"/>
          </p:nvPr>
        </p:nvSpPr>
        <p:spPr>
          <a:xfrm rot="0">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W</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O</a:t>
            </a:r>
            <a:r>
              <a:rPr altLang="zh-CN" baseline="0" b="1" cap="none" sz="3200" i="0" kern="0" lang="en-US" spc="-2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AR</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T</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H</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20"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30" strike="noStrike" u="none">
                <a:solidFill>
                  <a:schemeClr val="tx1"/>
                </a:solidFill>
                <a:latin typeface="Trebuchet MS" pitchFamily="0" charset="0"/>
                <a:ea typeface="宋体" pitchFamily="0" charset="0"/>
                <a:cs typeface="Trebuchet MS" pitchFamily="0" charset="0"/>
              </a:rPr>
              <a:t>N</a:t>
            </a:r>
            <a:r>
              <a:rPr altLang="zh-CN" baseline="0" b="1" cap="none" sz="3200" i="0" kern="0" lang="en-US" spc="15" strike="noStrike" u="none">
                <a:solidFill>
                  <a:schemeClr val="tx1"/>
                </a:solidFill>
                <a:latin typeface="Trebuchet MS" pitchFamily="0" charset="0"/>
                <a:ea typeface="宋体" pitchFamily="0" charset="0"/>
                <a:cs typeface="Trebuchet MS" pitchFamily="0" charset="0"/>
              </a:rPr>
              <a:t>D</a:t>
            </a:r>
            <a:r>
              <a:rPr altLang="zh-CN" baseline="0" b="1" cap="none" sz="3200" i="0" kern="0" lang="en-US" spc="-45" strike="noStrike" u="none">
                <a:solidFill>
                  <a:schemeClr val="tx1"/>
                </a:solidFill>
                <a:latin typeface="Trebuchet MS" pitchFamily="0" charset="0"/>
                <a:ea typeface="宋体" pitchFamily="0" charset="0"/>
                <a:cs typeface="Trebuchet MS" pitchFamily="0" charset="0"/>
              </a:rPr>
              <a:t> </a:t>
            </a:r>
            <a:r>
              <a:rPr altLang="zh-CN" baseline="0" b="1" cap="none" sz="3200" i="0" kern="0" lang="en-US" spc="0" strike="noStrike" u="none">
                <a:solidFill>
                  <a:schemeClr val="tx1"/>
                </a:solidFill>
                <a:latin typeface="Trebuchet MS" pitchFamily="0" charset="0"/>
                <a:ea typeface="宋体" pitchFamily="0" charset="0"/>
                <a:cs typeface="Trebuchet MS" pitchFamily="0" charset="0"/>
              </a:rPr>
              <a:t>U</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S</a:t>
            </a:r>
            <a:r>
              <a:rPr altLang="zh-CN" baseline="0" b="1" cap="none" sz="3200" i="0" kern="0" lang="en-US" spc="-25" strike="noStrike" u="none">
                <a:solidFill>
                  <a:schemeClr val="tx1"/>
                </a:solidFill>
                <a:latin typeface="Trebuchet MS" pitchFamily="0" charset="0"/>
                <a:ea typeface="宋体" pitchFamily="0" charset="0"/>
                <a:cs typeface="Trebuchet MS" pitchFamily="0" charset="0"/>
              </a:rPr>
              <a:t>E</a:t>
            </a:r>
            <a:r>
              <a:rPr altLang="zh-CN" baseline="0" b="1" cap="none" sz="3200" i="0" kern="0" lang="en-US" spc="-10" strike="noStrike" u="none">
                <a:solidFill>
                  <a:schemeClr val="tx1"/>
                </a:solidFill>
                <a:latin typeface="Trebuchet MS" pitchFamily="0" charset="0"/>
                <a:ea typeface="宋体" pitchFamily="0" charset="0"/>
                <a:cs typeface="Trebuchet MS" pitchFamily="0" charset="0"/>
              </a:rPr>
              <a:t>R</a:t>
            </a:r>
            <a:r>
              <a:rPr altLang="zh-CN" baseline="0" b="1" cap="none" sz="3200" i="0" kern="0" lang="en-US" spc="5" strike="noStrike" u="none">
                <a:solidFill>
                  <a:schemeClr val="tx1"/>
                </a:solidFill>
                <a:latin typeface="Trebuchet MS" pitchFamily="0" charset="0"/>
                <a:ea typeface="宋体" pitchFamily="0" charset="0"/>
                <a:cs typeface="Trebuchet MS" pitchFamily="0" charset="0"/>
              </a:rPr>
              <a:t>S?</a:t>
            </a:r>
            <a:endParaRPr altLang="en-US" baseline="0" b="1" cap="none" sz="32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1"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93"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6</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694" name="矩形"/>
          <p:cNvSpPr/>
          <p:nvPr/>
        </p:nvSpPr>
        <p:spPr>
          <a:xfrm rot="0">
            <a:off x="3219944" y="1699392"/>
            <a:ext cx="5899185" cy="634365"/>
          </a:xfrm>
          <a:prstGeom prst="rect"/>
          <a:noFill/>
          <a:ln w="12700" cap="flat" cmpd="sng">
            <a:noFill/>
            <a:prstDash val="solid"/>
            <a:miter/>
          </a:ln>
        </p:spPr>
      </p:sp>
      <p:sp>
        <p:nvSpPr>
          <p:cNvPr id="1048695" name="矩形"/>
          <p:cNvSpPr/>
          <p:nvPr/>
        </p:nvSpPr>
        <p:spPr>
          <a:xfrm rot="0">
            <a:off x="3504039" y="2273718"/>
            <a:ext cx="4607930" cy="106298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3200" i="0" kern="1200" lang="en-US" spc="0" strike="noStrike" u="none">
                <a:solidFill>
                  <a:schemeClr val="tx1"/>
                </a:solidFill>
                <a:latin typeface="Droid Sans" pitchFamily="0" charset="0"/>
                <a:ea typeface="宋体" pitchFamily="0" charset="0"/>
                <a:cs typeface="Lucida Sans" pitchFamily="0" charset="0"/>
              </a:rPr>
              <a:t>All the user and humans are the end user.</a:t>
            </a:r>
            <a:endParaRPr altLang="en-US" baseline="0" b="0" cap="none" sz="32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pic>
        <p:nvPicPr>
          <p:cNvPr id="2097162" name="图片"/>
          <p:cNvPicPr>
            <a:picLocks/>
          </p:cNvPicPr>
          <p:nvPr/>
        </p:nvPicPr>
        <p:blipFill>
          <a:blip xmlns:r="http://schemas.openxmlformats.org/officeDocument/2006/relationships" r:embed="rId1" cstate="print"/>
          <a:stretch>
            <a:fillRect/>
          </a:stretch>
        </p:blipFill>
        <p:spPr>
          <a:xfrm rot="0">
            <a:off x="0" y="1476375"/>
            <a:ext cx="2695574" cy="3248025"/>
          </a:xfrm>
          <a:prstGeom prst="rect"/>
          <a:noFill/>
          <a:ln w="12700" cap="flat" cmpd="sng">
            <a:noFill/>
            <a:prstDash val="solid"/>
            <a:miter/>
          </a:ln>
        </p:spPr>
      </p:pic>
      <p:sp>
        <p:nvSpPr>
          <p:cNvPr id="1048699" name="曲线"/>
          <p:cNvSpPr/>
          <p:nvPr/>
        </p:nvSpPr>
        <p:spPr>
          <a:xfrm rot="0">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0" name="曲线"/>
          <p:cNvSpPr/>
          <p:nvPr/>
        </p:nvSpPr>
        <p:spPr>
          <a:xfrm rot="0">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1"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2" name="文本框"/>
          <p:cNvSpPr>
            <a:spLocks noGrp="1"/>
          </p:cNvSpPr>
          <p:nvPr>
            <p:ph type="title"/>
          </p:nvPr>
        </p:nvSpPr>
        <p:spPr>
          <a:xfrm rot="0">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pitchFamily="0" charset="0"/>
                <a:ea typeface="宋体" pitchFamily="0" charset="0"/>
                <a:cs typeface="Trebuchet MS" pitchFamily="0" charset="0"/>
              </a:rPr>
              <a:t>TOOLS AND TECHNIQUES</a:t>
            </a:r>
            <a:endParaRPr altLang="en-US" baseline="0" b="1" cap="none" sz="3600" i="0" kern="0" lang="zh-CN" spc="0" strike="noStrike" u="none">
              <a:solidFill>
                <a:schemeClr val="tx1"/>
              </a:solidFill>
              <a:latin typeface="Trebuchet MS" pitchFamily="0" charset="0"/>
              <a:ea typeface="宋体" pitchFamily="0" charset="0"/>
              <a:cs typeface="Trebuchet MS" pitchFamily="0" charset="0"/>
            </a:endParaRPr>
          </a:p>
        </p:txBody>
      </p:sp>
      <p:pic>
        <p:nvPicPr>
          <p:cNvPr id="2097163"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703" name="文本框"/>
          <p:cNvSpPr>
            <a:spLocks noGrp="1"/>
          </p:cNvSpPr>
          <p:nvPr>
            <p:ph type="sldNum" idx="7"/>
          </p:nvPr>
        </p:nvSpPr>
        <p:spPr>
          <a:xfrm rot="0">
            <a:off x="11353418" y="6473336"/>
            <a:ext cx="151129"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7</a:t>
            </a:fld>
            <a:endParaRPr altLang="en-US" baseline="0" b="0" cap="none" sz="1100" i="0" kern="1200" lang="zh-CN" spc="10" strike="noStrike" u="none">
              <a:solidFill>
                <a:srgbClr val="2D936B"/>
              </a:solidFill>
              <a:latin typeface="Trebuchet MS" pitchFamily="0" charset="0"/>
              <a:ea typeface="宋体" pitchFamily="0" charset="0"/>
              <a:cs typeface="Trebuchet MS" pitchFamily="0" charset="0"/>
            </a:endParaRPr>
          </a:p>
        </p:txBody>
      </p:sp>
      <p:sp>
        <p:nvSpPr>
          <p:cNvPr id="1048704" name="矩形"/>
          <p:cNvSpPr/>
          <p:nvPr/>
        </p:nvSpPr>
        <p:spPr>
          <a:xfrm rot="0">
            <a:off x="3715311" y="2061337"/>
            <a:ext cx="4391933" cy="27774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Digital portfolio </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visual basic stdio</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Code pe</a:t>
            </a:r>
            <a:r>
              <a:rPr altLang="zh-CN" baseline="0" b="0" cap="none" sz="3000" i="0" kern="1200" lang="en-US" spc="0" strike="noStrike" u="none">
                <a:solidFill>
                  <a:schemeClr val="tx1"/>
                </a:solidFill>
                <a:latin typeface="Droid Sans" pitchFamily="0" charset="0"/>
                <a:ea typeface="宋体" pitchFamily="0" charset="0"/>
                <a:cs typeface="Lucida Sans" pitchFamily="0" charset="0"/>
              </a:rPr>
              <a:t>e</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HTML</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CSS</a:t>
            </a:r>
            <a:endParaRPr altLang="zh-CN" baseline="0" b="0" cap="none" sz="3000" i="0" kern="1200" lang="en-US" spc="0" strike="noStrike" u="none">
              <a:solidFill>
                <a:schemeClr val="tx1"/>
              </a:solidFill>
              <a:latin typeface="Droid Sans" pitchFamily="0" charset="0"/>
              <a:ea typeface="宋体" pitchFamily="0" charset="0"/>
              <a:cs typeface="Lucida Sans" pitchFamily="0" charset="0"/>
            </a:endParaRPr>
          </a:p>
          <a:p>
            <a:pPr algn="l" indent="0" marL="0">
              <a:lnSpc>
                <a:spcPct val="100000"/>
              </a:lnSpc>
              <a:spcBef>
                <a:spcPts val="0"/>
              </a:spcBef>
              <a:spcAft>
                <a:spcPts val="0"/>
              </a:spcAft>
              <a:buFont typeface="Droid Sans" pitchFamily="0" charset="0"/>
              <a:buChar char="●"/>
            </a:pPr>
            <a:r>
              <a:rPr altLang="zh-CN" baseline="0" b="0" cap="none" sz="3000" i="0" kern="1200" lang="en-US" spc="0" strike="noStrike" u="none">
                <a:solidFill>
                  <a:schemeClr val="tx1"/>
                </a:solidFill>
                <a:latin typeface="Droid Sans" pitchFamily="0" charset="0"/>
                <a:ea typeface="宋体" pitchFamily="0" charset="0"/>
                <a:cs typeface="Lucida Sans" pitchFamily="0" charset="0"/>
              </a:rPr>
              <a:t>Javascript</a:t>
            </a:r>
            <a:endParaRPr altLang="en-US" baseline="0" b="0" cap="none" sz="30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708"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4"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709" name="矩形"/>
          <p:cNvSpPr/>
          <p:nvPr/>
        </p:nvSpPr>
        <p:spPr>
          <a:xfrm rot="0">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8</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0" name="矩形"/>
          <p:cNvSpPr/>
          <p:nvPr/>
        </p:nvSpPr>
        <p:spPr>
          <a:xfrm rot="0">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pitchFamily="0" charset="0"/>
                <a:ea typeface="宋体" pitchFamily="0" charset="0"/>
                <a:cs typeface="Trebuchet MS" pitchFamily="0" charset="0"/>
              </a:rPr>
              <a:t>POTFOLIO DESIGN AND LAYOUT</a:t>
            </a:r>
            <a:endParaRPr altLang="en-US" baseline="0" b="0" cap="none" sz="40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711" name="曲线"/>
          <p:cNvSpPr/>
          <p:nvPr/>
        </p:nvSpPr>
        <p:spPr>
          <a:xfrm rot="0">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2" name="矩形"/>
          <p:cNvSpPr/>
          <p:nvPr/>
        </p:nvSpPr>
        <p:spPr>
          <a:xfrm rot="39554">
            <a:off x="3932280" y="1914256"/>
            <a:ext cx="4317123" cy="4384047"/>
          </a:xfrm>
          <a:prstGeom prst="rect"/>
          <a:solidFill>
            <a:srgbClr val="FFFFFF"/>
          </a:solidFill>
          <a:ln w="12700" cap="flat" cmpd="sng">
            <a:solidFill>
              <a:srgbClr val="000000"/>
            </a:solidFill>
            <a:prstDash val="solid"/>
            <a:miter/>
          </a:ln>
        </p:spPr>
      </p:sp>
      <p:sp>
        <p:nvSpPr>
          <p:cNvPr id="1048713" name="椭圆"/>
          <p:cNvSpPr/>
          <p:nvPr/>
        </p:nvSpPr>
        <p:spPr>
          <a:xfrm rot="0">
            <a:off x="5376011" y="2421015"/>
            <a:ext cx="863987" cy="935985"/>
          </a:xfrm>
          <a:prstGeom prst="ellipse"/>
          <a:solidFill>
            <a:srgbClr val="FFFFFF"/>
          </a:solidFill>
          <a:ln w="12700" cap="flat" cmpd="sng">
            <a:solidFill>
              <a:srgbClr val="000000"/>
            </a:solidFill>
            <a:prstDash val="solid"/>
            <a:miter/>
          </a:ln>
        </p:spPr>
      </p:sp>
      <p:sp>
        <p:nvSpPr>
          <p:cNvPr id="1048714" name="矩形"/>
          <p:cNvSpPr/>
          <p:nvPr/>
        </p:nvSpPr>
        <p:spPr>
          <a:xfrm rot="0">
            <a:off x="4438075" y="5089174"/>
            <a:ext cx="3316449" cy="287996"/>
          </a:xfrm>
          <a:prstGeom prst="rect"/>
          <a:solidFill>
            <a:srgbClr val="FFFFFF"/>
          </a:solidFill>
          <a:ln w="12700" cap="flat" cmpd="sng">
            <a:solidFill>
              <a:srgbClr val="000000"/>
            </a:solidFill>
            <a:prstDash val="solid"/>
            <a:miter/>
          </a:ln>
        </p:spPr>
      </p:sp>
      <p:sp>
        <p:nvSpPr>
          <p:cNvPr id="1048715" name="矩形"/>
          <p:cNvSpPr/>
          <p:nvPr/>
        </p:nvSpPr>
        <p:spPr>
          <a:xfrm rot="0">
            <a:off x="4443400" y="5660966"/>
            <a:ext cx="3455947" cy="213747"/>
          </a:xfrm>
          <a:prstGeom prst="rect"/>
          <a:solidFill>
            <a:srgbClr val="FFFFFF"/>
          </a:solidFill>
          <a:ln w="12700" cap="flat" cmpd="sng">
            <a:solidFill>
              <a:srgbClr val="000000"/>
            </a:solidFill>
            <a:prstDash val="solid"/>
            <a:miter/>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719" name="文本框"/>
          <p:cNvSpPr>
            <a:spLocks noGrp="1"/>
          </p:cNvSpPr>
          <p:nvPr>
            <p:ph type="title"/>
          </p:nvPr>
        </p:nvSpPr>
        <p:spPr>
          <a:xfrm rot="0">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pitchFamily="0" charset="0"/>
                <a:ea typeface="宋体" pitchFamily="0" charset="0"/>
                <a:cs typeface="Trebuchet MS" pitchFamily="0" charset="0"/>
              </a:rPr>
              <a:t>FEATURES AND FUNCTIONALITY</a:t>
            </a:r>
            <a:endParaRPr altLang="en-US" baseline="0" b="1" cap="none" sz="4800" i="0" kern="0" lang="zh-CN" spc="0" strike="noStrike" u="none">
              <a:solidFill>
                <a:schemeClr val="tx1"/>
              </a:solidFill>
              <a:latin typeface="Trebuchet MS" pitchFamily="0" charset="0"/>
              <a:ea typeface="宋体" pitchFamily="0" charset="0"/>
              <a:cs typeface="Trebuchet MS" pitchFamily="0" charset="0"/>
            </a:endParaRPr>
          </a:p>
        </p:txBody>
      </p:sp>
      <p:sp>
        <p:nvSpPr>
          <p:cNvPr id="1048720" name="文本框"/>
          <p:cNvSpPr txBox="1"/>
          <p:nvPr/>
        </p:nvSpPr>
        <p:spPr>
          <a:xfrm rot="0">
            <a:off x="2491330" y="1702227"/>
            <a:ext cx="8135876" cy="35585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User-friendly Interface – Simple and clean design for easy navigation.</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 Facilities of Biodata Website</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Provides a digital platform for presenting biodata.</a:t>
            </a: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endParaRPr altLang="zh-CN" baseline="0" b="0" cap="none" sz="1800" i="0" kern="1200" lang="en-US" spc="0" strike="noStrike" u="none">
              <a:solidFill>
                <a:schemeClr val="tx1"/>
              </a:solidFill>
              <a:latin typeface="Droid Sans" pitchFamily="0" charset="0"/>
              <a:ea typeface="宋体" pitchFamily="0" charset="0"/>
              <a:cs typeface="Droid Sans"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Droid Sans" pitchFamily="0" charset="0"/>
                <a:ea typeface="宋体" pitchFamily="0" charset="0"/>
                <a:cs typeface="Droid Sans" pitchFamily="0" charset="0"/>
              </a:rPr>
              <a:t>Accessible anytime, anywhere via the internet.</a:t>
            </a:r>
            <a:endParaRPr altLang="en-US" baseline="0" b="0" cap="none" sz="1800" i="0" kern="1200" lang="zh-CN" spc="0" strike="noStrike" u="none">
              <a:solidFill>
                <a:schemeClr val="tx1"/>
              </a:solidFill>
              <a:latin typeface="Droid Sans" pitchFamily="0" charset="0"/>
              <a:ea typeface="宋体" pitchFamily="0" charset="0"/>
              <a:cs typeface="Lucida Sans" pitchFamily="0"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dcterms:created xsi:type="dcterms:W3CDTF">2024-03-28T06:07:22Z</dcterms:created>
  <dcterms:modified xsi:type="dcterms:W3CDTF">2025-09-04T16:15:39Z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0c9d89e3ae144af0b4615fc2b279ee70</vt:lpwstr>
  </property>
</Properties>
</file>