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JBJJB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21937e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d21937e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d21937e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d21937e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78500"/>
            <a:ext cx="8118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900"/>
              <a:t>TOP 250 MOVIES IMDB RATING</a:t>
            </a:r>
            <a:endParaRPr i="1"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181989"/>
            <a:ext cx="81186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b="1" lang="en" sz="2500"/>
              <a:t>TEAM MEMBERS</a:t>
            </a:r>
            <a:r>
              <a:rPr lang="en"/>
              <a:t> </a:t>
            </a:r>
            <a:r>
              <a:rPr b="1" lang="en"/>
              <a:t>OF PEGASUS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</a:t>
            </a:r>
            <a:r>
              <a:rPr lang="en" sz="1600"/>
              <a:t>RAJESH KANNAN M                      212221230081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KRISHNA PRAKAASH D M           212221230052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VENKATESH E                               212221230119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AKASH KUMAR                              212221040011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ABOUT THE PROJECT</a:t>
            </a:r>
            <a:endParaRPr b="1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436650"/>
            <a:ext cx="3837000" cy="3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ANALYSING THE TOP 250 MOVIES </a:t>
            </a:r>
            <a:r>
              <a:rPr lang="en" sz="1100"/>
              <a:t>IMDB</a:t>
            </a:r>
            <a:r>
              <a:rPr lang="en" sz="1100"/>
              <a:t> RATING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THE INTERNET MOVIE DATABASE </a:t>
            </a:r>
            <a:r>
              <a:rPr lang="en" sz="1100"/>
              <a:t>(IMDB) IS AN ONLINE DATABASE CONTAINING INFORMATION AND STATISTICS  ABOUT MOVIES,TV SHOWS AS WELL AS ACTORS AND OTHER FILM INDUSTRY PROFESSIONALS.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USING BARPLOT , HISTPLOT, DISTPLOT, </a:t>
            </a:r>
            <a:r>
              <a:rPr lang="en" sz="1100"/>
              <a:t>LINE PLOT, COUNT PLOT </a:t>
            </a:r>
            <a:r>
              <a:rPr lang="en" sz="1100"/>
              <a:t>WE DETERMINE THE BEST MOVIE.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034300" y="288625"/>
            <a:ext cx="2997300" cy="288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</a:t>
            </a:r>
            <a:r>
              <a:rPr b="1" lang="en" sz="2000"/>
              <a:t>DATASET USED</a:t>
            </a:r>
            <a:endParaRPr b="1" sz="2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814325"/>
            <a:ext cx="7961151" cy="330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51125" y="4356425"/>
            <a:ext cx="61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DATA  REPRESENT TOP 250 IMDB RATED MOVIES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401700" y="6722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OPERATION IMPLEMENTED</a:t>
            </a:r>
            <a:endParaRPr sz="29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12700" y="1894567"/>
            <a:ext cx="81186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Pandas library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-head(), .tail(), .info() , .describe() , .shape() , .fillna() , .mode() , .columns , .isnull().sum 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.duplicated() , .value_counts() , .nunique()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seaborn with matplotlib.pyplot 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Matplotlib: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-.figure() , .xticks() , .show() , .title() 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Seaborn: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-.countplot() , .violinplot() , .lineplot() ,Boxplot , Distplot , Histplot , Pointplot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64675" y="614250"/>
            <a:ext cx="8118600" cy="19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WITH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CORRESPONDING OUTPUT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(INCLUDE GITHUB LINK)	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421825" y="2705650"/>
            <a:ext cx="8118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 LINK : </a:t>
            </a:r>
            <a:endParaRPr sz="3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https://github.com/Rajeshkannan-Muthukumar/DS_Mini_Project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11750" y="51800"/>
            <a:ext cx="8320500" cy="49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INFERENCE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WARNER BROTHERS PICTURES IS </a:t>
            </a:r>
            <a:r>
              <a:rPr lang="en" sz="1300"/>
              <a:t>THE</a:t>
            </a:r>
            <a:r>
              <a:rPr lang="en" sz="1300"/>
              <a:t> MOST POPULAR PRODUCTION HOUSE.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LAWRENCE OF ARABIA  AND CASABLANCA HAVE THE HIGHEST METASCORE.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DRAMA IS THE MOST POPULAR GENRE.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 THE TOP SELLING CATEGORY ,THE MATRIX  MOVIE GOT 1.3M VOTES AMONG ALL THE MOVIES 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LEONARDO DICAPRIO IS THE MOST POPULAR ACTOR 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ALFRED HITCH IS MOST POPULAR </a:t>
            </a:r>
            <a:r>
              <a:rPr lang="en" sz="1300"/>
              <a:t>DIRECTOR.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DRAMA IS THE MOST POPULAR GENRE.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SCIENTIFIC FICTION IS THE LEAST POPULAR GENRE.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2012,THE IMDB RECEIVED THE HIGHEST NUMBER OF VOTES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75700" y="16490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THANK YOU 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