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923991"/>
            <a:ext cx="16256000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"/>
            <a:ext cx="7607300" cy="8692515"/>
          </a:xfrm>
          <a:custGeom>
            <a:avLst/>
            <a:gdLst/>
            <a:ahLst/>
            <a:cxnLst/>
            <a:rect l="l" t="t" r="r" b="b"/>
            <a:pathLst>
              <a:path w="7607300" h="8692515">
                <a:moveTo>
                  <a:pt x="5073278" y="8692062"/>
                </a:moveTo>
                <a:lnTo>
                  <a:pt x="5833" y="8692062"/>
                </a:lnTo>
                <a:lnTo>
                  <a:pt x="0" y="8681951"/>
                </a:lnTo>
                <a:lnTo>
                  <a:pt x="0" y="0"/>
                </a:lnTo>
                <a:lnTo>
                  <a:pt x="5124851" y="0"/>
                </a:lnTo>
                <a:lnTo>
                  <a:pt x="7606823" y="4301037"/>
                </a:lnTo>
                <a:lnTo>
                  <a:pt x="5073278" y="8692062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05741" y="5832747"/>
            <a:ext cx="5962650" cy="4454525"/>
          </a:xfrm>
          <a:custGeom>
            <a:avLst/>
            <a:gdLst/>
            <a:ahLst/>
            <a:cxnLst/>
            <a:rect l="l" t="t" r="r" b="b"/>
            <a:pathLst>
              <a:path w="5962649" h="4454525">
                <a:moveTo>
                  <a:pt x="4885695" y="4454251"/>
                </a:moveTo>
                <a:lnTo>
                  <a:pt x="1076829" y="4454251"/>
                </a:lnTo>
                <a:lnTo>
                  <a:pt x="0" y="2586037"/>
                </a:lnTo>
                <a:lnTo>
                  <a:pt x="1490578" y="0"/>
                </a:lnTo>
                <a:lnTo>
                  <a:pt x="4471737" y="0"/>
                </a:lnTo>
                <a:lnTo>
                  <a:pt x="5962525" y="2586037"/>
                </a:lnTo>
                <a:lnTo>
                  <a:pt x="4885695" y="4454251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692231" y="2219713"/>
            <a:ext cx="3812540" cy="6166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6788" y="791252"/>
            <a:ext cx="709442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950" y="3981552"/>
            <a:ext cx="8295005" cy="336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4042977"/>
            <a:ext cx="11605260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0" spc="415" b="1">
                <a:latin typeface="Trebuchet MS"/>
                <a:cs typeface="Trebuchet MS"/>
              </a:rPr>
              <a:t>DS</a:t>
            </a:r>
            <a:r>
              <a:rPr dirty="0" sz="12000" spc="-810" b="1">
                <a:latin typeface="Trebuchet MS"/>
                <a:cs typeface="Trebuchet MS"/>
              </a:rPr>
              <a:t> </a:t>
            </a:r>
            <a:r>
              <a:rPr dirty="0" sz="12000" spc="195" b="1">
                <a:latin typeface="Trebuchet MS"/>
                <a:cs typeface="Trebuchet MS"/>
              </a:rPr>
              <a:t>MINI</a:t>
            </a:r>
            <a:r>
              <a:rPr dirty="0" sz="12000" spc="-810" b="1">
                <a:latin typeface="Trebuchet MS"/>
                <a:cs typeface="Trebuchet MS"/>
              </a:rPr>
              <a:t> </a:t>
            </a:r>
            <a:r>
              <a:rPr dirty="0" sz="12000" spc="-620" b="1">
                <a:latin typeface="Trebuchet MS"/>
                <a:cs typeface="Trebuchet MS"/>
              </a:rPr>
              <a:t>PROJECT</a:t>
            </a:r>
            <a:endParaRPr sz="12000">
              <a:latin typeface="Trebuchet MS"/>
              <a:cs typeface="Trebuchet MS"/>
            </a:endParaRPr>
          </a:p>
          <a:p>
            <a:pPr algn="ctr" marL="81915">
              <a:lnSpc>
                <a:spcPct val="100000"/>
              </a:lnSpc>
              <a:spcBef>
                <a:spcPts val="2805"/>
              </a:spcBef>
            </a:pPr>
            <a:r>
              <a:rPr dirty="0" sz="3600" spc="-70">
                <a:latin typeface="Trebuchet MS"/>
                <a:cs typeface="Trebuchet MS"/>
              </a:rPr>
              <a:t>TOP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250</a:t>
            </a:r>
            <a:r>
              <a:rPr dirty="0" sz="3600" spc="-110">
                <a:latin typeface="Trebuchet MS"/>
                <a:cs typeface="Trebuchet MS"/>
              </a:rPr>
              <a:t> </a:t>
            </a:r>
            <a:r>
              <a:rPr dirty="0" sz="3600" spc="65">
                <a:latin typeface="Trebuchet MS"/>
                <a:cs typeface="Trebuchet MS"/>
              </a:rPr>
              <a:t>Movies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2963" y="373605"/>
            <a:ext cx="6165215" cy="9913620"/>
            <a:chOff x="12122963" y="373605"/>
            <a:chExt cx="6165215" cy="9913620"/>
          </a:xfrm>
        </p:grpSpPr>
        <p:sp>
          <p:nvSpPr>
            <p:cNvPr id="5" name="object 5"/>
            <p:cNvSpPr/>
            <p:nvPr/>
          </p:nvSpPr>
          <p:spPr>
            <a:xfrm>
              <a:off x="14328956" y="2317172"/>
              <a:ext cx="3959225" cy="6343650"/>
            </a:xfrm>
            <a:custGeom>
              <a:avLst/>
              <a:gdLst/>
              <a:ahLst/>
              <a:cxnLst/>
              <a:rect l="l" t="t" r="r" b="b"/>
              <a:pathLst>
                <a:path w="3959225" h="6343650">
                  <a:moveTo>
                    <a:pt x="3959043" y="6343649"/>
                  </a:moveTo>
                  <a:lnTo>
                    <a:pt x="1831089" y="6343649"/>
                  </a:lnTo>
                  <a:lnTo>
                    <a:pt x="0" y="3171824"/>
                  </a:lnTo>
                  <a:lnTo>
                    <a:pt x="1831089" y="0"/>
                  </a:lnTo>
                  <a:lnTo>
                    <a:pt x="3959043" y="0"/>
                  </a:lnTo>
                  <a:lnTo>
                    <a:pt x="3959043" y="634364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22963" y="7035126"/>
              <a:ext cx="4972050" cy="3252470"/>
            </a:xfrm>
            <a:custGeom>
              <a:avLst/>
              <a:gdLst/>
              <a:ahLst/>
              <a:cxnLst/>
              <a:rect l="l" t="t" r="r" b="b"/>
              <a:pathLst>
                <a:path w="4972050" h="3252470">
                  <a:moveTo>
                    <a:pt x="4337309" y="3251873"/>
                  </a:moveTo>
                  <a:lnTo>
                    <a:pt x="634701" y="3251873"/>
                  </a:lnTo>
                  <a:lnTo>
                    <a:pt x="0" y="2152649"/>
                  </a:lnTo>
                  <a:lnTo>
                    <a:pt x="1242959" y="0"/>
                  </a:lnTo>
                  <a:lnTo>
                    <a:pt x="3728877" y="0"/>
                  </a:lnTo>
                  <a:lnTo>
                    <a:pt x="4972011" y="2152649"/>
                  </a:lnTo>
                  <a:lnTo>
                    <a:pt x="4337309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36341" y="5954854"/>
              <a:ext cx="2266950" cy="1971675"/>
            </a:xfrm>
            <a:custGeom>
              <a:avLst/>
              <a:gdLst/>
              <a:ahLst/>
              <a:cxnLst/>
              <a:rect l="l" t="t" r="r" b="b"/>
              <a:pathLst>
                <a:path w="2266950" h="1971675">
                  <a:moveTo>
                    <a:pt x="1700232" y="1971649"/>
                  </a:moveTo>
                  <a:lnTo>
                    <a:pt x="566717" y="1971649"/>
                  </a:lnTo>
                  <a:lnTo>
                    <a:pt x="0" y="985824"/>
                  </a:lnTo>
                  <a:lnTo>
                    <a:pt x="566717" y="0"/>
                  </a:lnTo>
                  <a:lnTo>
                    <a:pt x="1700152" y="0"/>
                  </a:lnTo>
                  <a:lnTo>
                    <a:pt x="2266949" y="985824"/>
                  </a:lnTo>
                  <a:lnTo>
                    <a:pt x="1700232" y="19716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37777" y="373605"/>
              <a:ext cx="3800475" cy="3286125"/>
            </a:xfrm>
            <a:custGeom>
              <a:avLst/>
              <a:gdLst/>
              <a:ahLst/>
              <a:cxnLst/>
              <a:rect l="l" t="t" r="r" b="b"/>
              <a:pathLst>
                <a:path w="3800475" h="3286125">
                  <a:moveTo>
                    <a:pt x="2850376" y="3286124"/>
                  </a:moveTo>
                  <a:lnTo>
                    <a:pt x="950081" y="3286124"/>
                  </a:lnTo>
                  <a:lnTo>
                    <a:pt x="0" y="1643062"/>
                  </a:lnTo>
                  <a:lnTo>
                    <a:pt x="950081" y="0"/>
                  </a:lnTo>
                  <a:lnTo>
                    <a:pt x="2850243" y="0"/>
                  </a:lnTo>
                  <a:lnTo>
                    <a:pt x="3800457" y="1643062"/>
                  </a:lnTo>
                  <a:lnTo>
                    <a:pt x="2850376" y="3286124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29766" y="1028700"/>
            <a:ext cx="674370" cy="590550"/>
            <a:chOff x="1029766" y="1028700"/>
            <a:chExt cx="674370" cy="590550"/>
          </a:xfrm>
        </p:grpSpPr>
        <p:sp>
          <p:nvSpPr>
            <p:cNvPr id="10" name="object 10"/>
            <p:cNvSpPr/>
            <p:nvPr/>
          </p:nvSpPr>
          <p:spPr>
            <a:xfrm>
              <a:off x="1029766" y="1028700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337072" y="295277"/>
                  </a:moveTo>
                  <a:lnTo>
                    <a:pt x="0" y="295277"/>
                  </a:lnTo>
                  <a:lnTo>
                    <a:pt x="168436" y="0"/>
                  </a:lnTo>
                  <a:lnTo>
                    <a:pt x="505701" y="0"/>
                  </a:lnTo>
                  <a:lnTo>
                    <a:pt x="505701" y="195"/>
                  </a:lnTo>
                  <a:lnTo>
                    <a:pt x="337072" y="29527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9766" y="1323977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505701" y="295270"/>
                  </a:moveTo>
                  <a:lnTo>
                    <a:pt x="168436" y="295270"/>
                  </a:lnTo>
                  <a:lnTo>
                    <a:pt x="0" y="0"/>
                  </a:lnTo>
                  <a:lnTo>
                    <a:pt x="337072" y="0"/>
                  </a:lnTo>
                  <a:lnTo>
                    <a:pt x="505701" y="295082"/>
                  </a:lnTo>
                  <a:lnTo>
                    <a:pt x="505701" y="29527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6838" y="1028895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337072" y="295082"/>
                  </a:moveTo>
                  <a:lnTo>
                    <a:pt x="0" y="295082"/>
                  </a:lnTo>
                  <a:lnTo>
                    <a:pt x="168629" y="0"/>
                  </a:lnTo>
                  <a:lnTo>
                    <a:pt x="337072" y="29508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66838" y="1323977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168629" y="295082"/>
                  </a:moveTo>
                  <a:lnTo>
                    <a:pt x="0" y="0"/>
                  </a:lnTo>
                  <a:lnTo>
                    <a:pt x="337072" y="0"/>
                  </a:lnTo>
                  <a:lnTo>
                    <a:pt x="168629" y="29508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59513" y="2"/>
            <a:ext cx="8328659" cy="2075180"/>
            <a:chOff x="9959513" y="2"/>
            <a:chExt cx="8328659" cy="2075180"/>
          </a:xfrm>
        </p:grpSpPr>
        <p:sp>
          <p:nvSpPr>
            <p:cNvPr id="3" name="object 3"/>
            <p:cNvSpPr/>
            <p:nvPr/>
          </p:nvSpPr>
          <p:spPr>
            <a:xfrm>
              <a:off x="11144044" y="3"/>
              <a:ext cx="7144384" cy="2075180"/>
            </a:xfrm>
            <a:custGeom>
              <a:avLst/>
              <a:gdLst/>
              <a:ahLst/>
              <a:cxnLst/>
              <a:rect l="l" t="t" r="r" b="b"/>
              <a:pathLst>
                <a:path w="7144384" h="2075180">
                  <a:moveTo>
                    <a:pt x="0" y="0"/>
                  </a:moveTo>
                  <a:lnTo>
                    <a:pt x="7143955" y="0"/>
                  </a:lnTo>
                  <a:lnTo>
                    <a:pt x="7143955" y="2075150"/>
                  </a:lnTo>
                  <a:lnTo>
                    <a:pt x="1197147" y="2075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59513" y="2"/>
              <a:ext cx="2695575" cy="1468120"/>
            </a:xfrm>
            <a:custGeom>
              <a:avLst/>
              <a:gdLst/>
              <a:ahLst/>
              <a:cxnLst/>
              <a:rect l="l" t="t" r="r" b="b"/>
              <a:pathLst>
                <a:path w="2695575" h="1468120">
                  <a:moveTo>
                    <a:pt x="2021575" y="1467909"/>
                  </a:moveTo>
                  <a:lnTo>
                    <a:pt x="673858" y="1467909"/>
                  </a:lnTo>
                  <a:lnTo>
                    <a:pt x="0" y="301097"/>
                  </a:lnTo>
                  <a:lnTo>
                    <a:pt x="173889" y="0"/>
                  </a:lnTo>
                  <a:lnTo>
                    <a:pt x="2521544" y="0"/>
                  </a:lnTo>
                  <a:lnTo>
                    <a:pt x="2695434" y="301097"/>
                  </a:lnTo>
                  <a:lnTo>
                    <a:pt x="2021575" y="1467909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8430" y="2756025"/>
            <a:ext cx="9591674" cy="6505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9993" y="804351"/>
            <a:ext cx="307848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45">
                <a:solidFill>
                  <a:srgbClr val="000000"/>
                </a:solidFill>
              </a:rPr>
              <a:t>H</a:t>
            </a:r>
            <a:r>
              <a:rPr dirty="0" sz="6000" spc="-40">
                <a:solidFill>
                  <a:srgbClr val="000000"/>
                </a:solidFill>
              </a:rPr>
              <a:t>e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-190">
                <a:solidFill>
                  <a:srgbClr val="000000"/>
                </a:solidFill>
              </a:rPr>
              <a:t>t</a:t>
            </a:r>
            <a:r>
              <a:rPr dirty="0" sz="6000" spc="375">
                <a:solidFill>
                  <a:srgbClr val="000000"/>
                </a:solidFill>
              </a:rPr>
              <a:t>M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229">
                <a:solidFill>
                  <a:srgbClr val="000000"/>
                </a:solidFill>
              </a:rPr>
              <a:t>p</a:t>
            </a:r>
            <a:endParaRPr sz="6000"/>
          </a:p>
        </p:txBody>
      </p:sp>
      <p:grpSp>
        <p:nvGrpSpPr>
          <p:cNvPr id="7" name="object 7"/>
          <p:cNvGrpSpPr/>
          <p:nvPr/>
        </p:nvGrpSpPr>
        <p:grpSpPr>
          <a:xfrm>
            <a:off x="1029766" y="1028703"/>
            <a:ext cx="674370" cy="590550"/>
            <a:chOff x="1029766" y="1028703"/>
            <a:chExt cx="674370" cy="590550"/>
          </a:xfrm>
        </p:grpSpPr>
        <p:sp>
          <p:nvSpPr>
            <p:cNvPr id="8" name="object 8"/>
            <p:cNvSpPr/>
            <p:nvPr/>
          </p:nvSpPr>
          <p:spPr>
            <a:xfrm>
              <a:off x="1029766" y="1028703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337072" y="295277"/>
                  </a:moveTo>
                  <a:lnTo>
                    <a:pt x="0" y="295277"/>
                  </a:lnTo>
                  <a:lnTo>
                    <a:pt x="168436" y="0"/>
                  </a:lnTo>
                  <a:lnTo>
                    <a:pt x="505701" y="0"/>
                  </a:lnTo>
                  <a:lnTo>
                    <a:pt x="505701" y="195"/>
                  </a:lnTo>
                  <a:lnTo>
                    <a:pt x="337072" y="29527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9766" y="1323980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505701" y="295270"/>
                  </a:moveTo>
                  <a:lnTo>
                    <a:pt x="168436" y="295270"/>
                  </a:lnTo>
                  <a:lnTo>
                    <a:pt x="0" y="0"/>
                  </a:lnTo>
                  <a:lnTo>
                    <a:pt x="337072" y="0"/>
                  </a:lnTo>
                  <a:lnTo>
                    <a:pt x="505701" y="295082"/>
                  </a:lnTo>
                  <a:lnTo>
                    <a:pt x="505701" y="29527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6838" y="1028898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337072" y="295082"/>
                  </a:moveTo>
                  <a:lnTo>
                    <a:pt x="0" y="295082"/>
                  </a:lnTo>
                  <a:lnTo>
                    <a:pt x="168629" y="0"/>
                  </a:lnTo>
                  <a:lnTo>
                    <a:pt x="337072" y="29508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66838" y="1323980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168629" y="295082"/>
                  </a:moveTo>
                  <a:lnTo>
                    <a:pt x="0" y="0"/>
                  </a:lnTo>
                  <a:lnTo>
                    <a:pt x="337072" y="0"/>
                  </a:lnTo>
                  <a:lnTo>
                    <a:pt x="168629" y="29508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92175"/>
            <a:ext cx="3186430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6000" spc="110">
                <a:solidFill>
                  <a:srgbClr val="000000"/>
                </a:solidFill>
              </a:rPr>
              <a:t>R</a:t>
            </a:r>
            <a:r>
              <a:rPr dirty="0" sz="6000" spc="-40">
                <a:solidFill>
                  <a:srgbClr val="000000"/>
                </a:solidFill>
              </a:rPr>
              <a:t>e</a:t>
            </a:r>
            <a:r>
              <a:rPr dirty="0" sz="6000" spc="365">
                <a:solidFill>
                  <a:srgbClr val="000000"/>
                </a:solidFill>
              </a:rPr>
              <a:t>s</a:t>
            </a:r>
            <a:r>
              <a:rPr dirty="0" sz="6000" spc="220">
                <a:solidFill>
                  <a:srgbClr val="000000"/>
                </a:solidFill>
              </a:rPr>
              <a:t>o</a:t>
            </a:r>
            <a:r>
              <a:rPr dirty="0" sz="6000" spc="120">
                <a:solidFill>
                  <a:srgbClr val="000000"/>
                </a:solidFill>
              </a:rPr>
              <a:t>u</a:t>
            </a:r>
            <a:r>
              <a:rPr dirty="0" sz="6000" spc="-30">
                <a:solidFill>
                  <a:srgbClr val="000000"/>
                </a:solidFill>
              </a:rPr>
              <a:t>r</a:t>
            </a:r>
            <a:r>
              <a:rPr dirty="0" sz="6000" spc="-165">
                <a:solidFill>
                  <a:srgbClr val="000000"/>
                </a:solidFill>
              </a:rPr>
              <a:t>c</a:t>
            </a:r>
            <a:r>
              <a:rPr dirty="0" sz="6000" spc="15">
                <a:solidFill>
                  <a:srgbClr val="000000"/>
                </a:solidFill>
              </a:rPr>
              <a:t>e  </a:t>
            </a:r>
            <a:r>
              <a:rPr dirty="0" sz="6000" spc="90">
                <a:solidFill>
                  <a:srgbClr val="000000"/>
                </a:solidFill>
              </a:rPr>
              <a:t>Page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97601" y="7572116"/>
            <a:ext cx="6682740" cy="140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600" spc="-45">
                <a:latin typeface="Trebuchet MS"/>
                <a:cs typeface="Trebuchet MS"/>
              </a:rPr>
              <a:t>https://colab.research.google.com/drive/18R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u5rOFHNLiFGlQkkI4AhIzmYlRhIcl4? 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40">
                <a:latin typeface="Trebuchet MS"/>
                <a:cs typeface="Trebuchet MS"/>
              </a:rPr>
              <a:t>usp=sharing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7182" y="3138748"/>
            <a:ext cx="752475" cy="809625"/>
            <a:chOff x="15887182" y="3138748"/>
            <a:chExt cx="752475" cy="809625"/>
          </a:xfrm>
        </p:grpSpPr>
        <p:sp>
          <p:nvSpPr>
            <p:cNvPr id="5" name="object 5"/>
            <p:cNvSpPr/>
            <p:nvPr/>
          </p:nvSpPr>
          <p:spPr>
            <a:xfrm>
              <a:off x="16129292" y="3138748"/>
              <a:ext cx="267970" cy="151130"/>
            </a:xfrm>
            <a:custGeom>
              <a:avLst/>
              <a:gdLst/>
              <a:ahLst/>
              <a:cxnLst/>
              <a:rect l="l" t="t" r="r" b="b"/>
              <a:pathLst>
                <a:path w="267969" h="151129">
                  <a:moveTo>
                    <a:pt x="225663" y="150997"/>
                  </a:moveTo>
                  <a:lnTo>
                    <a:pt x="41989" y="150997"/>
                  </a:lnTo>
                  <a:lnTo>
                    <a:pt x="25660" y="147667"/>
                  </a:lnTo>
                  <a:lnTo>
                    <a:pt x="12312" y="138594"/>
                  </a:lnTo>
                  <a:lnTo>
                    <a:pt x="3304" y="125147"/>
                  </a:lnTo>
                  <a:lnTo>
                    <a:pt x="0" y="108698"/>
                  </a:lnTo>
                  <a:lnTo>
                    <a:pt x="0" y="42298"/>
                  </a:lnTo>
                  <a:lnTo>
                    <a:pt x="3304" y="25849"/>
                  </a:lnTo>
                  <a:lnTo>
                    <a:pt x="12312" y="12403"/>
                  </a:lnTo>
                  <a:lnTo>
                    <a:pt x="25660" y="3329"/>
                  </a:lnTo>
                  <a:lnTo>
                    <a:pt x="41989" y="0"/>
                  </a:lnTo>
                  <a:lnTo>
                    <a:pt x="225663" y="0"/>
                  </a:lnTo>
                  <a:lnTo>
                    <a:pt x="241991" y="3329"/>
                  </a:lnTo>
                  <a:lnTo>
                    <a:pt x="255338" y="12403"/>
                  </a:lnTo>
                  <a:lnTo>
                    <a:pt x="259239" y="18227"/>
                  </a:lnTo>
                  <a:lnTo>
                    <a:pt x="41989" y="18227"/>
                  </a:lnTo>
                  <a:lnTo>
                    <a:pt x="32696" y="20122"/>
                  </a:lnTo>
                  <a:lnTo>
                    <a:pt x="25100" y="25285"/>
                  </a:lnTo>
                  <a:lnTo>
                    <a:pt x="19974" y="32937"/>
                  </a:lnTo>
                  <a:lnTo>
                    <a:pt x="18094" y="42298"/>
                  </a:lnTo>
                  <a:lnTo>
                    <a:pt x="18094" y="108698"/>
                  </a:lnTo>
                  <a:lnTo>
                    <a:pt x="19974" y="118060"/>
                  </a:lnTo>
                  <a:lnTo>
                    <a:pt x="25100" y="125712"/>
                  </a:lnTo>
                  <a:lnTo>
                    <a:pt x="32696" y="130875"/>
                  </a:lnTo>
                  <a:lnTo>
                    <a:pt x="41989" y="132769"/>
                  </a:lnTo>
                  <a:lnTo>
                    <a:pt x="259239" y="132769"/>
                  </a:lnTo>
                  <a:lnTo>
                    <a:pt x="255338" y="138594"/>
                  </a:lnTo>
                  <a:lnTo>
                    <a:pt x="241991" y="147667"/>
                  </a:lnTo>
                  <a:lnTo>
                    <a:pt x="225663" y="150997"/>
                  </a:lnTo>
                  <a:close/>
                </a:path>
                <a:path w="267969" h="151129">
                  <a:moveTo>
                    <a:pt x="259239" y="132769"/>
                  </a:moveTo>
                  <a:lnTo>
                    <a:pt x="225663" y="132769"/>
                  </a:lnTo>
                  <a:lnTo>
                    <a:pt x="234954" y="130875"/>
                  </a:lnTo>
                  <a:lnTo>
                    <a:pt x="242549" y="125712"/>
                  </a:lnTo>
                  <a:lnTo>
                    <a:pt x="247673" y="118060"/>
                  </a:lnTo>
                  <a:lnTo>
                    <a:pt x="249554" y="108698"/>
                  </a:lnTo>
                  <a:lnTo>
                    <a:pt x="249554" y="42298"/>
                  </a:lnTo>
                  <a:lnTo>
                    <a:pt x="247673" y="32937"/>
                  </a:lnTo>
                  <a:lnTo>
                    <a:pt x="242549" y="25285"/>
                  </a:lnTo>
                  <a:lnTo>
                    <a:pt x="234954" y="20122"/>
                  </a:lnTo>
                  <a:lnTo>
                    <a:pt x="225663" y="18227"/>
                  </a:lnTo>
                  <a:lnTo>
                    <a:pt x="259239" y="18227"/>
                  </a:lnTo>
                  <a:lnTo>
                    <a:pt x="264344" y="25849"/>
                  </a:lnTo>
                  <a:lnTo>
                    <a:pt x="267648" y="42298"/>
                  </a:lnTo>
                  <a:lnTo>
                    <a:pt x="267648" y="108698"/>
                  </a:lnTo>
                  <a:lnTo>
                    <a:pt x="264344" y="125147"/>
                  </a:lnTo>
                  <a:lnTo>
                    <a:pt x="259239" y="132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34443" y="3255591"/>
              <a:ext cx="657860" cy="683895"/>
            </a:xfrm>
            <a:custGeom>
              <a:avLst/>
              <a:gdLst/>
              <a:ahLst/>
              <a:cxnLst/>
              <a:rect l="l" t="t" r="r" b="b"/>
              <a:pathLst>
                <a:path w="657859" h="683895">
                  <a:moveTo>
                    <a:pt x="563736" y="683666"/>
                  </a:moveTo>
                  <a:lnTo>
                    <a:pt x="93620" y="683668"/>
                  </a:lnTo>
                  <a:lnTo>
                    <a:pt x="0" y="2"/>
                  </a:lnTo>
                  <a:lnTo>
                    <a:pt x="657357" y="0"/>
                  </a:lnTo>
                  <a:lnTo>
                    <a:pt x="563736" y="68366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925121" y="3246482"/>
              <a:ext cx="676275" cy="702310"/>
            </a:xfrm>
            <a:custGeom>
              <a:avLst/>
              <a:gdLst/>
              <a:ahLst/>
              <a:cxnLst/>
              <a:rect l="l" t="t" r="r" b="b"/>
              <a:pathLst>
                <a:path w="676275" h="702310">
                  <a:moveTo>
                    <a:pt x="577576" y="701891"/>
                  </a:moveTo>
                  <a:lnTo>
                    <a:pt x="98422" y="701891"/>
                  </a:lnTo>
                  <a:lnTo>
                    <a:pt x="94597" y="698531"/>
                  </a:lnTo>
                  <a:lnTo>
                    <a:pt x="0" y="7743"/>
                  </a:lnTo>
                  <a:lnTo>
                    <a:pt x="784" y="5108"/>
                  </a:lnTo>
                  <a:lnTo>
                    <a:pt x="4227" y="1134"/>
                  </a:lnTo>
                  <a:lnTo>
                    <a:pt x="6704" y="0"/>
                  </a:lnTo>
                  <a:lnTo>
                    <a:pt x="669304" y="0"/>
                  </a:lnTo>
                  <a:lnTo>
                    <a:pt x="671785" y="1139"/>
                  </a:lnTo>
                  <a:lnTo>
                    <a:pt x="675220" y="5113"/>
                  </a:lnTo>
                  <a:lnTo>
                    <a:pt x="676000" y="7747"/>
                  </a:lnTo>
                  <a:lnTo>
                    <a:pt x="674565" y="18223"/>
                  </a:lnTo>
                  <a:lnTo>
                    <a:pt x="19701" y="18227"/>
                  </a:lnTo>
                  <a:lnTo>
                    <a:pt x="110827" y="683664"/>
                  </a:lnTo>
                  <a:lnTo>
                    <a:pt x="583438" y="683664"/>
                  </a:lnTo>
                  <a:lnTo>
                    <a:pt x="581402" y="698531"/>
                  </a:lnTo>
                  <a:lnTo>
                    <a:pt x="577576" y="701891"/>
                  </a:lnTo>
                  <a:close/>
                </a:path>
                <a:path w="676275" h="702310">
                  <a:moveTo>
                    <a:pt x="583438" y="683664"/>
                  </a:moveTo>
                  <a:lnTo>
                    <a:pt x="565172" y="683664"/>
                  </a:lnTo>
                  <a:lnTo>
                    <a:pt x="656298" y="18223"/>
                  </a:lnTo>
                  <a:lnTo>
                    <a:pt x="674565" y="18223"/>
                  </a:lnTo>
                  <a:lnTo>
                    <a:pt x="583438" y="683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96228" y="3214247"/>
              <a:ext cx="734060" cy="111125"/>
            </a:xfrm>
            <a:custGeom>
              <a:avLst/>
              <a:gdLst/>
              <a:ahLst/>
              <a:cxnLst/>
              <a:rect l="l" t="t" r="r" b="b"/>
              <a:pathLst>
                <a:path w="734059" h="111125">
                  <a:moveTo>
                    <a:pt x="733779" y="110995"/>
                  </a:moveTo>
                  <a:lnTo>
                    <a:pt x="0" y="110995"/>
                  </a:lnTo>
                  <a:lnTo>
                    <a:pt x="0" y="39551"/>
                  </a:lnTo>
                  <a:lnTo>
                    <a:pt x="3085" y="24156"/>
                  </a:lnTo>
                  <a:lnTo>
                    <a:pt x="11499" y="11584"/>
                  </a:lnTo>
                  <a:lnTo>
                    <a:pt x="23979" y="3108"/>
                  </a:lnTo>
                  <a:lnTo>
                    <a:pt x="39262" y="0"/>
                  </a:lnTo>
                  <a:lnTo>
                    <a:pt x="694517" y="0"/>
                  </a:lnTo>
                  <a:lnTo>
                    <a:pt x="709800" y="3108"/>
                  </a:lnTo>
                  <a:lnTo>
                    <a:pt x="722280" y="11584"/>
                  </a:lnTo>
                  <a:lnTo>
                    <a:pt x="730694" y="24156"/>
                  </a:lnTo>
                  <a:lnTo>
                    <a:pt x="733779" y="39551"/>
                  </a:lnTo>
                  <a:lnTo>
                    <a:pt x="733779" y="11099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87180" y="3205136"/>
              <a:ext cx="752475" cy="578485"/>
            </a:xfrm>
            <a:custGeom>
              <a:avLst/>
              <a:gdLst/>
              <a:ahLst/>
              <a:cxnLst/>
              <a:rect l="l" t="t" r="r" b="b"/>
              <a:pathLst>
                <a:path w="752475" h="578485">
                  <a:moveTo>
                    <a:pt x="270344" y="573163"/>
                  </a:moveTo>
                  <a:lnTo>
                    <a:pt x="226847" y="238531"/>
                  </a:lnTo>
                  <a:lnTo>
                    <a:pt x="222250" y="235064"/>
                  </a:lnTo>
                  <a:lnTo>
                    <a:pt x="217347" y="235673"/>
                  </a:lnTo>
                  <a:lnTo>
                    <a:pt x="212394" y="236321"/>
                  </a:lnTo>
                  <a:lnTo>
                    <a:pt x="208902" y="240893"/>
                  </a:lnTo>
                  <a:lnTo>
                    <a:pt x="252349" y="575132"/>
                  </a:lnTo>
                  <a:lnTo>
                    <a:pt x="256247" y="578472"/>
                  </a:lnTo>
                  <a:lnTo>
                    <a:pt x="260718" y="578472"/>
                  </a:lnTo>
                  <a:lnTo>
                    <a:pt x="261505" y="578446"/>
                  </a:lnTo>
                  <a:lnTo>
                    <a:pt x="266852" y="577748"/>
                  </a:lnTo>
                  <a:lnTo>
                    <a:pt x="270344" y="573163"/>
                  </a:lnTo>
                  <a:close/>
                </a:path>
                <a:path w="752475" h="578485">
                  <a:moveTo>
                    <a:pt x="384987" y="239674"/>
                  </a:moveTo>
                  <a:lnTo>
                    <a:pt x="380936" y="235597"/>
                  </a:lnTo>
                  <a:lnTo>
                    <a:pt x="370941" y="235597"/>
                  </a:lnTo>
                  <a:lnTo>
                    <a:pt x="366890" y="239674"/>
                  </a:lnTo>
                  <a:lnTo>
                    <a:pt x="366890" y="574395"/>
                  </a:lnTo>
                  <a:lnTo>
                    <a:pt x="370941" y="578472"/>
                  </a:lnTo>
                  <a:lnTo>
                    <a:pt x="375932" y="578472"/>
                  </a:lnTo>
                  <a:lnTo>
                    <a:pt x="380936" y="578472"/>
                  </a:lnTo>
                  <a:lnTo>
                    <a:pt x="384987" y="574395"/>
                  </a:lnTo>
                  <a:lnTo>
                    <a:pt x="384987" y="239674"/>
                  </a:lnTo>
                  <a:close/>
                </a:path>
                <a:path w="752475" h="578485">
                  <a:moveTo>
                    <a:pt x="542975" y="240893"/>
                  </a:moveTo>
                  <a:lnTo>
                    <a:pt x="539470" y="236321"/>
                  </a:lnTo>
                  <a:lnTo>
                    <a:pt x="534530" y="235673"/>
                  </a:lnTo>
                  <a:lnTo>
                    <a:pt x="529590" y="235051"/>
                  </a:lnTo>
                  <a:lnTo>
                    <a:pt x="525030" y="238531"/>
                  </a:lnTo>
                  <a:lnTo>
                    <a:pt x="481520" y="573163"/>
                  </a:lnTo>
                  <a:lnTo>
                    <a:pt x="485013" y="577748"/>
                  </a:lnTo>
                  <a:lnTo>
                    <a:pt x="490372" y="578446"/>
                  </a:lnTo>
                  <a:lnTo>
                    <a:pt x="491159" y="578472"/>
                  </a:lnTo>
                  <a:lnTo>
                    <a:pt x="495630" y="578472"/>
                  </a:lnTo>
                  <a:lnTo>
                    <a:pt x="499516" y="575132"/>
                  </a:lnTo>
                  <a:lnTo>
                    <a:pt x="542975" y="240893"/>
                  </a:lnTo>
                  <a:close/>
                </a:path>
                <a:path w="752475" h="578485">
                  <a:moveTo>
                    <a:pt x="751865" y="48666"/>
                  </a:moveTo>
                  <a:lnTo>
                    <a:pt x="748068" y="29743"/>
                  </a:lnTo>
                  <a:lnTo>
                    <a:pt x="740359" y="18237"/>
                  </a:lnTo>
                  <a:lnTo>
                    <a:pt x="737704" y="14274"/>
                  </a:lnTo>
                  <a:lnTo>
                    <a:pt x="733780" y="11607"/>
                  </a:lnTo>
                  <a:lnTo>
                    <a:pt x="733780" y="48666"/>
                  </a:lnTo>
                  <a:lnTo>
                    <a:pt x="733780" y="110998"/>
                  </a:lnTo>
                  <a:lnTo>
                    <a:pt x="18084" y="110998"/>
                  </a:lnTo>
                  <a:lnTo>
                    <a:pt x="18084" y="48666"/>
                  </a:lnTo>
                  <a:lnTo>
                    <a:pt x="20472" y="36830"/>
                  </a:lnTo>
                  <a:lnTo>
                    <a:pt x="26949" y="27152"/>
                  </a:lnTo>
                  <a:lnTo>
                    <a:pt x="36550" y="20624"/>
                  </a:lnTo>
                  <a:lnTo>
                    <a:pt x="48298" y="18237"/>
                  </a:lnTo>
                  <a:lnTo>
                    <a:pt x="703554" y="18237"/>
                  </a:lnTo>
                  <a:lnTo>
                    <a:pt x="715314" y="20624"/>
                  </a:lnTo>
                  <a:lnTo>
                    <a:pt x="724916" y="27152"/>
                  </a:lnTo>
                  <a:lnTo>
                    <a:pt x="731393" y="36830"/>
                  </a:lnTo>
                  <a:lnTo>
                    <a:pt x="733780" y="48666"/>
                  </a:lnTo>
                  <a:lnTo>
                    <a:pt x="733780" y="11607"/>
                  </a:lnTo>
                  <a:lnTo>
                    <a:pt x="722350" y="3835"/>
                  </a:lnTo>
                  <a:lnTo>
                    <a:pt x="703554" y="0"/>
                  </a:lnTo>
                  <a:lnTo>
                    <a:pt x="48298" y="0"/>
                  </a:lnTo>
                  <a:lnTo>
                    <a:pt x="29514" y="3835"/>
                  </a:lnTo>
                  <a:lnTo>
                    <a:pt x="14160" y="14274"/>
                  </a:lnTo>
                  <a:lnTo>
                    <a:pt x="3797" y="29743"/>
                  </a:lnTo>
                  <a:lnTo>
                    <a:pt x="0" y="48666"/>
                  </a:lnTo>
                  <a:lnTo>
                    <a:pt x="0" y="125145"/>
                  </a:lnTo>
                  <a:lnTo>
                    <a:pt x="4051" y="129222"/>
                  </a:lnTo>
                  <a:lnTo>
                    <a:pt x="747814" y="129222"/>
                  </a:lnTo>
                  <a:lnTo>
                    <a:pt x="751865" y="125145"/>
                  </a:lnTo>
                  <a:lnTo>
                    <a:pt x="751865" y="110998"/>
                  </a:lnTo>
                  <a:lnTo>
                    <a:pt x="751865" y="48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023601" y="1551440"/>
            <a:ext cx="485775" cy="809625"/>
            <a:chOff x="16023601" y="1551440"/>
            <a:chExt cx="485775" cy="809625"/>
          </a:xfrm>
        </p:grpSpPr>
        <p:sp>
          <p:nvSpPr>
            <p:cNvPr id="11" name="object 11"/>
            <p:cNvSpPr/>
            <p:nvPr/>
          </p:nvSpPr>
          <p:spPr>
            <a:xfrm>
              <a:off x="16031561" y="1559381"/>
              <a:ext cx="469900" cy="793750"/>
            </a:xfrm>
            <a:custGeom>
              <a:avLst/>
              <a:gdLst/>
              <a:ahLst/>
              <a:cxnLst/>
              <a:rect l="l" t="t" r="r" b="b"/>
              <a:pathLst>
                <a:path w="469900" h="793750">
                  <a:moveTo>
                    <a:pt x="414020" y="793749"/>
                  </a:moveTo>
                  <a:lnTo>
                    <a:pt x="55730" y="793749"/>
                  </a:lnTo>
                  <a:lnTo>
                    <a:pt x="34037" y="789383"/>
                  </a:lnTo>
                  <a:lnTo>
                    <a:pt x="16322" y="777476"/>
                  </a:lnTo>
                  <a:lnTo>
                    <a:pt x="4379" y="759814"/>
                  </a:lnTo>
                  <a:lnTo>
                    <a:pt x="0" y="738187"/>
                  </a:lnTo>
                  <a:lnTo>
                    <a:pt x="0" y="55562"/>
                  </a:lnTo>
                  <a:lnTo>
                    <a:pt x="4379" y="33935"/>
                  </a:lnTo>
                  <a:lnTo>
                    <a:pt x="16322" y="16273"/>
                  </a:lnTo>
                  <a:lnTo>
                    <a:pt x="34037" y="4366"/>
                  </a:lnTo>
                  <a:lnTo>
                    <a:pt x="55730" y="0"/>
                  </a:lnTo>
                  <a:lnTo>
                    <a:pt x="414020" y="0"/>
                  </a:lnTo>
                  <a:lnTo>
                    <a:pt x="435712" y="4366"/>
                  </a:lnTo>
                  <a:lnTo>
                    <a:pt x="453427" y="16273"/>
                  </a:lnTo>
                  <a:lnTo>
                    <a:pt x="465370" y="33935"/>
                  </a:lnTo>
                  <a:lnTo>
                    <a:pt x="469750" y="55562"/>
                  </a:lnTo>
                  <a:lnTo>
                    <a:pt x="469750" y="738187"/>
                  </a:lnTo>
                  <a:lnTo>
                    <a:pt x="465370" y="759814"/>
                  </a:lnTo>
                  <a:lnTo>
                    <a:pt x="453427" y="777476"/>
                  </a:lnTo>
                  <a:lnTo>
                    <a:pt x="435712" y="789383"/>
                  </a:lnTo>
                  <a:lnTo>
                    <a:pt x="414020" y="7937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023601" y="1551440"/>
              <a:ext cx="485775" cy="809625"/>
            </a:xfrm>
            <a:custGeom>
              <a:avLst/>
              <a:gdLst/>
              <a:ahLst/>
              <a:cxnLst/>
              <a:rect l="l" t="t" r="r" b="b"/>
              <a:pathLst>
                <a:path w="485775" h="809625">
                  <a:moveTo>
                    <a:pt x="421980" y="809624"/>
                  </a:moveTo>
                  <a:lnTo>
                    <a:pt x="63691" y="809624"/>
                  </a:lnTo>
                  <a:lnTo>
                    <a:pt x="38923" y="804626"/>
                  </a:lnTo>
                  <a:lnTo>
                    <a:pt x="18676" y="791004"/>
                  </a:lnTo>
                  <a:lnTo>
                    <a:pt x="5013" y="770818"/>
                  </a:lnTo>
                  <a:lnTo>
                    <a:pt x="0" y="746124"/>
                  </a:lnTo>
                  <a:lnTo>
                    <a:pt x="0" y="63499"/>
                  </a:lnTo>
                  <a:lnTo>
                    <a:pt x="5013" y="38806"/>
                  </a:lnTo>
                  <a:lnTo>
                    <a:pt x="18676" y="18619"/>
                  </a:lnTo>
                  <a:lnTo>
                    <a:pt x="38923" y="4998"/>
                  </a:lnTo>
                  <a:lnTo>
                    <a:pt x="63691" y="0"/>
                  </a:lnTo>
                  <a:lnTo>
                    <a:pt x="421980" y="0"/>
                  </a:lnTo>
                  <a:lnTo>
                    <a:pt x="446748" y="4998"/>
                  </a:lnTo>
                  <a:lnTo>
                    <a:pt x="462915" y="15874"/>
                  </a:lnTo>
                  <a:lnTo>
                    <a:pt x="63691" y="15874"/>
                  </a:lnTo>
                  <a:lnTo>
                    <a:pt x="45115" y="19623"/>
                  </a:lnTo>
                  <a:lnTo>
                    <a:pt x="29929" y="29839"/>
                  </a:lnTo>
                  <a:lnTo>
                    <a:pt x="19682" y="44979"/>
                  </a:lnTo>
                  <a:lnTo>
                    <a:pt x="15922" y="63499"/>
                  </a:lnTo>
                  <a:lnTo>
                    <a:pt x="15922" y="746124"/>
                  </a:lnTo>
                  <a:lnTo>
                    <a:pt x="19682" y="764645"/>
                  </a:lnTo>
                  <a:lnTo>
                    <a:pt x="29929" y="779785"/>
                  </a:lnTo>
                  <a:lnTo>
                    <a:pt x="45115" y="790001"/>
                  </a:lnTo>
                  <a:lnTo>
                    <a:pt x="63691" y="793749"/>
                  </a:lnTo>
                  <a:lnTo>
                    <a:pt x="462915" y="793749"/>
                  </a:lnTo>
                  <a:lnTo>
                    <a:pt x="446748" y="804626"/>
                  </a:lnTo>
                  <a:lnTo>
                    <a:pt x="421980" y="809624"/>
                  </a:lnTo>
                  <a:close/>
                </a:path>
                <a:path w="485775" h="809625">
                  <a:moveTo>
                    <a:pt x="462915" y="793749"/>
                  </a:moveTo>
                  <a:lnTo>
                    <a:pt x="421980" y="793749"/>
                  </a:lnTo>
                  <a:lnTo>
                    <a:pt x="440557" y="790001"/>
                  </a:lnTo>
                  <a:lnTo>
                    <a:pt x="455742" y="779785"/>
                  </a:lnTo>
                  <a:lnTo>
                    <a:pt x="465989" y="764645"/>
                  </a:lnTo>
                  <a:lnTo>
                    <a:pt x="469749" y="746124"/>
                  </a:lnTo>
                  <a:lnTo>
                    <a:pt x="469749" y="63499"/>
                  </a:lnTo>
                  <a:lnTo>
                    <a:pt x="465989" y="44979"/>
                  </a:lnTo>
                  <a:lnTo>
                    <a:pt x="455742" y="29839"/>
                  </a:lnTo>
                  <a:lnTo>
                    <a:pt x="440557" y="19623"/>
                  </a:lnTo>
                  <a:lnTo>
                    <a:pt x="421980" y="15874"/>
                  </a:lnTo>
                  <a:lnTo>
                    <a:pt x="462915" y="15874"/>
                  </a:lnTo>
                  <a:lnTo>
                    <a:pt x="466995" y="18619"/>
                  </a:lnTo>
                  <a:lnTo>
                    <a:pt x="480658" y="38806"/>
                  </a:lnTo>
                  <a:lnTo>
                    <a:pt x="485672" y="63499"/>
                  </a:lnTo>
                  <a:lnTo>
                    <a:pt x="485672" y="746124"/>
                  </a:lnTo>
                  <a:lnTo>
                    <a:pt x="480658" y="770818"/>
                  </a:lnTo>
                  <a:lnTo>
                    <a:pt x="466995" y="791004"/>
                  </a:lnTo>
                  <a:lnTo>
                    <a:pt x="462915" y="793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031561" y="1656934"/>
              <a:ext cx="469900" cy="566420"/>
            </a:xfrm>
            <a:custGeom>
              <a:avLst/>
              <a:gdLst/>
              <a:ahLst/>
              <a:cxnLst/>
              <a:rect l="l" t="t" r="r" b="b"/>
              <a:pathLst>
                <a:path w="469900" h="566419">
                  <a:moveTo>
                    <a:pt x="0" y="0"/>
                  </a:moveTo>
                  <a:lnTo>
                    <a:pt x="469750" y="0"/>
                  </a:lnTo>
                  <a:lnTo>
                    <a:pt x="469750" y="565935"/>
                  </a:lnTo>
                  <a:lnTo>
                    <a:pt x="0" y="565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023601" y="1649000"/>
              <a:ext cx="485775" cy="582295"/>
            </a:xfrm>
            <a:custGeom>
              <a:avLst/>
              <a:gdLst/>
              <a:ahLst/>
              <a:cxnLst/>
              <a:rect l="l" t="t" r="r" b="b"/>
              <a:pathLst>
                <a:path w="485775" h="582294">
                  <a:moveTo>
                    <a:pt x="482111" y="581809"/>
                  </a:moveTo>
                  <a:lnTo>
                    <a:pt x="3560" y="581809"/>
                  </a:lnTo>
                  <a:lnTo>
                    <a:pt x="0" y="578259"/>
                  </a:lnTo>
                  <a:lnTo>
                    <a:pt x="0" y="3550"/>
                  </a:lnTo>
                  <a:lnTo>
                    <a:pt x="3560" y="0"/>
                  </a:lnTo>
                  <a:lnTo>
                    <a:pt x="482111" y="0"/>
                  </a:lnTo>
                  <a:lnTo>
                    <a:pt x="485672" y="3550"/>
                  </a:lnTo>
                  <a:lnTo>
                    <a:pt x="485672" y="15875"/>
                  </a:lnTo>
                  <a:lnTo>
                    <a:pt x="15922" y="15875"/>
                  </a:lnTo>
                  <a:lnTo>
                    <a:pt x="15922" y="565934"/>
                  </a:lnTo>
                  <a:lnTo>
                    <a:pt x="485672" y="565934"/>
                  </a:lnTo>
                  <a:lnTo>
                    <a:pt x="485672" y="578259"/>
                  </a:lnTo>
                  <a:lnTo>
                    <a:pt x="482111" y="581809"/>
                  </a:lnTo>
                  <a:close/>
                </a:path>
                <a:path w="485775" h="582294">
                  <a:moveTo>
                    <a:pt x="485672" y="565934"/>
                  </a:moveTo>
                  <a:lnTo>
                    <a:pt x="469749" y="565934"/>
                  </a:lnTo>
                  <a:lnTo>
                    <a:pt x="469749" y="15875"/>
                  </a:lnTo>
                  <a:lnTo>
                    <a:pt x="485672" y="15875"/>
                  </a:lnTo>
                  <a:lnTo>
                    <a:pt x="485672" y="565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4518" y="2254924"/>
              <a:ext cx="63831" cy="636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36531" y="1599584"/>
              <a:ext cx="76835" cy="15875"/>
            </a:xfrm>
            <a:custGeom>
              <a:avLst/>
              <a:gdLst/>
              <a:ahLst/>
              <a:cxnLst/>
              <a:rect l="l" t="t" r="r" b="b"/>
              <a:pathLst>
                <a:path w="76834" h="15875">
                  <a:moveTo>
                    <a:pt x="73083" y="15874"/>
                  </a:moveTo>
                  <a:lnTo>
                    <a:pt x="68683" y="15874"/>
                  </a:lnTo>
                  <a:lnTo>
                    <a:pt x="3560" y="15874"/>
                  </a:lnTo>
                  <a:lnTo>
                    <a:pt x="0" y="12324"/>
                  </a:lnTo>
                  <a:lnTo>
                    <a:pt x="0" y="3550"/>
                  </a:lnTo>
                  <a:lnTo>
                    <a:pt x="3560" y="0"/>
                  </a:lnTo>
                  <a:lnTo>
                    <a:pt x="73083" y="0"/>
                  </a:lnTo>
                  <a:lnTo>
                    <a:pt x="76644" y="3550"/>
                  </a:lnTo>
                  <a:lnTo>
                    <a:pt x="76644" y="12324"/>
                  </a:lnTo>
                  <a:lnTo>
                    <a:pt x="73083" y="1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113113" y="1862542"/>
              <a:ext cx="306705" cy="187960"/>
            </a:xfrm>
            <a:custGeom>
              <a:avLst/>
              <a:gdLst/>
              <a:ahLst/>
              <a:cxnLst/>
              <a:rect l="l" t="t" r="r" b="b"/>
              <a:pathLst>
                <a:path w="306705" h="187960">
                  <a:moveTo>
                    <a:pt x="282760" y="187427"/>
                  </a:moveTo>
                  <a:lnTo>
                    <a:pt x="23884" y="187427"/>
                  </a:lnTo>
                  <a:lnTo>
                    <a:pt x="14587" y="185556"/>
                  </a:lnTo>
                  <a:lnTo>
                    <a:pt x="6995" y="180452"/>
                  </a:lnTo>
                  <a:lnTo>
                    <a:pt x="1876" y="172883"/>
                  </a:lnTo>
                  <a:lnTo>
                    <a:pt x="0" y="163614"/>
                  </a:lnTo>
                  <a:lnTo>
                    <a:pt x="0" y="23812"/>
                  </a:lnTo>
                  <a:lnTo>
                    <a:pt x="1876" y="14543"/>
                  </a:lnTo>
                  <a:lnTo>
                    <a:pt x="6995" y="6974"/>
                  </a:lnTo>
                  <a:lnTo>
                    <a:pt x="14587" y="1871"/>
                  </a:lnTo>
                  <a:lnTo>
                    <a:pt x="23884" y="0"/>
                  </a:lnTo>
                  <a:lnTo>
                    <a:pt x="282760" y="0"/>
                  </a:lnTo>
                  <a:lnTo>
                    <a:pt x="292056" y="1871"/>
                  </a:lnTo>
                  <a:lnTo>
                    <a:pt x="299648" y="6974"/>
                  </a:lnTo>
                  <a:lnTo>
                    <a:pt x="304767" y="14543"/>
                  </a:lnTo>
                  <a:lnTo>
                    <a:pt x="306644" y="23812"/>
                  </a:lnTo>
                  <a:lnTo>
                    <a:pt x="306644" y="163614"/>
                  </a:lnTo>
                  <a:lnTo>
                    <a:pt x="304767" y="172883"/>
                  </a:lnTo>
                  <a:lnTo>
                    <a:pt x="299648" y="180452"/>
                  </a:lnTo>
                  <a:lnTo>
                    <a:pt x="292056" y="185556"/>
                  </a:lnTo>
                  <a:lnTo>
                    <a:pt x="282760" y="18742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105152" y="1854607"/>
              <a:ext cx="322580" cy="203835"/>
            </a:xfrm>
            <a:custGeom>
              <a:avLst/>
              <a:gdLst/>
              <a:ahLst/>
              <a:cxnLst/>
              <a:rect l="l" t="t" r="r" b="b"/>
              <a:pathLst>
                <a:path w="322580" h="203835">
                  <a:moveTo>
                    <a:pt x="290725" y="203297"/>
                  </a:moveTo>
                  <a:lnTo>
                    <a:pt x="31845" y="203297"/>
                  </a:lnTo>
                  <a:lnTo>
                    <a:pt x="19460" y="200799"/>
                  </a:lnTo>
                  <a:lnTo>
                    <a:pt x="9336" y="193989"/>
                  </a:lnTo>
                  <a:lnTo>
                    <a:pt x="2506" y="183895"/>
                  </a:lnTo>
                  <a:lnTo>
                    <a:pt x="0" y="171547"/>
                  </a:lnTo>
                  <a:lnTo>
                    <a:pt x="0" y="31749"/>
                  </a:lnTo>
                  <a:lnTo>
                    <a:pt x="2506" y="19401"/>
                  </a:lnTo>
                  <a:lnTo>
                    <a:pt x="9336" y="9308"/>
                  </a:lnTo>
                  <a:lnTo>
                    <a:pt x="19460" y="2498"/>
                  </a:lnTo>
                  <a:lnTo>
                    <a:pt x="31845" y="0"/>
                  </a:lnTo>
                  <a:lnTo>
                    <a:pt x="290725" y="0"/>
                  </a:lnTo>
                  <a:lnTo>
                    <a:pt x="303110" y="2498"/>
                  </a:lnTo>
                  <a:lnTo>
                    <a:pt x="313234" y="9308"/>
                  </a:lnTo>
                  <a:lnTo>
                    <a:pt x="317678" y="15874"/>
                  </a:lnTo>
                  <a:lnTo>
                    <a:pt x="23067" y="15874"/>
                  </a:lnTo>
                  <a:lnTo>
                    <a:pt x="15922" y="22998"/>
                  </a:lnTo>
                  <a:lnTo>
                    <a:pt x="15922" y="180299"/>
                  </a:lnTo>
                  <a:lnTo>
                    <a:pt x="23067" y="187422"/>
                  </a:lnTo>
                  <a:lnTo>
                    <a:pt x="317678" y="187422"/>
                  </a:lnTo>
                  <a:lnTo>
                    <a:pt x="313234" y="193989"/>
                  </a:lnTo>
                  <a:lnTo>
                    <a:pt x="303110" y="200799"/>
                  </a:lnTo>
                  <a:lnTo>
                    <a:pt x="290725" y="203297"/>
                  </a:lnTo>
                  <a:close/>
                </a:path>
                <a:path w="322580" h="203835">
                  <a:moveTo>
                    <a:pt x="317678" y="187422"/>
                  </a:moveTo>
                  <a:lnTo>
                    <a:pt x="299503" y="187422"/>
                  </a:lnTo>
                  <a:lnTo>
                    <a:pt x="306648" y="180299"/>
                  </a:lnTo>
                  <a:lnTo>
                    <a:pt x="306648" y="22998"/>
                  </a:lnTo>
                  <a:lnTo>
                    <a:pt x="299503" y="15874"/>
                  </a:lnTo>
                  <a:lnTo>
                    <a:pt x="317678" y="15874"/>
                  </a:lnTo>
                  <a:lnTo>
                    <a:pt x="320065" y="19401"/>
                  </a:lnTo>
                  <a:lnTo>
                    <a:pt x="322571" y="31749"/>
                  </a:lnTo>
                  <a:lnTo>
                    <a:pt x="322571" y="171547"/>
                  </a:lnTo>
                  <a:lnTo>
                    <a:pt x="320065" y="183895"/>
                  </a:lnTo>
                  <a:lnTo>
                    <a:pt x="317678" y="187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0314" y="1860243"/>
              <a:ext cx="312238" cy="18970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5862352" y="4879206"/>
            <a:ext cx="807720" cy="609600"/>
            <a:chOff x="15862352" y="4879206"/>
            <a:chExt cx="807720" cy="609600"/>
          </a:xfrm>
        </p:grpSpPr>
        <p:sp>
          <p:nvSpPr>
            <p:cNvPr id="21" name="object 21"/>
            <p:cNvSpPr/>
            <p:nvPr/>
          </p:nvSpPr>
          <p:spPr>
            <a:xfrm>
              <a:off x="15902553" y="4887087"/>
              <a:ext cx="727075" cy="594360"/>
            </a:xfrm>
            <a:custGeom>
              <a:avLst/>
              <a:gdLst/>
              <a:ahLst/>
              <a:cxnLst/>
              <a:rect l="l" t="t" r="r" b="b"/>
              <a:pathLst>
                <a:path w="727075" h="594360">
                  <a:moveTo>
                    <a:pt x="671534" y="593823"/>
                  </a:moveTo>
                  <a:lnTo>
                    <a:pt x="55405" y="593823"/>
                  </a:lnTo>
                  <a:lnTo>
                    <a:pt x="33839" y="589488"/>
                  </a:lnTo>
                  <a:lnTo>
                    <a:pt x="16228" y="577666"/>
                  </a:lnTo>
                  <a:lnTo>
                    <a:pt x="4354" y="560132"/>
                  </a:lnTo>
                  <a:lnTo>
                    <a:pt x="0" y="538661"/>
                  </a:lnTo>
                  <a:lnTo>
                    <a:pt x="0" y="55162"/>
                  </a:lnTo>
                  <a:lnTo>
                    <a:pt x="4354" y="33690"/>
                  </a:lnTo>
                  <a:lnTo>
                    <a:pt x="16228" y="16156"/>
                  </a:lnTo>
                  <a:lnTo>
                    <a:pt x="33839" y="4334"/>
                  </a:lnTo>
                  <a:lnTo>
                    <a:pt x="55405" y="0"/>
                  </a:lnTo>
                  <a:lnTo>
                    <a:pt x="671534" y="0"/>
                  </a:lnTo>
                  <a:lnTo>
                    <a:pt x="693101" y="4334"/>
                  </a:lnTo>
                  <a:lnTo>
                    <a:pt x="710712" y="16156"/>
                  </a:lnTo>
                  <a:lnTo>
                    <a:pt x="722586" y="33690"/>
                  </a:lnTo>
                  <a:lnTo>
                    <a:pt x="726940" y="55162"/>
                  </a:lnTo>
                  <a:lnTo>
                    <a:pt x="726940" y="538661"/>
                  </a:lnTo>
                  <a:lnTo>
                    <a:pt x="722586" y="560132"/>
                  </a:lnTo>
                  <a:lnTo>
                    <a:pt x="710712" y="577666"/>
                  </a:lnTo>
                  <a:lnTo>
                    <a:pt x="693101" y="589488"/>
                  </a:lnTo>
                  <a:lnTo>
                    <a:pt x="671534" y="59382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894639" y="4879206"/>
              <a:ext cx="742950" cy="609600"/>
            </a:xfrm>
            <a:custGeom>
              <a:avLst/>
              <a:gdLst/>
              <a:ahLst/>
              <a:cxnLst/>
              <a:rect l="l" t="t" r="r" b="b"/>
              <a:pathLst>
                <a:path w="742950" h="609600">
                  <a:moveTo>
                    <a:pt x="679450" y="609585"/>
                  </a:moveTo>
                  <a:lnTo>
                    <a:pt x="63321" y="609585"/>
                  </a:lnTo>
                  <a:lnTo>
                    <a:pt x="38697" y="604623"/>
                  </a:lnTo>
                  <a:lnTo>
                    <a:pt x="18567" y="591099"/>
                  </a:lnTo>
                  <a:lnTo>
                    <a:pt x="4984" y="571058"/>
                  </a:lnTo>
                  <a:lnTo>
                    <a:pt x="0" y="546542"/>
                  </a:lnTo>
                  <a:lnTo>
                    <a:pt x="0" y="63042"/>
                  </a:lnTo>
                  <a:lnTo>
                    <a:pt x="4984" y="38527"/>
                  </a:lnTo>
                  <a:lnTo>
                    <a:pt x="18567" y="18485"/>
                  </a:lnTo>
                  <a:lnTo>
                    <a:pt x="38697" y="4962"/>
                  </a:lnTo>
                  <a:lnTo>
                    <a:pt x="63321" y="0"/>
                  </a:lnTo>
                  <a:lnTo>
                    <a:pt x="679450" y="0"/>
                  </a:lnTo>
                  <a:lnTo>
                    <a:pt x="704073" y="4962"/>
                  </a:lnTo>
                  <a:lnTo>
                    <a:pt x="720147" y="15760"/>
                  </a:lnTo>
                  <a:lnTo>
                    <a:pt x="63321" y="15760"/>
                  </a:lnTo>
                  <a:lnTo>
                    <a:pt x="44852" y="19482"/>
                  </a:lnTo>
                  <a:lnTo>
                    <a:pt x="29755" y="29624"/>
                  </a:lnTo>
                  <a:lnTo>
                    <a:pt x="19568" y="44655"/>
                  </a:lnTo>
                  <a:lnTo>
                    <a:pt x="15830" y="63042"/>
                  </a:lnTo>
                  <a:lnTo>
                    <a:pt x="15830" y="546542"/>
                  </a:lnTo>
                  <a:lnTo>
                    <a:pt x="19568" y="564930"/>
                  </a:lnTo>
                  <a:lnTo>
                    <a:pt x="29755" y="579961"/>
                  </a:lnTo>
                  <a:lnTo>
                    <a:pt x="44852" y="590103"/>
                  </a:lnTo>
                  <a:lnTo>
                    <a:pt x="63321" y="593824"/>
                  </a:lnTo>
                  <a:lnTo>
                    <a:pt x="720147" y="593824"/>
                  </a:lnTo>
                  <a:lnTo>
                    <a:pt x="704073" y="604623"/>
                  </a:lnTo>
                  <a:lnTo>
                    <a:pt x="679450" y="609585"/>
                  </a:lnTo>
                  <a:close/>
                </a:path>
                <a:path w="742950" h="609600">
                  <a:moveTo>
                    <a:pt x="720147" y="593824"/>
                  </a:moveTo>
                  <a:lnTo>
                    <a:pt x="679450" y="593824"/>
                  </a:lnTo>
                  <a:lnTo>
                    <a:pt x="697918" y="590103"/>
                  </a:lnTo>
                  <a:lnTo>
                    <a:pt x="713015" y="579961"/>
                  </a:lnTo>
                  <a:lnTo>
                    <a:pt x="723203" y="564930"/>
                  </a:lnTo>
                  <a:lnTo>
                    <a:pt x="726940" y="546542"/>
                  </a:lnTo>
                  <a:lnTo>
                    <a:pt x="726940" y="63042"/>
                  </a:lnTo>
                  <a:lnTo>
                    <a:pt x="723203" y="44655"/>
                  </a:lnTo>
                  <a:lnTo>
                    <a:pt x="713015" y="29624"/>
                  </a:lnTo>
                  <a:lnTo>
                    <a:pt x="697918" y="19482"/>
                  </a:lnTo>
                  <a:lnTo>
                    <a:pt x="679450" y="15760"/>
                  </a:lnTo>
                  <a:lnTo>
                    <a:pt x="720147" y="15760"/>
                  </a:lnTo>
                  <a:lnTo>
                    <a:pt x="724203" y="18485"/>
                  </a:lnTo>
                  <a:lnTo>
                    <a:pt x="737787" y="38527"/>
                  </a:lnTo>
                  <a:lnTo>
                    <a:pt x="742771" y="63042"/>
                  </a:lnTo>
                  <a:lnTo>
                    <a:pt x="742771" y="546542"/>
                  </a:lnTo>
                  <a:lnTo>
                    <a:pt x="737787" y="571058"/>
                  </a:lnTo>
                  <a:lnTo>
                    <a:pt x="724203" y="591099"/>
                  </a:lnTo>
                  <a:lnTo>
                    <a:pt x="720147" y="593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902553" y="4887087"/>
              <a:ext cx="727075" cy="104775"/>
            </a:xfrm>
            <a:custGeom>
              <a:avLst/>
              <a:gdLst/>
              <a:ahLst/>
              <a:cxnLst/>
              <a:rect l="l" t="t" r="r" b="b"/>
              <a:pathLst>
                <a:path w="727075" h="104775">
                  <a:moveTo>
                    <a:pt x="726940" y="104541"/>
                  </a:moveTo>
                  <a:lnTo>
                    <a:pt x="0" y="104541"/>
                  </a:lnTo>
                  <a:lnTo>
                    <a:pt x="0" y="55162"/>
                  </a:lnTo>
                  <a:lnTo>
                    <a:pt x="4354" y="33690"/>
                  </a:lnTo>
                  <a:lnTo>
                    <a:pt x="16228" y="16156"/>
                  </a:lnTo>
                  <a:lnTo>
                    <a:pt x="33839" y="4334"/>
                  </a:lnTo>
                  <a:lnTo>
                    <a:pt x="55405" y="0"/>
                  </a:lnTo>
                  <a:lnTo>
                    <a:pt x="671534" y="0"/>
                  </a:lnTo>
                  <a:lnTo>
                    <a:pt x="693101" y="4334"/>
                  </a:lnTo>
                  <a:lnTo>
                    <a:pt x="710712" y="16156"/>
                  </a:lnTo>
                  <a:lnTo>
                    <a:pt x="722586" y="33690"/>
                  </a:lnTo>
                  <a:lnTo>
                    <a:pt x="726940" y="55162"/>
                  </a:lnTo>
                  <a:lnTo>
                    <a:pt x="726940" y="1045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862351" y="4879212"/>
              <a:ext cx="807720" cy="538480"/>
            </a:xfrm>
            <a:custGeom>
              <a:avLst/>
              <a:gdLst/>
              <a:ahLst/>
              <a:cxnLst/>
              <a:rect l="l" t="t" r="r" b="b"/>
              <a:pathLst>
                <a:path w="807719" h="538479">
                  <a:moveTo>
                    <a:pt x="253352" y="452285"/>
                  </a:moveTo>
                  <a:lnTo>
                    <a:pt x="246265" y="445236"/>
                  </a:lnTo>
                  <a:lnTo>
                    <a:pt x="137668" y="445236"/>
                  </a:lnTo>
                  <a:lnTo>
                    <a:pt x="130581" y="452285"/>
                  </a:lnTo>
                  <a:lnTo>
                    <a:pt x="130581" y="531418"/>
                  </a:lnTo>
                  <a:lnTo>
                    <a:pt x="137668" y="538480"/>
                  </a:lnTo>
                  <a:lnTo>
                    <a:pt x="246265" y="538480"/>
                  </a:lnTo>
                  <a:lnTo>
                    <a:pt x="253352" y="531418"/>
                  </a:lnTo>
                  <a:lnTo>
                    <a:pt x="253352" y="452285"/>
                  </a:lnTo>
                  <a:close/>
                </a:path>
                <a:path w="807719" h="538479">
                  <a:moveTo>
                    <a:pt x="253352" y="316763"/>
                  </a:moveTo>
                  <a:lnTo>
                    <a:pt x="246265" y="309714"/>
                  </a:lnTo>
                  <a:lnTo>
                    <a:pt x="137668" y="309714"/>
                  </a:lnTo>
                  <a:lnTo>
                    <a:pt x="130581" y="316763"/>
                  </a:lnTo>
                  <a:lnTo>
                    <a:pt x="130581" y="395897"/>
                  </a:lnTo>
                  <a:lnTo>
                    <a:pt x="137668" y="402958"/>
                  </a:lnTo>
                  <a:lnTo>
                    <a:pt x="246265" y="402958"/>
                  </a:lnTo>
                  <a:lnTo>
                    <a:pt x="253352" y="395897"/>
                  </a:lnTo>
                  <a:lnTo>
                    <a:pt x="253352" y="316763"/>
                  </a:lnTo>
                  <a:close/>
                </a:path>
                <a:path w="807719" h="538479">
                  <a:moveTo>
                    <a:pt x="253352" y="181241"/>
                  </a:moveTo>
                  <a:lnTo>
                    <a:pt x="246265" y="174193"/>
                  </a:lnTo>
                  <a:lnTo>
                    <a:pt x="137668" y="174193"/>
                  </a:lnTo>
                  <a:lnTo>
                    <a:pt x="130581" y="181241"/>
                  </a:lnTo>
                  <a:lnTo>
                    <a:pt x="130581" y="260375"/>
                  </a:lnTo>
                  <a:lnTo>
                    <a:pt x="137668" y="267436"/>
                  </a:lnTo>
                  <a:lnTo>
                    <a:pt x="246265" y="267436"/>
                  </a:lnTo>
                  <a:lnTo>
                    <a:pt x="253352" y="260375"/>
                  </a:lnTo>
                  <a:lnTo>
                    <a:pt x="253352" y="181241"/>
                  </a:lnTo>
                  <a:close/>
                </a:path>
                <a:path w="807719" h="538479">
                  <a:moveTo>
                    <a:pt x="465048" y="452285"/>
                  </a:moveTo>
                  <a:lnTo>
                    <a:pt x="457962" y="445236"/>
                  </a:lnTo>
                  <a:lnTo>
                    <a:pt x="349364" y="445236"/>
                  </a:lnTo>
                  <a:lnTo>
                    <a:pt x="342277" y="452285"/>
                  </a:lnTo>
                  <a:lnTo>
                    <a:pt x="342277" y="531418"/>
                  </a:lnTo>
                  <a:lnTo>
                    <a:pt x="349364" y="538480"/>
                  </a:lnTo>
                  <a:lnTo>
                    <a:pt x="457962" y="538480"/>
                  </a:lnTo>
                  <a:lnTo>
                    <a:pt x="465048" y="531418"/>
                  </a:lnTo>
                  <a:lnTo>
                    <a:pt x="465048" y="452285"/>
                  </a:lnTo>
                  <a:close/>
                </a:path>
                <a:path w="807719" h="538479">
                  <a:moveTo>
                    <a:pt x="465048" y="316763"/>
                  </a:moveTo>
                  <a:lnTo>
                    <a:pt x="457962" y="309714"/>
                  </a:lnTo>
                  <a:lnTo>
                    <a:pt x="349364" y="309714"/>
                  </a:lnTo>
                  <a:lnTo>
                    <a:pt x="342277" y="316763"/>
                  </a:lnTo>
                  <a:lnTo>
                    <a:pt x="342277" y="395897"/>
                  </a:lnTo>
                  <a:lnTo>
                    <a:pt x="349364" y="402958"/>
                  </a:lnTo>
                  <a:lnTo>
                    <a:pt x="457962" y="402958"/>
                  </a:lnTo>
                  <a:lnTo>
                    <a:pt x="465048" y="395897"/>
                  </a:lnTo>
                  <a:lnTo>
                    <a:pt x="465048" y="316763"/>
                  </a:lnTo>
                  <a:close/>
                </a:path>
                <a:path w="807719" h="538479">
                  <a:moveTo>
                    <a:pt x="465048" y="181241"/>
                  </a:moveTo>
                  <a:lnTo>
                    <a:pt x="457962" y="174193"/>
                  </a:lnTo>
                  <a:lnTo>
                    <a:pt x="349364" y="174193"/>
                  </a:lnTo>
                  <a:lnTo>
                    <a:pt x="342277" y="181241"/>
                  </a:lnTo>
                  <a:lnTo>
                    <a:pt x="342277" y="260375"/>
                  </a:lnTo>
                  <a:lnTo>
                    <a:pt x="349364" y="267436"/>
                  </a:lnTo>
                  <a:lnTo>
                    <a:pt x="457962" y="267436"/>
                  </a:lnTo>
                  <a:lnTo>
                    <a:pt x="465048" y="260375"/>
                  </a:lnTo>
                  <a:lnTo>
                    <a:pt x="465048" y="181241"/>
                  </a:lnTo>
                  <a:close/>
                </a:path>
                <a:path w="807719" h="538479">
                  <a:moveTo>
                    <a:pt x="676744" y="452285"/>
                  </a:moveTo>
                  <a:lnTo>
                    <a:pt x="669658" y="445236"/>
                  </a:lnTo>
                  <a:lnTo>
                    <a:pt x="561073" y="445236"/>
                  </a:lnTo>
                  <a:lnTo>
                    <a:pt x="553986" y="452285"/>
                  </a:lnTo>
                  <a:lnTo>
                    <a:pt x="553986" y="531418"/>
                  </a:lnTo>
                  <a:lnTo>
                    <a:pt x="561073" y="538480"/>
                  </a:lnTo>
                  <a:lnTo>
                    <a:pt x="669658" y="538480"/>
                  </a:lnTo>
                  <a:lnTo>
                    <a:pt x="676744" y="531418"/>
                  </a:lnTo>
                  <a:lnTo>
                    <a:pt x="676744" y="452285"/>
                  </a:lnTo>
                  <a:close/>
                </a:path>
                <a:path w="807719" h="538479">
                  <a:moveTo>
                    <a:pt x="676744" y="316763"/>
                  </a:moveTo>
                  <a:lnTo>
                    <a:pt x="669658" y="309714"/>
                  </a:lnTo>
                  <a:lnTo>
                    <a:pt x="561073" y="309714"/>
                  </a:lnTo>
                  <a:lnTo>
                    <a:pt x="553986" y="316763"/>
                  </a:lnTo>
                  <a:lnTo>
                    <a:pt x="553986" y="395897"/>
                  </a:lnTo>
                  <a:lnTo>
                    <a:pt x="561073" y="402958"/>
                  </a:lnTo>
                  <a:lnTo>
                    <a:pt x="669658" y="402958"/>
                  </a:lnTo>
                  <a:lnTo>
                    <a:pt x="676744" y="395897"/>
                  </a:lnTo>
                  <a:lnTo>
                    <a:pt x="676744" y="316763"/>
                  </a:lnTo>
                  <a:close/>
                </a:path>
                <a:path w="807719" h="538479">
                  <a:moveTo>
                    <a:pt x="676744" y="181241"/>
                  </a:moveTo>
                  <a:lnTo>
                    <a:pt x="669658" y="174193"/>
                  </a:lnTo>
                  <a:lnTo>
                    <a:pt x="561073" y="174193"/>
                  </a:lnTo>
                  <a:lnTo>
                    <a:pt x="553986" y="181241"/>
                  </a:lnTo>
                  <a:lnTo>
                    <a:pt x="553986" y="260375"/>
                  </a:lnTo>
                  <a:lnTo>
                    <a:pt x="561073" y="267436"/>
                  </a:lnTo>
                  <a:lnTo>
                    <a:pt x="669658" y="267436"/>
                  </a:lnTo>
                  <a:lnTo>
                    <a:pt x="676744" y="260375"/>
                  </a:lnTo>
                  <a:lnTo>
                    <a:pt x="676744" y="181241"/>
                  </a:lnTo>
                  <a:close/>
                </a:path>
                <a:path w="807719" h="538479">
                  <a:moveTo>
                    <a:pt x="807339" y="108267"/>
                  </a:moveTo>
                  <a:lnTo>
                    <a:pt x="803795" y="104736"/>
                  </a:lnTo>
                  <a:lnTo>
                    <a:pt x="775055" y="104736"/>
                  </a:lnTo>
                  <a:lnTo>
                    <a:pt x="775055" y="104546"/>
                  </a:lnTo>
                  <a:lnTo>
                    <a:pt x="775055" y="63042"/>
                  </a:lnTo>
                  <a:lnTo>
                    <a:pt x="770064" y="38531"/>
                  </a:lnTo>
                  <a:lnTo>
                    <a:pt x="759218" y="22529"/>
                  </a:lnTo>
                  <a:lnTo>
                    <a:pt x="759218" y="63042"/>
                  </a:lnTo>
                  <a:lnTo>
                    <a:pt x="759218" y="104546"/>
                  </a:lnTo>
                  <a:lnTo>
                    <a:pt x="48107" y="104546"/>
                  </a:lnTo>
                  <a:lnTo>
                    <a:pt x="48107" y="63042"/>
                  </a:lnTo>
                  <a:lnTo>
                    <a:pt x="51854" y="44653"/>
                  </a:lnTo>
                  <a:lnTo>
                    <a:pt x="62039" y="29629"/>
                  </a:lnTo>
                  <a:lnTo>
                    <a:pt x="77139" y="19481"/>
                  </a:lnTo>
                  <a:lnTo>
                    <a:pt x="95605" y="15760"/>
                  </a:lnTo>
                  <a:lnTo>
                    <a:pt x="711733" y="15760"/>
                  </a:lnTo>
                  <a:lnTo>
                    <a:pt x="730199" y="19481"/>
                  </a:lnTo>
                  <a:lnTo>
                    <a:pt x="745299" y="29629"/>
                  </a:lnTo>
                  <a:lnTo>
                    <a:pt x="755484" y="44653"/>
                  </a:lnTo>
                  <a:lnTo>
                    <a:pt x="759218" y="63042"/>
                  </a:lnTo>
                  <a:lnTo>
                    <a:pt x="759218" y="22529"/>
                  </a:lnTo>
                  <a:lnTo>
                    <a:pt x="756488" y="18491"/>
                  </a:lnTo>
                  <a:lnTo>
                    <a:pt x="752424" y="15760"/>
                  </a:lnTo>
                  <a:lnTo>
                    <a:pt x="736358" y="4965"/>
                  </a:lnTo>
                  <a:lnTo>
                    <a:pt x="711733" y="0"/>
                  </a:lnTo>
                  <a:lnTo>
                    <a:pt x="95605" y="0"/>
                  </a:lnTo>
                  <a:lnTo>
                    <a:pt x="70980" y="4965"/>
                  </a:lnTo>
                  <a:lnTo>
                    <a:pt x="50850" y="18491"/>
                  </a:lnTo>
                  <a:lnTo>
                    <a:pt x="37261" y="38531"/>
                  </a:lnTo>
                  <a:lnTo>
                    <a:pt x="32283" y="63042"/>
                  </a:lnTo>
                  <a:lnTo>
                    <a:pt x="32283" y="104736"/>
                  </a:lnTo>
                  <a:lnTo>
                    <a:pt x="3543" y="104736"/>
                  </a:lnTo>
                  <a:lnTo>
                    <a:pt x="0" y="108267"/>
                  </a:lnTo>
                  <a:lnTo>
                    <a:pt x="0" y="116967"/>
                  </a:lnTo>
                  <a:lnTo>
                    <a:pt x="3543" y="120497"/>
                  </a:lnTo>
                  <a:lnTo>
                    <a:pt x="799426" y="120497"/>
                  </a:lnTo>
                  <a:lnTo>
                    <a:pt x="803795" y="120497"/>
                  </a:lnTo>
                  <a:lnTo>
                    <a:pt x="807339" y="116967"/>
                  </a:lnTo>
                  <a:lnTo>
                    <a:pt x="807339" y="108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6010238" y="6429825"/>
            <a:ext cx="513080" cy="809625"/>
            <a:chOff x="16010238" y="6429825"/>
            <a:chExt cx="513080" cy="809625"/>
          </a:xfrm>
        </p:grpSpPr>
        <p:sp>
          <p:nvSpPr>
            <p:cNvPr id="26" name="object 26"/>
            <p:cNvSpPr/>
            <p:nvPr/>
          </p:nvSpPr>
          <p:spPr>
            <a:xfrm>
              <a:off x="16018301" y="6437853"/>
              <a:ext cx="274955" cy="793750"/>
            </a:xfrm>
            <a:custGeom>
              <a:avLst/>
              <a:gdLst/>
              <a:ahLst/>
              <a:cxnLst/>
              <a:rect l="l" t="t" r="r" b="b"/>
              <a:pathLst>
                <a:path w="274955" h="793750">
                  <a:moveTo>
                    <a:pt x="274798" y="793570"/>
                  </a:moveTo>
                  <a:lnTo>
                    <a:pt x="0" y="793570"/>
                  </a:lnTo>
                  <a:lnTo>
                    <a:pt x="0" y="0"/>
                  </a:lnTo>
                  <a:lnTo>
                    <a:pt x="274798" y="0"/>
                  </a:lnTo>
                  <a:lnTo>
                    <a:pt x="274798" y="79357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010238" y="6429825"/>
              <a:ext cx="291465" cy="809625"/>
            </a:xfrm>
            <a:custGeom>
              <a:avLst/>
              <a:gdLst/>
              <a:ahLst/>
              <a:cxnLst/>
              <a:rect l="l" t="t" r="r" b="b"/>
              <a:pathLst>
                <a:path w="291465" h="809625">
                  <a:moveTo>
                    <a:pt x="287314" y="809624"/>
                  </a:moveTo>
                  <a:lnTo>
                    <a:pt x="3610" y="809624"/>
                  </a:lnTo>
                  <a:lnTo>
                    <a:pt x="0" y="806029"/>
                  </a:lnTo>
                  <a:lnTo>
                    <a:pt x="0" y="3594"/>
                  </a:lnTo>
                  <a:lnTo>
                    <a:pt x="3610" y="0"/>
                  </a:lnTo>
                  <a:lnTo>
                    <a:pt x="287314" y="0"/>
                  </a:lnTo>
                  <a:lnTo>
                    <a:pt x="290924" y="3594"/>
                  </a:lnTo>
                  <a:lnTo>
                    <a:pt x="290924" y="16057"/>
                  </a:lnTo>
                  <a:lnTo>
                    <a:pt x="16125" y="16057"/>
                  </a:lnTo>
                  <a:lnTo>
                    <a:pt x="16125" y="793567"/>
                  </a:lnTo>
                  <a:lnTo>
                    <a:pt x="290924" y="793567"/>
                  </a:lnTo>
                  <a:lnTo>
                    <a:pt x="290924" y="806029"/>
                  </a:lnTo>
                  <a:lnTo>
                    <a:pt x="287314" y="809624"/>
                  </a:lnTo>
                  <a:close/>
                </a:path>
                <a:path w="291465" h="809625">
                  <a:moveTo>
                    <a:pt x="290924" y="793567"/>
                  </a:moveTo>
                  <a:lnTo>
                    <a:pt x="274799" y="793567"/>
                  </a:lnTo>
                  <a:lnTo>
                    <a:pt x="274799" y="16057"/>
                  </a:lnTo>
                  <a:lnTo>
                    <a:pt x="290924" y="16057"/>
                  </a:lnTo>
                  <a:lnTo>
                    <a:pt x="290924" y="793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293100" y="6612025"/>
              <a:ext cx="222250" cy="619760"/>
            </a:xfrm>
            <a:custGeom>
              <a:avLst/>
              <a:gdLst/>
              <a:ahLst/>
              <a:cxnLst/>
              <a:rect l="l" t="t" r="r" b="b"/>
              <a:pathLst>
                <a:path w="222250" h="619759">
                  <a:moveTo>
                    <a:pt x="222117" y="619398"/>
                  </a:moveTo>
                  <a:lnTo>
                    <a:pt x="0" y="619398"/>
                  </a:lnTo>
                  <a:lnTo>
                    <a:pt x="0" y="0"/>
                  </a:lnTo>
                  <a:lnTo>
                    <a:pt x="222117" y="0"/>
                  </a:lnTo>
                  <a:lnTo>
                    <a:pt x="222117" y="61939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067278" y="6484822"/>
              <a:ext cx="456565" cy="755015"/>
            </a:xfrm>
            <a:custGeom>
              <a:avLst/>
              <a:gdLst/>
              <a:ahLst/>
              <a:cxnLst/>
              <a:rect l="l" t="t" r="r" b="b"/>
              <a:pathLst>
                <a:path w="456565" h="755015">
                  <a:moveTo>
                    <a:pt x="139674" y="675995"/>
                  </a:moveTo>
                  <a:lnTo>
                    <a:pt x="37160" y="675995"/>
                  </a:lnTo>
                  <a:lnTo>
                    <a:pt x="37160" y="746607"/>
                  </a:lnTo>
                  <a:lnTo>
                    <a:pt x="139674" y="746607"/>
                  </a:lnTo>
                  <a:lnTo>
                    <a:pt x="139674" y="675995"/>
                  </a:lnTo>
                  <a:close/>
                </a:path>
                <a:path w="456565" h="755015">
                  <a:moveTo>
                    <a:pt x="176834" y="600887"/>
                  </a:moveTo>
                  <a:lnTo>
                    <a:pt x="0" y="600887"/>
                  </a:lnTo>
                  <a:lnTo>
                    <a:pt x="0" y="638835"/>
                  </a:lnTo>
                  <a:lnTo>
                    <a:pt x="176834" y="638835"/>
                  </a:lnTo>
                  <a:lnTo>
                    <a:pt x="176834" y="600887"/>
                  </a:lnTo>
                  <a:close/>
                </a:path>
                <a:path w="456565" h="755015">
                  <a:moveTo>
                    <a:pt x="176834" y="525780"/>
                  </a:moveTo>
                  <a:lnTo>
                    <a:pt x="0" y="525780"/>
                  </a:lnTo>
                  <a:lnTo>
                    <a:pt x="0" y="563727"/>
                  </a:lnTo>
                  <a:lnTo>
                    <a:pt x="176834" y="563727"/>
                  </a:lnTo>
                  <a:lnTo>
                    <a:pt x="176834" y="525780"/>
                  </a:lnTo>
                  <a:close/>
                </a:path>
                <a:path w="456565" h="755015">
                  <a:moveTo>
                    <a:pt x="176834" y="450672"/>
                  </a:moveTo>
                  <a:lnTo>
                    <a:pt x="0" y="450672"/>
                  </a:lnTo>
                  <a:lnTo>
                    <a:pt x="0" y="488619"/>
                  </a:lnTo>
                  <a:lnTo>
                    <a:pt x="176834" y="488619"/>
                  </a:lnTo>
                  <a:lnTo>
                    <a:pt x="176834" y="450672"/>
                  </a:lnTo>
                  <a:close/>
                </a:path>
                <a:path w="456565" h="755015">
                  <a:moveTo>
                    <a:pt x="176834" y="375551"/>
                  </a:moveTo>
                  <a:lnTo>
                    <a:pt x="0" y="375551"/>
                  </a:lnTo>
                  <a:lnTo>
                    <a:pt x="0" y="413499"/>
                  </a:lnTo>
                  <a:lnTo>
                    <a:pt x="176834" y="413499"/>
                  </a:lnTo>
                  <a:lnTo>
                    <a:pt x="176834" y="375551"/>
                  </a:lnTo>
                  <a:close/>
                </a:path>
                <a:path w="456565" h="755015">
                  <a:moveTo>
                    <a:pt x="176834" y="300443"/>
                  </a:moveTo>
                  <a:lnTo>
                    <a:pt x="0" y="300443"/>
                  </a:lnTo>
                  <a:lnTo>
                    <a:pt x="0" y="338391"/>
                  </a:lnTo>
                  <a:lnTo>
                    <a:pt x="176834" y="338391"/>
                  </a:lnTo>
                  <a:lnTo>
                    <a:pt x="176834" y="300443"/>
                  </a:lnTo>
                  <a:close/>
                </a:path>
                <a:path w="456565" h="755015">
                  <a:moveTo>
                    <a:pt x="176834" y="225336"/>
                  </a:moveTo>
                  <a:lnTo>
                    <a:pt x="0" y="225336"/>
                  </a:lnTo>
                  <a:lnTo>
                    <a:pt x="0" y="263283"/>
                  </a:lnTo>
                  <a:lnTo>
                    <a:pt x="176834" y="263283"/>
                  </a:lnTo>
                  <a:lnTo>
                    <a:pt x="176834" y="225336"/>
                  </a:lnTo>
                  <a:close/>
                </a:path>
                <a:path w="456565" h="755015">
                  <a:moveTo>
                    <a:pt x="176834" y="150215"/>
                  </a:moveTo>
                  <a:lnTo>
                    <a:pt x="0" y="150215"/>
                  </a:lnTo>
                  <a:lnTo>
                    <a:pt x="0" y="188163"/>
                  </a:lnTo>
                  <a:lnTo>
                    <a:pt x="176834" y="188163"/>
                  </a:lnTo>
                  <a:lnTo>
                    <a:pt x="176834" y="150215"/>
                  </a:lnTo>
                  <a:close/>
                </a:path>
                <a:path w="456565" h="755015">
                  <a:moveTo>
                    <a:pt x="176834" y="75107"/>
                  </a:moveTo>
                  <a:lnTo>
                    <a:pt x="0" y="75107"/>
                  </a:lnTo>
                  <a:lnTo>
                    <a:pt x="0" y="113055"/>
                  </a:lnTo>
                  <a:lnTo>
                    <a:pt x="176834" y="113055"/>
                  </a:lnTo>
                  <a:lnTo>
                    <a:pt x="176834" y="75107"/>
                  </a:lnTo>
                  <a:close/>
                </a:path>
                <a:path w="456565" h="755015">
                  <a:moveTo>
                    <a:pt x="176834" y="0"/>
                  </a:moveTo>
                  <a:lnTo>
                    <a:pt x="0" y="0"/>
                  </a:lnTo>
                  <a:lnTo>
                    <a:pt x="0" y="37947"/>
                  </a:lnTo>
                  <a:lnTo>
                    <a:pt x="176834" y="37947"/>
                  </a:lnTo>
                  <a:lnTo>
                    <a:pt x="176834" y="0"/>
                  </a:lnTo>
                  <a:close/>
                </a:path>
                <a:path w="456565" h="755015">
                  <a:moveTo>
                    <a:pt x="321767" y="624293"/>
                  </a:moveTo>
                  <a:lnTo>
                    <a:pt x="275005" y="624293"/>
                  </a:lnTo>
                  <a:lnTo>
                    <a:pt x="275005" y="662241"/>
                  </a:lnTo>
                  <a:lnTo>
                    <a:pt x="321767" y="662241"/>
                  </a:lnTo>
                  <a:lnTo>
                    <a:pt x="321767" y="624293"/>
                  </a:lnTo>
                  <a:close/>
                </a:path>
                <a:path w="456565" h="755015">
                  <a:moveTo>
                    <a:pt x="321767" y="549186"/>
                  </a:moveTo>
                  <a:lnTo>
                    <a:pt x="275005" y="549186"/>
                  </a:lnTo>
                  <a:lnTo>
                    <a:pt x="275005" y="587133"/>
                  </a:lnTo>
                  <a:lnTo>
                    <a:pt x="321767" y="587133"/>
                  </a:lnTo>
                  <a:lnTo>
                    <a:pt x="321767" y="549186"/>
                  </a:lnTo>
                  <a:close/>
                </a:path>
                <a:path w="456565" h="755015">
                  <a:moveTo>
                    <a:pt x="321767" y="474065"/>
                  </a:moveTo>
                  <a:lnTo>
                    <a:pt x="275005" y="474065"/>
                  </a:lnTo>
                  <a:lnTo>
                    <a:pt x="275005" y="512013"/>
                  </a:lnTo>
                  <a:lnTo>
                    <a:pt x="321767" y="512013"/>
                  </a:lnTo>
                  <a:lnTo>
                    <a:pt x="321767" y="474065"/>
                  </a:lnTo>
                  <a:close/>
                </a:path>
                <a:path w="456565" h="755015">
                  <a:moveTo>
                    <a:pt x="321767" y="398957"/>
                  </a:moveTo>
                  <a:lnTo>
                    <a:pt x="275005" y="398957"/>
                  </a:lnTo>
                  <a:lnTo>
                    <a:pt x="275005" y="436905"/>
                  </a:lnTo>
                  <a:lnTo>
                    <a:pt x="321767" y="436905"/>
                  </a:lnTo>
                  <a:lnTo>
                    <a:pt x="321767" y="398957"/>
                  </a:lnTo>
                  <a:close/>
                </a:path>
                <a:path w="456565" h="755015">
                  <a:moveTo>
                    <a:pt x="321767" y="323850"/>
                  </a:moveTo>
                  <a:lnTo>
                    <a:pt x="275005" y="323850"/>
                  </a:lnTo>
                  <a:lnTo>
                    <a:pt x="275005" y="361797"/>
                  </a:lnTo>
                  <a:lnTo>
                    <a:pt x="321767" y="361797"/>
                  </a:lnTo>
                  <a:lnTo>
                    <a:pt x="321767" y="323850"/>
                  </a:lnTo>
                  <a:close/>
                </a:path>
                <a:path w="456565" h="755015">
                  <a:moveTo>
                    <a:pt x="321767" y="248742"/>
                  </a:moveTo>
                  <a:lnTo>
                    <a:pt x="275005" y="248742"/>
                  </a:lnTo>
                  <a:lnTo>
                    <a:pt x="275005" y="286689"/>
                  </a:lnTo>
                  <a:lnTo>
                    <a:pt x="321767" y="286689"/>
                  </a:lnTo>
                  <a:lnTo>
                    <a:pt x="321767" y="248742"/>
                  </a:lnTo>
                  <a:close/>
                </a:path>
                <a:path w="456565" h="755015">
                  <a:moveTo>
                    <a:pt x="321767" y="173621"/>
                  </a:moveTo>
                  <a:lnTo>
                    <a:pt x="275005" y="173621"/>
                  </a:lnTo>
                  <a:lnTo>
                    <a:pt x="275005" y="211569"/>
                  </a:lnTo>
                  <a:lnTo>
                    <a:pt x="321767" y="211569"/>
                  </a:lnTo>
                  <a:lnTo>
                    <a:pt x="321767" y="173621"/>
                  </a:lnTo>
                  <a:close/>
                </a:path>
                <a:path w="456565" h="755015">
                  <a:moveTo>
                    <a:pt x="398741" y="624293"/>
                  </a:moveTo>
                  <a:lnTo>
                    <a:pt x="351980" y="624293"/>
                  </a:lnTo>
                  <a:lnTo>
                    <a:pt x="351980" y="662241"/>
                  </a:lnTo>
                  <a:lnTo>
                    <a:pt x="398741" y="662241"/>
                  </a:lnTo>
                  <a:lnTo>
                    <a:pt x="398741" y="624293"/>
                  </a:lnTo>
                  <a:close/>
                </a:path>
                <a:path w="456565" h="755015">
                  <a:moveTo>
                    <a:pt x="398741" y="549186"/>
                  </a:moveTo>
                  <a:lnTo>
                    <a:pt x="351980" y="549186"/>
                  </a:lnTo>
                  <a:lnTo>
                    <a:pt x="351980" y="587133"/>
                  </a:lnTo>
                  <a:lnTo>
                    <a:pt x="398741" y="587133"/>
                  </a:lnTo>
                  <a:lnTo>
                    <a:pt x="398741" y="549186"/>
                  </a:lnTo>
                  <a:close/>
                </a:path>
                <a:path w="456565" h="755015">
                  <a:moveTo>
                    <a:pt x="398741" y="474065"/>
                  </a:moveTo>
                  <a:lnTo>
                    <a:pt x="351980" y="474065"/>
                  </a:lnTo>
                  <a:lnTo>
                    <a:pt x="351980" y="512013"/>
                  </a:lnTo>
                  <a:lnTo>
                    <a:pt x="398741" y="512013"/>
                  </a:lnTo>
                  <a:lnTo>
                    <a:pt x="398741" y="474065"/>
                  </a:lnTo>
                  <a:close/>
                </a:path>
                <a:path w="456565" h="755015">
                  <a:moveTo>
                    <a:pt x="398741" y="398957"/>
                  </a:moveTo>
                  <a:lnTo>
                    <a:pt x="351980" y="398957"/>
                  </a:lnTo>
                  <a:lnTo>
                    <a:pt x="351980" y="436905"/>
                  </a:lnTo>
                  <a:lnTo>
                    <a:pt x="398741" y="436905"/>
                  </a:lnTo>
                  <a:lnTo>
                    <a:pt x="398741" y="398957"/>
                  </a:lnTo>
                  <a:close/>
                </a:path>
                <a:path w="456565" h="755015">
                  <a:moveTo>
                    <a:pt x="398741" y="323850"/>
                  </a:moveTo>
                  <a:lnTo>
                    <a:pt x="351980" y="323850"/>
                  </a:lnTo>
                  <a:lnTo>
                    <a:pt x="351980" y="361797"/>
                  </a:lnTo>
                  <a:lnTo>
                    <a:pt x="398741" y="361797"/>
                  </a:lnTo>
                  <a:lnTo>
                    <a:pt x="398741" y="323850"/>
                  </a:lnTo>
                  <a:close/>
                </a:path>
                <a:path w="456565" h="755015">
                  <a:moveTo>
                    <a:pt x="398741" y="248742"/>
                  </a:moveTo>
                  <a:lnTo>
                    <a:pt x="351980" y="248742"/>
                  </a:lnTo>
                  <a:lnTo>
                    <a:pt x="351980" y="286689"/>
                  </a:lnTo>
                  <a:lnTo>
                    <a:pt x="398741" y="286689"/>
                  </a:lnTo>
                  <a:lnTo>
                    <a:pt x="398741" y="248742"/>
                  </a:lnTo>
                  <a:close/>
                </a:path>
                <a:path w="456565" h="755015">
                  <a:moveTo>
                    <a:pt x="398741" y="173621"/>
                  </a:moveTo>
                  <a:lnTo>
                    <a:pt x="351980" y="173621"/>
                  </a:lnTo>
                  <a:lnTo>
                    <a:pt x="351980" y="211569"/>
                  </a:lnTo>
                  <a:lnTo>
                    <a:pt x="398741" y="211569"/>
                  </a:lnTo>
                  <a:lnTo>
                    <a:pt x="398741" y="173621"/>
                  </a:lnTo>
                  <a:close/>
                </a:path>
                <a:path w="456565" h="755015">
                  <a:moveTo>
                    <a:pt x="455993" y="122770"/>
                  </a:moveTo>
                  <a:lnTo>
                    <a:pt x="452386" y="119176"/>
                  </a:lnTo>
                  <a:lnTo>
                    <a:pt x="439877" y="119176"/>
                  </a:lnTo>
                  <a:lnTo>
                    <a:pt x="439877" y="135242"/>
                  </a:lnTo>
                  <a:lnTo>
                    <a:pt x="439877" y="738581"/>
                  </a:lnTo>
                  <a:lnTo>
                    <a:pt x="388124" y="738581"/>
                  </a:lnTo>
                  <a:lnTo>
                    <a:pt x="388124" y="711301"/>
                  </a:lnTo>
                  <a:lnTo>
                    <a:pt x="285623" y="711301"/>
                  </a:lnTo>
                  <a:lnTo>
                    <a:pt x="285623" y="738581"/>
                  </a:lnTo>
                  <a:lnTo>
                    <a:pt x="233883" y="738581"/>
                  </a:lnTo>
                  <a:lnTo>
                    <a:pt x="233883" y="135242"/>
                  </a:lnTo>
                  <a:lnTo>
                    <a:pt x="439877" y="135242"/>
                  </a:lnTo>
                  <a:lnTo>
                    <a:pt x="439877" y="119176"/>
                  </a:lnTo>
                  <a:lnTo>
                    <a:pt x="221361" y="119176"/>
                  </a:lnTo>
                  <a:lnTo>
                    <a:pt x="217754" y="122770"/>
                  </a:lnTo>
                  <a:lnTo>
                    <a:pt x="217754" y="751039"/>
                  </a:lnTo>
                  <a:lnTo>
                    <a:pt x="221361" y="754634"/>
                  </a:lnTo>
                  <a:lnTo>
                    <a:pt x="452386" y="754634"/>
                  </a:lnTo>
                  <a:lnTo>
                    <a:pt x="455993" y="751039"/>
                  </a:lnTo>
                  <a:lnTo>
                    <a:pt x="455993" y="738581"/>
                  </a:lnTo>
                  <a:lnTo>
                    <a:pt x="455993" y="135242"/>
                  </a:lnTo>
                  <a:lnTo>
                    <a:pt x="455993" y="122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82442" y="7927600"/>
            <a:ext cx="765627" cy="807847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8866992" y="3237164"/>
            <a:ext cx="807720" cy="609600"/>
            <a:chOff x="8866992" y="3237164"/>
            <a:chExt cx="807720" cy="609600"/>
          </a:xfrm>
        </p:grpSpPr>
        <p:sp>
          <p:nvSpPr>
            <p:cNvPr id="32" name="object 32"/>
            <p:cNvSpPr/>
            <p:nvPr/>
          </p:nvSpPr>
          <p:spPr>
            <a:xfrm>
              <a:off x="8874907" y="3245046"/>
              <a:ext cx="791845" cy="594360"/>
            </a:xfrm>
            <a:custGeom>
              <a:avLst/>
              <a:gdLst/>
              <a:ahLst/>
              <a:cxnLst/>
              <a:rect l="l" t="t" r="r" b="b"/>
              <a:pathLst>
                <a:path w="791845" h="594360">
                  <a:moveTo>
                    <a:pt x="736108" y="593823"/>
                  </a:moveTo>
                  <a:lnTo>
                    <a:pt x="55405" y="593823"/>
                  </a:lnTo>
                  <a:lnTo>
                    <a:pt x="33839" y="589488"/>
                  </a:lnTo>
                  <a:lnTo>
                    <a:pt x="16228" y="577666"/>
                  </a:lnTo>
                  <a:lnTo>
                    <a:pt x="4354" y="560132"/>
                  </a:lnTo>
                  <a:lnTo>
                    <a:pt x="0" y="538661"/>
                  </a:lnTo>
                  <a:lnTo>
                    <a:pt x="0" y="55162"/>
                  </a:lnTo>
                  <a:lnTo>
                    <a:pt x="4354" y="33690"/>
                  </a:lnTo>
                  <a:lnTo>
                    <a:pt x="16228" y="16156"/>
                  </a:lnTo>
                  <a:lnTo>
                    <a:pt x="33839" y="4334"/>
                  </a:lnTo>
                  <a:lnTo>
                    <a:pt x="55405" y="0"/>
                  </a:lnTo>
                  <a:lnTo>
                    <a:pt x="736108" y="0"/>
                  </a:lnTo>
                  <a:lnTo>
                    <a:pt x="757674" y="4334"/>
                  </a:lnTo>
                  <a:lnTo>
                    <a:pt x="775286" y="16156"/>
                  </a:lnTo>
                  <a:lnTo>
                    <a:pt x="787160" y="33690"/>
                  </a:lnTo>
                  <a:lnTo>
                    <a:pt x="791514" y="55162"/>
                  </a:lnTo>
                  <a:lnTo>
                    <a:pt x="791514" y="538661"/>
                  </a:lnTo>
                  <a:lnTo>
                    <a:pt x="787160" y="560132"/>
                  </a:lnTo>
                  <a:lnTo>
                    <a:pt x="775286" y="577666"/>
                  </a:lnTo>
                  <a:lnTo>
                    <a:pt x="757674" y="589488"/>
                  </a:lnTo>
                  <a:lnTo>
                    <a:pt x="736108" y="59382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866992" y="3237164"/>
              <a:ext cx="807720" cy="609600"/>
            </a:xfrm>
            <a:custGeom>
              <a:avLst/>
              <a:gdLst/>
              <a:ahLst/>
              <a:cxnLst/>
              <a:rect l="l" t="t" r="r" b="b"/>
              <a:pathLst>
                <a:path w="807720" h="609600">
                  <a:moveTo>
                    <a:pt x="744023" y="609585"/>
                  </a:moveTo>
                  <a:lnTo>
                    <a:pt x="63321" y="609585"/>
                  </a:lnTo>
                  <a:lnTo>
                    <a:pt x="38697" y="604623"/>
                  </a:lnTo>
                  <a:lnTo>
                    <a:pt x="18567" y="591099"/>
                  </a:lnTo>
                  <a:lnTo>
                    <a:pt x="4984" y="571058"/>
                  </a:lnTo>
                  <a:lnTo>
                    <a:pt x="0" y="546542"/>
                  </a:lnTo>
                  <a:lnTo>
                    <a:pt x="0" y="63042"/>
                  </a:lnTo>
                  <a:lnTo>
                    <a:pt x="4984" y="38527"/>
                  </a:lnTo>
                  <a:lnTo>
                    <a:pt x="18567" y="18485"/>
                  </a:lnTo>
                  <a:lnTo>
                    <a:pt x="38697" y="4962"/>
                  </a:lnTo>
                  <a:lnTo>
                    <a:pt x="63321" y="0"/>
                  </a:lnTo>
                  <a:lnTo>
                    <a:pt x="744023" y="0"/>
                  </a:lnTo>
                  <a:lnTo>
                    <a:pt x="768646" y="4962"/>
                  </a:lnTo>
                  <a:lnTo>
                    <a:pt x="784720" y="15760"/>
                  </a:lnTo>
                  <a:lnTo>
                    <a:pt x="63321" y="15760"/>
                  </a:lnTo>
                  <a:lnTo>
                    <a:pt x="44852" y="19482"/>
                  </a:lnTo>
                  <a:lnTo>
                    <a:pt x="29755" y="29624"/>
                  </a:lnTo>
                  <a:lnTo>
                    <a:pt x="19568" y="44655"/>
                  </a:lnTo>
                  <a:lnTo>
                    <a:pt x="15830" y="63042"/>
                  </a:lnTo>
                  <a:lnTo>
                    <a:pt x="15830" y="546542"/>
                  </a:lnTo>
                  <a:lnTo>
                    <a:pt x="19568" y="564930"/>
                  </a:lnTo>
                  <a:lnTo>
                    <a:pt x="29755" y="579961"/>
                  </a:lnTo>
                  <a:lnTo>
                    <a:pt x="44852" y="590103"/>
                  </a:lnTo>
                  <a:lnTo>
                    <a:pt x="63321" y="593824"/>
                  </a:lnTo>
                  <a:lnTo>
                    <a:pt x="784720" y="593824"/>
                  </a:lnTo>
                  <a:lnTo>
                    <a:pt x="768646" y="604623"/>
                  </a:lnTo>
                  <a:lnTo>
                    <a:pt x="744023" y="609585"/>
                  </a:lnTo>
                  <a:close/>
                </a:path>
                <a:path w="807720" h="609600">
                  <a:moveTo>
                    <a:pt x="784720" y="593824"/>
                  </a:moveTo>
                  <a:lnTo>
                    <a:pt x="744023" y="593824"/>
                  </a:lnTo>
                  <a:lnTo>
                    <a:pt x="762491" y="590103"/>
                  </a:lnTo>
                  <a:lnTo>
                    <a:pt x="777589" y="579961"/>
                  </a:lnTo>
                  <a:lnTo>
                    <a:pt x="787776" y="564930"/>
                  </a:lnTo>
                  <a:lnTo>
                    <a:pt x="791514" y="546542"/>
                  </a:lnTo>
                  <a:lnTo>
                    <a:pt x="791514" y="63042"/>
                  </a:lnTo>
                  <a:lnTo>
                    <a:pt x="787776" y="44655"/>
                  </a:lnTo>
                  <a:lnTo>
                    <a:pt x="777589" y="29624"/>
                  </a:lnTo>
                  <a:lnTo>
                    <a:pt x="762491" y="19482"/>
                  </a:lnTo>
                  <a:lnTo>
                    <a:pt x="744023" y="15760"/>
                  </a:lnTo>
                  <a:lnTo>
                    <a:pt x="784720" y="15760"/>
                  </a:lnTo>
                  <a:lnTo>
                    <a:pt x="788776" y="18485"/>
                  </a:lnTo>
                  <a:lnTo>
                    <a:pt x="802360" y="38527"/>
                  </a:lnTo>
                  <a:lnTo>
                    <a:pt x="807344" y="63042"/>
                  </a:lnTo>
                  <a:lnTo>
                    <a:pt x="807344" y="546542"/>
                  </a:lnTo>
                  <a:lnTo>
                    <a:pt x="802360" y="571058"/>
                  </a:lnTo>
                  <a:lnTo>
                    <a:pt x="788776" y="591099"/>
                  </a:lnTo>
                  <a:lnTo>
                    <a:pt x="784720" y="593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91" y="3645776"/>
              <a:ext cx="122769" cy="1298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0744" y="3309199"/>
              <a:ext cx="106707" cy="10623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396468" y="3483895"/>
              <a:ext cx="123189" cy="292100"/>
            </a:xfrm>
            <a:custGeom>
              <a:avLst/>
              <a:gdLst/>
              <a:ahLst/>
              <a:cxnLst/>
              <a:rect l="l" t="t" r="r" b="b"/>
              <a:pathLst>
                <a:path w="123190" h="292100">
                  <a:moveTo>
                    <a:pt x="115681" y="291748"/>
                  </a:moveTo>
                  <a:lnTo>
                    <a:pt x="106938" y="291748"/>
                  </a:lnTo>
                  <a:lnTo>
                    <a:pt x="7087" y="291748"/>
                  </a:lnTo>
                  <a:lnTo>
                    <a:pt x="0" y="284692"/>
                  </a:lnTo>
                  <a:lnTo>
                    <a:pt x="0" y="7056"/>
                  </a:lnTo>
                  <a:lnTo>
                    <a:pt x="7087" y="0"/>
                  </a:lnTo>
                  <a:lnTo>
                    <a:pt x="115681" y="0"/>
                  </a:lnTo>
                  <a:lnTo>
                    <a:pt x="122769" y="7056"/>
                  </a:lnTo>
                  <a:lnTo>
                    <a:pt x="122769" y="284692"/>
                  </a:lnTo>
                  <a:lnTo>
                    <a:pt x="115681" y="291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9280" y="3582817"/>
              <a:ext cx="122769" cy="19282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14175" y="3308368"/>
              <a:ext cx="504190" cy="247015"/>
            </a:xfrm>
            <a:custGeom>
              <a:avLst/>
              <a:gdLst/>
              <a:ahLst/>
              <a:cxnLst/>
              <a:rect l="l" t="t" r="r" b="b"/>
              <a:pathLst>
                <a:path w="504190" h="247014">
                  <a:moveTo>
                    <a:pt x="7915" y="246388"/>
                  </a:moveTo>
                  <a:lnTo>
                    <a:pt x="3544" y="246388"/>
                  </a:lnTo>
                  <a:lnTo>
                    <a:pt x="0" y="242859"/>
                  </a:lnTo>
                  <a:lnTo>
                    <a:pt x="0" y="234156"/>
                  </a:lnTo>
                  <a:lnTo>
                    <a:pt x="3544" y="230627"/>
                  </a:lnTo>
                  <a:lnTo>
                    <a:pt x="7915" y="230627"/>
                  </a:lnTo>
                  <a:lnTo>
                    <a:pt x="72663" y="225377"/>
                  </a:lnTo>
                  <a:lnTo>
                    <a:pt x="136521" y="210973"/>
                  </a:lnTo>
                  <a:lnTo>
                    <a:pt x="198389" y="189437"/>
                  </a:lnTo>
                  <a:lnTo>
                    <a:pt x="257170" y="162790"/>
                  </a:lnTo>
                  <a:lnTo>
                    <a:pt x="311765" y="133055"/>
                  </a:lnTo>
                  <a:lnTo>
                    <a:pt x="361075" y="102253"/>
                  </a:lnTo>
                  <a:lnTo>
                    <a:pt x="404003" y="72405"/>
                  </a:lnTo>
                  <a:lnTo>
                    <a:pt x="439450" y="45533"/>
                  </a:lnTo>
                  <a:lnTo>
                    <a:pt x="483506" y="8804"/>
                  </a:lnTo>
                  <a:lnTo>
                    <a:pt x="493096" y="0"/>
                  </a:lnTo>
                  <a:lnTo>
                    <a:pt x="498101" y="138"/>
                  </a:lnTo>
                  <a:lnTo>
                    <a:pt x="504114" y="6452"/>
                  </a:lnTo>
                  <a:lnTo>
                    <a:pt x="503975" y="11439"/>
                  </a:lnTo>
                  <a:lnTo>
                    <a:pt x="500802" y="14433"/>
                  </a:lnTo>
                  <a:lnTo>
                    <a:pt x="457071" y="51655"/>
                  </a:lnTo>
                  <a:lnTo>
                    <a:pt x="426158" y="75600"/>
                  </a:lnTo>
                  <a:lnTo>
                    <a:pt x="388501" y="102671"/>
                  </a:lnTo>
                  <a:lnTo>
                    <a:pt x="344956" y="131280"/>
                  </a:lnTo>
                  <a:lnTo>
                    <a:pt x="296378" y="159841"/>
                  </a:lnTo>
                  <a:lnTo>
                    <a:pt x="243621" y="186767"/>
                  </a:lnTo>
                  <a:lnTo>
                    <a:pt x="187542" y="210471"/>
                  </a:lnTo>
                  <a:lnTo>
                    <a:pt x="128994" y="229367"/>
                  </a:lnTo>
                  <a:lnTo>
                    <a:pt x="68833" y="241868"/>
                  </a:lnTo>
                  <a:lnTo>
                    <a:pt x="7915" y="246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8866628" y="1627087"/>
            <a:ext cx="808355" cy="657225"/>
            <a:chOff x="8866628" y="1627087"/>
            <a:chExt cx="808355" cy="657225"/>
          </a:xfrm>
        </p:grpSpPr>
        <p:sp>
          <p:nvSpPr>
            <p:cNvPr id="40" name="object 40"/>
            <p:cNvSpPr/>
            <p:nvPr/>
          </p:nvSpPr>
          <p:spPr>
            <a:xfrm>
              <a:off x="8874717" y="1635167"/>
              <a:ext cx="792480" cy="641350"/>
            </a:xfrm>
            <a:custGeom>
              <a:avLst/>
              <a:gdLst/>
              <a:ahLst/>
              <a:cxnLst/>
              <a:rect l="l" t="t" r="r" b="b"/>
              <a:pathLst>
                <a:path w="792479" h="641350">
                  <a:moveTo>
                    <a:pt x="727203" y="641027"/>
                  </a:moveTo>
                  <a:lnTo>
                    <a:pt x="64693" y="641027"/>
                  </a:lnTo>
                  <a:lnTo>
                    <a:pt x="39511" y="635949"/>
                  </a:lnTo>
                  <a:lnTo>
                    <a:pt x="18948" y="622099"/>
                  </a:lnTo>
                  <a:lnTo>
                    <a:pt x="5083" y="601558"/>
                  </a:lnTo>
                  <a:lnTo>
                    <a:pt x="0" y="576403"/>
                  </a:lnTo>
                  <a:lnTo>
                    <a:pt x="0" y="64623"/>
                  </a:lnTo>
                  <a:lnTo>
                    <a:pt x="5083" y="39469"/>
                  </a:lnTo>
                  <a:lnTo>
                    <a:pt x="18948" y="18927"/>
                  </a:lnTo>
                  <a:lnTo>
                    <a:pt x="39511" y="5078"/>
                  </a:lnTo>
                  <a:lnTo>
                    <a:pt x="64693" y="0"/>
                  </a:lnTo>
                  <a:lnTo>
                    <a:pt x="727203" y="0"/>
                  </a:lnTo>
                  <a:lnTo>
                    <a:pt x="752384" y="5078"/>
                  </a:lnTo>
                  <a:lnTo>
                    <a:pt x="772948" y="18927"/>
                  </a:lnTo>
                  <a:lnTo>
                    <a:pt x="786812" y="39469"/>
                  </a:lnTo>
                  <a:lnTo>
                    <a:pt x="791896" y="64623"/>
                  </a:lnTo>
                  <a:lnTo>
                    <a:pt x="791896" y="576403"/>
                  </a:lnTo>
                  <a:lnTo>
                    <a:pt x="786812" y="601558"/>
                  </a:lnTo>
                  <a:lnTo>
                    <a:pt x="772948" y="622099"/>
                  </a:lnTo>
                  <a:lnTo>
                    <a:pt x="752384" y="635949"/>
                  </a:lnTo>
                  <a:lnTo>
                    <a:pt x="727203" y="64102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866619" y="1627098"/>
              <a:ext cx="808355" cy="657225"/>
            </a:xfrm>
            <a:custGeom>
              <a:avLst/>
              <a:gdLst/>
              <a:ahLst/>
              <a:cxnLst/>
              <a:rect l="l" t="t" r="r" b="b"/>
              <a:pathLst>
                <a:path w="808354" h="657225">
                  <a:moveTo>
                    <a:pt x="197231" y="124904"/>
                  </a:moveTo>
                  <a:lnTo>
                    <a:pt x="193611" y="121297"/>
                  </a:lnTo>
                  <a:lnTo>
                    <a:pt x="184670" y="121297"/>
                  </a:lnTo>
                  <a:lnTo>
                    <a:pt x="181051" y="124904"/>
                  </a:lnTo>
                  <a:lnTo>
                    <a:pt x="181051" y="532269"/>
                  </a:lnTo>
                  <a:lnTo>
                    <a:pt x="184670" y="535889"/>
                  </a:lnTo>
                  <a:lnTo>
                    <a:pt x="189141" y="535889"/>
                  </a:lnTo>
                  <a:lnTo>
                    <a:pt x="193611" y="535889"/>
                  </a:lnTo>
                  <a:lnTo>
                    <a:pt x="197231" y="532269"/>
                  </a:lnTo>
                  <a:lnTo>
                    <a:pt x="197231" y="124904"/>
                  </a:lnTo>
                  <a:close/>
                </a:path>
                <a:path w="808354" h="657225">
                  <a:moveTo>
                    <a:pt x="412127" y="124904"/>
                  </a:moveTo>
                  <a:lnTo>
                    <a:pt x="408508" y="121297"/>
                  </a:lnTo>
                  <a:lnTo>
                    <a:pt x="399580" y="121297"/>
                  </a:lnTo>
                  <a:lnTo>
                    <a:pt x="395947" y="124904"/>
                  </a:lnTo>
                  <a:lnTo>
                    <a:pt x="395947" y="532269"/>
                  </a:lnTo>
                  <a:lnTo>
                    <a:pt x="399580" y="535889"/>
                  </a:lnTo>
                  <a:lnTo>
                    <a:pt x="404037" y="535889"/>
                  </a:lnTo>
                  <a:lnTo>
                    <a:pt x="408508" y="535889"/>
                  </a:lnTo>
                  <a:lnTo>
                    <a:pt x="412127" y="532269"/>
                  </a:lnTo>
                  <a:lnTo>
                    <a:pt x="412127" y="124904"/>
                  </a:lnTo>
                  <a:close/>
                </a:path>
                <a:path w="808354" h="657225">
                  <a:moveTo>
                    <a:pt x="627024" y="124904"/>
                  </a:moveTo>
                  <a:lnTo>
                    <a:pt x="623404" y="121297"/>
                  </a:lnTo>
                  <a:lnTo>
                    <a:pt x="614476" y="121297"/>
                  </a:lnTo>
                  <a:lnTo>
                    <a:pt x="610857" y="124904"/>
                  </a:lnTo>
                  <a:lnTo>
                    <a:pt x="610857" y="532269"/>
                  </a:lnTo>
                  <a:lnTo>
                    <a:pt x="614476" y="535889"/>
                  </a:lnTo>
                  <a:lnTo>
                    <a:pt x="618947" y="535889"/>
                  </a:lnTo>
                  <a:lnTo>
                    <a:pt x="623404" y="535889"/>
                  </a:lnTo>
                  <a:lnTo>
                    <a:pt x="627024" y="532269"/>
                  </a:lnTo>
                  <a:lnTo>
                    <a:pt x="627024" y="124904"/>
                  </a:lnTo>
                  <a:close/>
                </a:path>
                <a:path w="808354" h="657225">
                  <a:moveTo>
                    <a:pt x="808075" y="72694"/>
                  </a:moveTo>
                  <a:lnTo>
                    <a:pt x="802347" y="44424"/>
                  </a:lnTo>
                  <a:lnTo>
                    <a:pt x="791895" y="28968"/>
                  </a:lnTo>
                  <a:lnTo>
                    <a:pt x="791895" y="72694"/>
                  </a:lnTo>
                  <a:lnTo>
                    <a:pt x="791895" y="584479"/>
                  </a:lnTo>
                  <a:lnTo>
                    <a:pt x="787450" y="606463"/>
                  </a:lnTo>
                  <a:lnTo>
                    <a:pt x="775296" y="624446"/>
                  </a:lnTo>
                  <a:lnTo>
                    <a:pt x="757313" y="636574"/>
                  </a:lnTo>
                  <a:lnTo>
                    <a:pt x="735291" y="641019"/>
                  </a:lnTo>
                  <a:lnTo>
                    <a:pt x="72783" y="641019"/>
                  </a:lnTo>
                  <a:lnTo>
                    <a:pt x="50774" y="636574"/>
                  </a:lnTo>
                  <a:lnTo>
                    <a:pt x="32778" y="624446"/>
                  </a:lnTo>
                  <a:lnTo>
                    <a:pt x="20637" y="606463"/>
                  </a:lnTo>
                  <a:lnTo>
                    <a:pt x="16179" y="584479"/>
                  </a:lnTo>
                  <a:lnTo>
                    <a:pt x="16179" y="72694"/>
                  </a:lnTo>
                  <a:lnTo>
                    <a:pt x="20637" y="50711"/>
                  </a:lnTo>
                  <a:lnTo>
                    <a:pt x="32778" y="32727"/>
                  </a:lnTo>
                  <a:lnTo>
                    <a:pt x="50774" y="20599"/>
                  </a:lnTo>
                  <a:lnTo>
                    <a:pt x="72783" y="16154"/>
                  </a:lnTo>
                  <a:lnTo>
                    <a:pt x="735291" y="16154"/>
                  </a:lnTo>
                  <a:lnTo>
                    <a:pt x="757313" y="20599"/>
                  </a:lnTo>
                  <a:lnTo>
                    <a:pt x="775296" y="32727"/>
                  </a:lnTo>
                  <a:lnTo>
                    <a:pt x="787450" y="50711"/>
                  </a:lnTo>
                  <a:lnTo>
                    <a:pt x="791895" y="72694"/>
                  </a:lnTo>
                  <a:lnTo>
                    <a:pt x="791895" y="28968"/>
                  </a:lnTo>
                  <a:lnTo>
                    <a:pt x="786726" y="21310"/>
                  </a:lnTo>
                  <a:lnTo>
                    <a:pt x="779068" y="16154"/>
                  </a:lnTo>
                  <a:lnTo>
                    <a:pt x="763600" y="5715"/>
                  </a:lnTo>
                  <a:lnTo>
                    <a:pt x="735291" y="0"/>
                  </a:lnTo>
                  <a:lnTo>
                    <a:pt x="72783" y="0"/>
                  </a:lnTo>
                  <a:lnTo>
                    <a:pt x="44475" y="5715"/>
                  </a:lnTo>
                  <a:lnTo>
                    <a:pt x="21348" y="21310"/>
                  </a:lnTo>
                  <a:lnTo>
                    <a:pt x="5727" y="44424"/>
                  </a:lnTo>
                  <a:lnTo>
                    <a:pt x="0" y="72694"/>
                  </a:lnTo>
                  <a:lnTo>
                    <a:pt x="0" y="584479"/>
                  </a:lnTo>
                  <a:lnTo>
                    <a:pt x="5727" y="612749"/>
                  </a:lnTo>
                  <a:lnTo>
                    <a:pt x="21348" y="635863"/>
                  </a:lnTo>
                  <a:lnTo>
                    <a:pt x="44475" y="651459"/>
                  </a:lnTo>
                  <a:lnTo>
                    <a:pt x="72783" y="657174"/>
                  </a:lnTo>
                  <a:lnTo>
                    <a:pt x="735291" y="657174"/>
                  </a:lnTo>
                  <a:lnTo>
                    <a:pt x="763600" y="651459"/>
                  </a:lnTo>
                  <a:lnTo>
                    <a:pt x="779068" y="641019"/>
                  </a:lnTo>
                  <a:lnTo>
                    <a:pt x="786726" y="635863"/>
                  </a:lnTo>
                  <a:lnTo>
                    <a:pt x="802347" y="612749"/>
                  </a:lnTo>
                  <a:lnTo>
                    <a:pt x="808075" y="584479"/>
                  </a:lnTo>
                  <a:lnTo>
                    <a:pt x="808075" y="72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90748" y="1820655"/>
              <a:ext cx="130030" cy="12989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5649" y="1947604"/>
              <a:ext cx="130030" cy="1298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20550" y="1833869"/>
              <a:ext cx="130030" cy="12989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8866094" y="4780791"/>
            <a:ext cx="809625" cy="809625"/>
            <a:chOff x="8866094" y="4780791"/>
            <a:chExt cx="809625" cy="809625"/>
          </a:xfrm>
        </p:grpSpPr>
        <p:sp>
          <p:nvSpPr>
            <p:cNvPr id="46" name="object 46"/>
            <p:cNvSpPr/>
            <p:nvPr/>
          </p:nvSpPr>
          <p:spPr>
            <a:xfrm>
              <a:off x="8874204" y="4788901"/>
              <a:ext cx="390525" cy="458470"/>
            </a:xfrm>
            <a:custGeom>
              <a:avLst/>
              <a:gdLst/>
              <a:ahLst/>
              <a:cxnLst/>
              <a:rect l="l" t="t" r="r" b="b"/>
              <a:pathLst>
                <a:path w="390525" h="458470">
                  <a:moveTo>
                    <a:pt x="161931" y="457936"/>
                  </a:moveTo>
                  <a:lnTo>
                    <a:pt x="118981" y="435569"/>
                  </a:lnTo>
                  <a:lnTo>
                    <a:pt x="95085" y="410059"/>
                  </a:lnTo>
                  <a:lnTo>
                    <a:pt x="84690" y="388400"/>
                  </a:lnTo>
                  <a:lnTo>
                    <a:pt x="82245" y="377586"/>
                  </a:lnTo>
                  <a:lnTo>
                    <a:pt x="71648" y="377586"/>
                  </a:lnTo>
                  <a:lnTo>
                    <a:pt x="43759" y="371956"/>
                  </a:lnTo>
                  <a:lnTo>
                    <a:pt x="20985" y="356601"/>
                  </a:lnTo>
                  <a:lnTo>
                    <a:pt x="5630" y="333828"/>
                  </a:lnTo>
                  <a:lnTo>
                    <a:pt x="0" y="305939"/>
                  </a:lnTo>
                  <a:lnTo>
                    <a:pt x="0" y="71646"/>
                  </a:lnTo>
                  <a:lnTo>
                    <a:pt x="5630" y="43758"/>
                  </a:lnTo>
                  <a:lnTo>
                    <a:pt x="20985" y="20984"/>
                  </a:lnTo>
                  <a:lnTo>
                    <a:pt x="43759" y="5630"/>
                  </a:lnTo>
                  <a:lnTo>
                    <a:pt x="71648" y="0"/>
                  </a:lnTo>
                  <a:lnTo>
                    <a:pt x="318389" y="0"/>
                  </a:lnTo>
                  <a:lnTo>
                    <a:pt x="346278" y="5630"/>
                  </a:lnTo>
                  <a:lnTo>
                    <a:pt x="369052" y="20984"/>
                  </a:lnTo>
                  <a:lnTo>
                    <a:pt x="384407" y="43758"/>
                  </a:lnTo>
                  <a:lnTo>
                    <a:pt x="390038" y="71646"/>
                  </a:lnTo>
                  <a:lnTo>
                    <a:pt x="390038" y="305939"/>
                  </a:lnTo>
                  <a:lnTo>
                    <a:pt x="384407" y="333828"/>
                  </a:lnTo>
                  <a:lnTo>
                    <a:pt x="369052" y="356601"/>
                  </a:lnTo>
                  <a:lnTo>
                    <a:pt x="346278" y="371956"/>
                  </a:lnTo>
                  <a:lnTo>
                    <a:pt x="318389" y="377586"/>
                  </a:lnTo>
                  <a:lnTo>
                    <a:pt x="145890" y="377586"/>
                  </a:lnTo>
                  <a:lnTo>
                    <a:pt x="147899" y="409216"/>
                  </a:lnTo>
                  <a:lnTo>
                    <a:pt x="153469" y="434716"/>
                  </a:lnTo>
                  <a:lnTo>
                    <a:pt x="159259" y="451739"/>
                  </a:lnTo>
                  <a:lnTo>
                    <a:pt x="161931" y="457936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866094" y="4780791"/>
              <a:ext cx="406400" cy="474345"/>
            </a:xfrm>
            <a:custGeom>
              <a:avLst/>
              <a:gdLst/>
              <a:ahLst/>
              <a:cxnLst/>
              <a:rect l="l" t="t" r="r" b="b"/>
              <a:pathLst>
                <a:path w="406400" h="474345">
                  <a:moveTo>
                    <a:pt x="172329" y="474156"/>
                  </a:moveTo>
                  <a:lnTo>
                    <a:pt x="169165" y="474156"/>
                  </a:lnTo>
                  <a:lnTo>
                    <a:pt x="168286" y="474017"/>
                  </a:lnTo>
                  <a:lnTo>
                    <a:pt x="128253" y="454590"/>
                  </a:lnTo>
                  <a:lnTo>
                    <a:pt x="89584" y="410525"/>
                  </a:lnTo>
                  <a:lnTo>
                    <a:pt x="83618" y="393808"/>
                  </a:lnTo>
                  <a:lnTo>
                    <a:pt x="79757" y="393808"/>
                  </a:lnTo>
                  <a:lnTo>
                    <a:pt x="23387" y="370420"/>
                  </a:lnTo>
                  <a:lnTo>
                    <a:pt x="0" y="314050"/>
                  </a:lnTo>
                  <a:lnTo>
                    <a:pt x="0" y="79757"/>
                  </a:lnTo>
                  <a:lnTo>
                    <a:pt x="6277" y="48742"/>
                  </a:lnTo>
                  <a:lnTo>
                    <a:pt x="23387" y="23387"/>
                  </a:lnTo>
                  <a:lnTo>
                    <a:pt x="48742" y="6277"/>
                  </a:lnTo>
                  <a:lnTo>
                    <a:pt x="79757" y="0"/>
                  </a:lnTo>
                  <a:lnTo>
                    <a:pt x="326499" y="0"/>
                  </a:lnTo>
                  <a:lnTo>
                    <a:pt x="357515" y="6277"/>
                  </a:lnTo>
                  <a:lnTo>
                    <a:pt x="372247" y="16219"/>
                  </a:lnTo>
                  <a:lnTo>
                    <a:pt x="79757" y="16219"/>
                  </a:lnTo>
                  <a:lnTo>
                    <a:pt x="55049" y="21220"/>
                  </a:lnTo>
                  <a:lnTo>
                    <a:pt x="34850" y="34850"/>
                  </a:lnTo>
                  <a:lnTo>
                    <a:pt x="21220" y="55049"/>
                  </a:lnTo>
                  <a:lnTo>
                    <a:pt x="16219" y="79757"/>
                  </a:lnTo>
                  <a:lnTo>
                    <a:pt x="16219" y="314050"/>
                  </a:lnTo>
                  <a:lnTo>
                    <a:pt x="21220" y="338759"/>
                  </a:lnTo>
                  <a:lnTo>
                    <a:pt x="34850" y="358958"/>
                  </a:lnTo>
                  <a:lnTo>
                    <a:pt x="55049" y="372588"/>
                  </a:lnTo>
                  <a:lnTo>
                    <a:pt x="79757" y="377589"/>
                  </a:lnTo>
                  <a:lnTo>
                    <a:pt x="94504" y="377589"/>
                  </a:lnTo>
                  <a:lnTo>
                    <a:pt x="97980" y="380721"/>
                  </a:lnTo>
                  <a:lnTo>
                    <a:pt x="124775" y="430998"/>
                  </a:lnTo>
                  <a:lnTo>
                    <a:pt x="155750" y="451569"/>
                  </a:lnTo>
                  <a:lnTo>
                    <a:pt x="173082" y="451569"/>
                  </a:lnTo>
                  <a:lnTo>
                    <a:pt x="174998" y="457085"/>
                  </a:lnTo>
                  <a:lnTo>
                    <a:pt x="177323" y="462478"/>
                  </a:lnTo>
                  <a:lnTo>
                    <a:pt x="178764" y="465420"/>
                  </a:lnTo>
                  <a:lnTo>
                    <a:pt x="178293" y="468941"/>
                  </a:lnTo>
                  <a:lnTo>
                    <a:pt x="174563" y="473186"/>
                  </a:lnTo>
                  <a:lnTo>
                    <a:pt x="172329" y="474156"/>
                  </a:lnTo>
                  <a:close/>
                </a:path>
                <a:path w="406400" h="474345">
                  <a:moveTo>
                    <a:pt x="173082" y="451569"/>
                  </a:moveTo>
                  <a:lnTo>
                    <a:pt x="155750" y="451569"/>
                  </a:lnTo>
                  <a:lnTo>
                    <a:pt x="152023" y="438656"/>
                  </a:lnTo>
                  <a:lnTo>
                    <a:pt x="148700" y="423043"/>
                  </a:lnTo>
                  <a:lnTo>
                    <a:pt x="146437" y="405173"/>
                  </a:lnTo>
                  <a:lnTo>
                    <a:pt x="146124" y="393808"/>
                  </a:lnTo>
                  <a:lnTo>
                    <a:pt x="146009" y="381093"/>
                  </a:lnTo>
                  <a:lnTo>
                    <a:pt x="149604" y="377588"/>
                  </a:lnTo>
                  <a:lnTo>
                    <a:pt x="326499" y="377588"/>
                  </a:lnTo>
                  <a:lnTo>
                    <a:pt x="351208" y="372588"/>
                  </a:lnTo>
                  <a:lnTo>
                    <a:pt x="371407" y="358958"/>
                  </a:lnTo>
                  <a:lnTo>
                    <a:pt x="385037" y="338759"/>
                  </a:lnTo>
                  <a:lnTo>
                    <a:pt x="390038" y="314050"/>
                  </a:lnTo>
                  <a:lnTo>
                    <a:pt x="390038" y="79757"/>
                  </a:lnTo>
                  <a:lnTo>
                    <a:pt x="385037" y="55049"/>
                  </a:lnTo>
                  <a:lnTo>
                    <a:pt x="371407" y="34850"/>
                  </a:lnTo>
                  <a:lnTo>
                    <a:pt x="351208" y="21220"/>
                  </a:lnTo>
                  <a:lnTo>
                    <a:pt x="326499" y="16219"/>
                  </a:lnTo>
                  <a:lnTo>
                    <a:pt x="79757" y="16219"/>
                  </a:lnTo>
                  <a:lnTo>
                    <a:pt x="372247" y="16219"/>
                  </a:lnTo>
                  <a:lnTo>
                    <a:pt x="382870" y="23387"/>
                  </a:lnTo>
                  <a:lnTo>
                    <a:pt x="399979" y="48742"/>
                  </a:lnTo>
                  <a:lnTo>
                    <a:pt x="406257" y="79757"/>
                  </a:lnTo>
                  <a:lnTo>
                    <a:pt x="406257" y="314050"/>
                  </a:lnTo>
                  <a:lnTo>
                    <a:pt x="399979" y="345065"/>
                  </a:lnTo>
                  <a:lnTo>
                    <a:pt x="382870" y="370420"/>
                  </a:lnTo>
                  <a:lnTo>
                    <a:pt x="357515" y="387530"/>
                  </a:lnTo>
                  <a:lnTo>
                    <a:pt x="326499" y="393808"/>
                  </a:lnTo>
                  <a:lnTo>
                    <a:pt x="162093" y="393808"/>
                  </a:lnTo>
                  <a:lnTo>
                    <a:pt x="164812" y="420900"/>
                  </a:lnTo>
                  <a:lnTo>
                    <a:pt x="169971" y="442609"/>
                  </a:lnTo>
                  <a:lnTo>
                    <a:pt x="173082" y="45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51229" y="4865910"/>
              <a:ext cx="235987" cy="2221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200792" y="4983388"/>
              <a:ext cx="466725" cy="599440"/>
            </a:xfrm>
            <a:custGeom>
              <a:avLst/>
              <a:gdLst/>
              <a:ahLst/>
              <a:cxnLst/>
              <a:rect l="l" t="t" r="r" b="b"/>
              <a:pathLst>
                <a:path w="466725" h="599439">
                  <a:moveTo>
                    <a:pt x="251925" y="598918"/>
                  </a:moveTo>
                  <a:lnTo>
                    <a:pt x="254999" y="591786"/>
                  </a:lnTo>
                  <a:lnTo>
                    <a:pt x="261623" y="572216"/>
                  </a:lnTo>
                  <a:lnTo>
                    <a:pt x="267902" y="542943"/>
                  </a:lnTo>
                  <a:lnTo>
                    <a:pt x="269940" y="506702"/>
                  </a:lnTo>
                  <a:lnTo>
                    <a:pt x="67669" y="506702"/>
                  </a:lnTo>
                  <a:lnTo>
                    <a:pt x="41329" y="501385"/>
                  </a:lnTo>
                  <a:lnTo>
                    <a:pt x="19820" y="486883"/>
                  </a:lnTo>
                  <a:lnTo>
                    <a:pt x="5317" y="465374"/>
                  </a:lnTo>
                  <a:lnTo>
                    <a:pt x="0" y="439034"/>
                  </a:lnTo>
                  <a:lnTo>
                    <a:pt x="0" y="67667"/>
                  </a:lnTo>
                  <a:lnTo>
                    <a:pt x="5317" y="41328"/>
                  </a:lnTo>
                  <a:lnTo>
                    <a:pt x="19820" y="19819"/>
                  </a:lnTo>
                  <a:lnTo>
                    <a:pt x="41329" y="5317"/>
                  </a:lnTo>
                  <a:lnTo>
                    <a:pt x="67669" y="0"/>
                  </a:lnTo>
                  <a:lnTo>
                    <a:pt x="398728" y="0"/>
                  </a:lnTo>
                  <a:lnTo>
                    <a:pt x="425068" y="5317"/>
                  </a:lnTo>
                  <a:lnTo>
                    <a:pt x="446578" y="19819"/>
                  </a:lnTo>
                  <a:lnTo>
                    <a:pt x="461080" y="41328"/>
                  </a:lnTo>
                  <a:lnTo>
                    <a:pt x="466398" y="67667"/>
                  </a:lnTo>
                  <a:lnTo>
                    <a:pt x="466398" y="439034"/>
                  </a:lnTo>
                  <a:lnTo>
                    <a:pt x="461080" y="465374"/>
                  </a:lnTo>
                  <a:lnTo>
                    <a:pt x="446578" y="486883"/>
                  </a:lnTo>
                  <a:lnTo>
                    <a:pt x="425068" y="501385"/>
                  </a:lnTo>
                  <a:lnTo>
                    <a:pt x="398728" y="506702"/>
                  </a:lnTo>
                  <a:lnTo>
                    <a:pt x="339671" y="506702"/>
                  </a:lnTo>
                  <a:lnTo>
                    <a:pt x="341661" y="508036"/>
                  </a:lnTo>
                  <a:lnTo>
                    <a:pt x="339580" y="518178"/>
                  </a:lnTo>
                  <a:lnTo>
                    <a:pt x="328632" y="542656"/>
                  </a:lnTo>
                  <a:lnTo>
                    <a:pt x="301765" y="572545"/>
                  </a:lnTo>
                  <a:lnTo>
                    <a:pt x="251925" y="59891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192681" y="4975279"/>
              <a:ext cx="483234" cy="615315"/>
            </a:xfrm>
            <a:custGeom>
              <a:avLst/>
              <a:gdLst/>
              <a:ahLst/>
              <a:cxnLst/>
              <a:rect l="l" t="t" r="r" b="b"/>
              <a:pathLst>
                <a:path w="483234" h="615314">
                  <a:moveTo>
                    <a:pt x="260913" y="615136"/>
                  </a:moveTo>
                  <a:lnTo>
                    <a:pt x="257754" y="615136"/>
                  </a:lnTo>
                  <a:lnTo>
                    <a:pt x="255524" y="614162"/>
                  </a:lnTo>
                  <a:lnTo>
                    <a:pt x="251790" y="609925"/>
                  </a:lnTo>
                  <a:lnTo>
                    <a:pt x="251319" y="606404"/>
                  </a:lnTo>
                  <a:lnTo>
                    <a:pt x="252752" y="603462"/>
                  </a:lnTo>
                  <a:lnTo>
                    <a:pt x="255486" y="597081"/>
                  </a:lnTo>
                  <a:lnTo>
                    <a:pt x="261347" y="580010"/>
                  </a:lnTo>
                  <a:lnTo>
                    <a:pt x="267236" y="554529"/>
                  </a:lnTo>
                  <a:lnTo>
                    <a:pt x="270057" y="522920"/>
                  </a:lnTo>
                  <a:lnTo>
                    <a:pt x="75782" y="522920"/>
                  </a:lnTo>
                  <a:lnTo>
                    <a:pt x="46312" y="516956"/>
                  </a:lnTo>
                  <a:lnTo>
                    <a:pt x="22220" y="500700"/>
                  </a:lnTo>
                  <a:lnTo>
                    <a:pt x="5964" y="476610"/>
                  </a:lnTo>
                  <a:lnTo>
                    <a:pt x="0" y="447142"/>
                  </a:lnTo>
                  <a:lnTo>
                    <a:pt x="0" y="75778"/>
                  </a:lnTo>
                  <a:lnTo>
                    <a:pt x="5964" y="46310"/>
                  </a:lnTo>
                  <a:lnTo>
                    <a:pt x="22220" y="22220"/>
                  </a:lnTo>
                  <a:lnTo>
                    <a:pt x="46312" y="5964"/>
                  </a:lnTo>
                  <a:lnTo>
                    <a:pt x="75782" y="0"/>
                  </a:lnTo>
                  <a:lnTo>
                    <a:pt x="406839" y="0"/>
                  </a:lnTo>
                  <a:lnTo>
                    <a:pt x="436307" y="5964"/>
                  </a:lnTo>
                  <a:lnTo>
                    <a:pt x="451504" y="16219"/>
                  </a:lnTo>
                  <a:lnTo>
                    <a:pt x="75782" y="16219"/>
                  </a:lnTo>
                  <a:lnTo>
                    <a:pt x="52620" y="20906"/>
                  </a:lnTo>
                  <a:lnTo>
                    <a:pt x="33684" y="33682"/>
                  </a:lnTo>
                  <a:lnTo>
                    <a:pt x="20907" y="52616"/>
                  </a:lnTo>
                  <a:lnTo>
                    <a:pt x="16219" y="75778"/>
                  </a:lnTo>
                  <a:lnTo>
                    <a:pt x="16219" y="447142"/>
                  </a:lnTo>
                  <a:lnTo>
                    <a:pt x="20907" y="470304"/>
                  </a:lnTo>
                  <a:lnTo>
                    <a:pt x="33684" y="489238"/>
                  </a:lnTo>
                  <a:lnTo>
                    <a:pt x="52620" y="502013"/>
                  </a:lnTo>
                  <a:lnTo>
                    <a:pt x="75782" y="506701"/>
                  </a:lnTo>
                  <a:lnTo>
                    <a:pt x="282419" y="506701"/>
                  </a:lnTo>
                  <a:lnTo>
                    <a:pt x="286003" y="510158"/>
                  </a:lnTo>
                  <a:lnTo>
                    <a:pt x="282907" y="559397"/>
                  </a:lnTo>
                  <a:lnTo>
                    <a:pt x="274420" y="592660"/>
                  </a:lnTo>
                  <a:lnTo>
                    <a:pt x="307156" y="592660"/>
                  </a:lnTo>
                  <a:lnTo>
                    <a:pt x="262648" y="614704"/>
                  </a:lnTo>
                  <a:lnTo>
                    <a:pt x="261793" y="614993"/>
                  </a:lnTo>
                  <a:lnTo>
                    <a:pt x="260913" y="615136"/>
                  </a:lnTo>
                  <a:close/>
                </a:path>
                <a:path w="483234" h="615314">
                  <a:moveTo>
                    <a:pt x="307156" y="592660"/>
                  </a:moveTo>
                  <a:lnTo>
                    <a:pt x="274420" y="592660"/>
                  </a:lnTo>
                  <a:lnTo>
                    <a:pt x="306723" y="572859"/>
                  </a:lnTo>
                  <a:lnTo>
                    <a:pt x="326601" y="551638"/>
                  </a:lnTo>
                  <a:lnTo>
                    <a:pt x="337055" y="532608"/>
                  </a:lnTo>
                  <a:lnTo>
                    <a:pt x="341083" y="519380"/>
                  </a:lnTo>
                  <a:lnTo>
                    <a:pt x="339729" y="517393"/>
                  </a:lnTo>
                  <a:lnTo>
                    <a:pt x="339293" y="514850"/>
                  </a:lnTo>
                  <a:lnTo>
                    <a:pt x="341063" y="509033"/>
                  </a:lnTo>
                  <a:lnTo>
                    <a:pt x="344215" y="506701"/>
                  </a:lnTo>
                  <a:lnTo>
                    <a:pt x="406839" y="506701"/>
                  </a:lnTo>
                  <a:lnTo>
                    <a:pt x="430001" y="502013"/>
                  </a:lnTo>
                  <a:lnTo>
                    <a:pt x="448935" y="489238"/>
                  </a:lnTo>
                  <a:lnTo>
                    <a:pt x="461711" y="470304"/>
                  </a:lnTo>
                  <a:lnTo>
                    <a:pt x="466398" y="447142"/>
                  </a:lnTo>
                  <a:lnTo>
                    <a:pt x="466398" y="75778"/>
                  </a:lnTo>
                  <a:lnTo>
                    <a:pt x="461711" y="52616"/>
                  </a:lnTo>
                  <a:lnTo>
                    <a:pt x="448935" y="33682"/>
                  </a:lnTo>
                  <a:lnTo>
                    <a:pt x="430001" y="20906"/>
                  </a:lnTo>
                  <a:lnTo>
                    <a:pt x="406839" y="16219"/>
                  </a:lnTo>
                  <a:lnTo>
                    <a:pt x="451504" y="16219"/>
                  </a:lnTo>
                  <a:lnTo>
                    <a:pt x="460397" y="22220"/>
                  </a:lnTo>
                  <a:lnTo>
                    <a:pt x="476653" y="46310"/>
                  </a:lnTo>
                  <a:lnTo>
                    <a:pt x="482618" y="75778"/>
                  </a:lnTo>
                  <a:lnTo>
                    <a:pt x="482618" y="447142"/>
                  </a:lnTo>
                  <a:lnTo>
                    <a:pt x="476653" y="476610"/>
                  </a:lnTo>
                  <a:lnTo>
                    <a:pt x="460397" y="500700"/>
                  </a:lnTo>
                  <a:lnTo>
                    <a:pt x="436307" y="516956"/>
                  </a:lnTo>
                  <a:lnTo>
                    <a:pt x="406839" y="522920"/>
                  </a:lnTo>
                  <a:lnTo>
                    <a:pt x="356899" y="522920"/>
                  </a:lnTo>
                  <a:lnTo>
                    <a:pt x="351069" y="541045"/>
                  </a:lnTo>
                  <a:lnTo>
                    <a:pt x="336199" y="565883"/>
                  </a:lnTo>
                  <a:lnTo>
                    <a:pt x="308116" y="592185"/>
                  </a:lnTo>
                  <a:lnTo>
                    <a:pt x="307156" y="592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276664" y="5109447"/>
              <a:ext cx="324485" cy="289560"/>
            </a:xfrm>
            <a:custGeom>
              <a:avLst/>
              <a:gdLst/>
              <a:ahLst/>
              <a:cxnLst/>
              <a:rect l="l" t="t" r="r" b="b"/>
              <a:pathLst>
                <a:path w="324484" h="289560">
                  <a:moveTo>
                    <a:pt x="160558" y="288984"/>
                  </a:moveTo>
                  <a:lnTo>
                    <a:pt x="122408" y="260432"/>
                  </a:lnTo>
                  <a:lnTo>
                    <a:pt x="87442" y="231321"/>
                  </a:lnTo>
                  <a:lnTo>
                    <a:pt x="55169" y="199356"/>
                  </a:lnTo>
                  <a:lnTo>
                    <a:pt x="26686" y="163395"/>
                  </a:lnTo>
                  <a:lnTo>
                    <a:pt x="8153" y="129542"/>
                  </a:lnTo>
                  <a:lnTo>
                    <a:pt x="0" y="91825"/>
                  </a:lnTo>
                  <a:lnTo>
                    <a:pt x="3027" y="64673"/>
                  </a:lnTo>
                  <a:lnTo>
                    <a:pt x="13310" y="40258"/>
                  </a:lnTo>
                  <a:lnTo>
                    <a:pt x="29789" y="20231"/>
                  </a:lnTo>
                  <a:lnTo>
                    <a:pt x="51403" y="6244"/>
                  </a:lnTo>
                  <a:lnTo>
                    <a:pt x="76002" y="0"/>
                  </a:lnTo>
                  <a:lnTo>
                    <a:pt x="101438" y="1671"/>
                  </a:lnTo>
                  <a:lnTo>
                    <a:pt x="126026" y="10893"/>
                  </a:lnTo>
                  <a:lnTo>
                    <a:pt x="148081" y="27301"/>
                  </a:lnTo>
                  <a:lnTo>
                    <a:pt x="152694" y="31834"/>
                  </a:lnTo>
                  <a:lnTo>
                    <a:pt x="162386" y="41473"/>
                  </a:lnTo>
                  <a:lnTo>
                    <a:pt x="168368" y="35479"/>
                  </a:lnTo>
                  <a:lnTo>
                    <a:pt x="173418" y="30031"/>
                  </a:lnTo>
                  <a:lnTo>
                    <a:pt x="178870" y="25020"/>
                  </a:lnTo>
                  <a:lnTo>
                    <a:pt x="203040" y="8594"/>
                  </a:lnTo>
                  <a:lnTo>
                    <a:pt x="229574" y="520"/>
                  </a:lnTo>
                  <a:lnTo>
                    <a:pt x="256454" y="1069"/>
                  </a:lnTo>
                  <a:lnTo>
                    <a:pt x="281660" y="10508"/>
                  </a:lnTo>
                  <a:lnTo>
                    <a:pt x="303116" y="28796"/>
                  </a:lnTo>
                  <a:lnTo>
                    <a:pt x="317611" y="53131"/>
                  </a:lnTo>
                  <a:lnTo>
                    <a:pt x="324196" y="81273"/>
                  </a:lnTo>
                  <a:lnTo>
                    <a:pt x="321923" y="110985"/>
                  </a:lnTo>
                  <a:lnTo>
                    <a:pt x="304944" y="152461"/>
                  </a:lnTo>
                  <a:lnTo>
                    <a:pt x="278606" y="188759"/>
                  </a:lnTo>
                  <a:lnTo>
                    <a:pt x="225506" y="241380"/>
                  </a:lnTo>
                  <a:lnTo>
                    <a:pt x="166470" y="287252"/>
                  </a:lnTo>
                  <a:lnTo>
                    <a:pt x="164686" y="288547"/>
                  </a:lnTo>
                  <a:lnTo>
                    <a:pt x="160558" y="288984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268558" y="5101341"/>
              <a:ext cx="340995" cy="304800"/>
            </a:xfrm>
            <a:custGeom>
              <a:avLst/>
              <a:gdLst/>
              <a:ahLst/>
              <a:cxnLst/>
              <a:rect l="l" t="t" r="r" b="b"/>
              <a:pathLst>
                <a:path w="340995" h="304800">
                  <a:moveTo>
                    <a:pt x="173438" y="304695"/>
                  </a:moveTo>
                  <a:lnTo>
                    <a:pt x="167162" y="304695"/>
                  </a:lnTo>
                  <a:lnTo>
                    <a:pt x="164410" y="304030"/>
                  </a:lnTo>
                  <a:lnTo>
                    <a:pt x="126123" y="275403"/>
                  </a:lnTo>
                  <a:lnTo>
                    <a:pt x="90715" y="245972"/>
                  </a:lnTo>
                  <a:lnTo>
                    <a:pt x="57548" y="213197"/>
                  </a:lnTo>
                  <a:lnTo>
                    <a:pt x="28098" y="176077"/>
                  </a:lnTo>
                  <a:lnTo>
                    <a:pt x="7499" y="137468"/>
                  </a:lnTo>
                  <a:lnTo>
                    <a:pt x="0" y="100208"/>
                  </a:lnTo>
                  <a:lnTo>
                    <a:pt x="3280" y="70706"/>
                  </a:lnTo>
                  <a:lnTo>
                    <a:pt x="14473" y="44126"/>
                  </a:lnTo>
                  <a:lnTo>
                    <a:pt x="32494" y="22264"/>
                  </a:lnTo>
                  <a:lnTo>
                    <a:pt x="56260" y="6919"/>
                  </a:lnTo>
                  <a:lnTo>
                    <a:pt x="83248" y="0"/>
                  </a:lnTo>
                  <a:lnTo>
                    <a:pt x="111019" y="1727"/>
                  </a:lnTo>
                  <a:lnTo>
                    <a:pt x="137813" y="11726"/>
                  </a:lnTo>
                  <a:lnTo>
                    <a:pt x="143360" y="15853"/>
                  </a:lnTo>
                  <a:lnTo>
                    <a:pt x="91431" y="15853"/>
                  </a:lnTo>
                  <a:lnTo>
                    <a:pt x="84093" y="16218"/>
                  </a:lnTo>
                  <a:lnTo>
                    <a:pt x="43085" y="34532"/>
                  </a:lnTo>
                  <a:lnTo>
                    <a:pt x="18916" y="74968"/>
                  </a:lnTo>
                  <a:lnTo>
                    <a:pt x="16211" y="99654"/>
                  </a:lnTo>
                  <a:lnTo>
                    <a:pt x="18152" y="115954"/>
                  </a:lnTo>
                  <a:lnTo>
                    <a:pt x="41482" y="166922"/>
                  </a:lnTo>
                  <a:lnTo>
                    <a:pt x="69530" y="202257"/>
                  </a:lnTo>
                  <a:lnTo>
                    <a:pt x="101298" y="233666"/>
                  </a:lnTo>
                  <a:lnTo>
                    <a:pt x="135347" y="262026"/>
                  </a:lnTo>
                  <a:lnTo>
                    <a:pt x="170242" y="288210"/>
                  </a:lnTo>
                  <a:lnTo>
                    <a:pt x="197738" y="288210"/>
                  </a:lnTo>
                  <a:lnTo>
                    <a:pt x="196181" y="289371"/>
                  </a:lnTo>
                  <a:lnTo>
                    <a:pt x="171838" y="289371"/>
                  </a:lnTo>
                  <a:lnTo>
                    <a:pt x="196170" y="289379"/>
                  </a:lnTo>
                  <a:lnTo>
                    <a:pt x="179338" y="301919"/>
                  </a:lnTo>
                  <a:lnTo>
                    <a:pt x="176982" y="303634"/>
                  </a:lnTo>
                  <a:lnTo>
                    <a:pt x="173438" y="304695"/>
                  </a:lnTo>
                  <a:close/>
                </a:path>
                <a:path w="340995" h="304800">
                  <a:moveTo>
                    <a:pt x="193944" y="38087"/>
                  </a:moveTo>
                  <a:lnTo>
                    <a:pt x="170421" y="38087"/>
                  </a:lnTo>
                  <a:lnTo>
                    <a:pt x="177750" y="30591"/>
                  </a:lnTo>
                  <a:lnTo>
                    <a:pt x="181488" y="27154"/>
                  </a:lnTo>
                  <a:lnTo>
                    <a:pt x="207837" y="9268"/>
                  </a:lnTo>
                  <a:lnTo>
                    <a:pt x="236797" y="517"/>
                  </a:lnTo>
                  <a:lnTo>
                    <a:pt x="266202" y="1204"/>
                  </a:lnTo>
                  <a:lnTo>
                    <a:pt x="293883" y="11628"/>
                  </a:lnTo>
                  <a:lnTo>
                    <a:pt x="299810" y="16665"/>
                  </a:lnTo>
                  <a:lnTo>
                    <a:pt x="238500" y="16665"/>
                  </a:lnTo>
                  <a:lnTo>
                    <a:pt x="214446" y="24091"/>
                  </a:lnTo>
                  <a:lnTo>
                    <a:pt x="193944" y="38087"/>
                  </a:lnTo>
                  <a:close/>
                </a:path>
                <a:path w="340995" h="304800">
                  <a:moveTo>
                    <a:pt x="167954" y="58476"/>
                  </a:moveTo>
                  <a:lnTo>
                    <a:pt x="137117" y="30258"/>
                  </a:lnTo>
                  <a:lnTo>
                    <a:pt x="91431" y="15853"/>
                  </a:lnTo>
                  <a:lnTo>
                    <a:pt x="143360" y="15853"/>
                  </a:lnTo>
                  <a:lnTo>
                    <a:pt x="161867" y="29621"/>
                  </a:lnTo>
                  <a:lnTo>
                    <a:pt x="170421" y="38087"/>
                  </a:lnTo>
                  <a:lnTo>
                    <a:pt x="193944" y="38087"/>
                  </a:lnTo>
                  <a:lnTo>
                    <a:pt x="192465" y="39097"/>
                  </a:lnTo>
                  <a:lnTo>
                    <a:pt x="188889" y="42383"/>
                  </a:lnTo>
                  <a:lnTo>
                    <a:pt x="178198" y="53340"/>
                  </a:lnTo>
                  <a:lnTo>
                    <a:pt x="173074" y="58460"/>
                  </a:lnTo>
                  <a:lnTo>
                    <a:pt x="167954" y="58476"/>
                  </a:lnTo>
                  <a:close/>
                </a:path>
                <a:path w="340995" h="304800">
                  <a:moveTo>
                    <a:pt x="197738" y="288210"/>
                  </a:moveTo>
                  <a:lnTo>
                    <a:pt x="170242" y="288210"/>
                  </a:lnTo>
                  <a:lnTo>
                    <a:pt x="198969" y="266956"/>
                  </a:lnTo>
                  <a:lnTo>
                    <a:pt x="227480" y="244016"/>
                  </a:lnTo>
                  <a:lnTo>
                    <a:pt x="280526" y="191619"/>
                  </a:lnTo>
                  <a:lnTo>
                    <a:pt x="304400" y="159222"/>
                  </a:lnTo>
                  <a:lnTo>
                    <a:pt x="322136" y="117231"/>
                  </a:lnTo>
                  <a:lnTo>
                    <a:pt x="324265" y="90115"/>
                  </a:lnTo>
                  <a:lnTo>
                    <a:pt x="318360" y="64466"/>
                  </a:lnTo>
                  <a:lnTo>
                    <a:pt x="305221" y="42291"/>
                  </a:lnTo>
                  <a:lnTo>
                    <a:pt x="285646" y="25598"/>
                  </a:lnTo>
                  <a:lnTo>
                    <a:pt x="262832" y="17080"/>
                  </a:lnTo>
                  <a:lnTo>
                    <a:pt x="238500" y="16665"/>
                  </a:lnTo>
                  <a:lnTo>
                    <a:pt x="299810" y="16665"/>
                  </a:lnTo>
                  <a:lnTo>
                    <a:pt x="317422" y="31632"/>
                  </a:lnTo>
                  <a:lnTo>
                    <a:pt x="333251" y="58117"/>
                  </a:lnTo>
                  <a:lnTo>
                    <a:pt x="340405" y="88689"/>
                  </a:lnTo>
                  <a:lnTo>
                    <a:pt x="337919" y="120953"/>
                  </a:lnTo>
                  <a:lnTo>
                    <a:pt x="318621" y="167070"/>
                  </a:lnTo>
                  <a:lnTo>
                    <a:pt x="292897" y="202113"/>
                  </a:lnTo>
                  <a:lnTo>
                    <a:pt x="266421" y="230492"/>
                  </a:lnTo>
                  <a:lnTo>
                    <a:pt x="238119" y="256294"/>
                  </a:lnTo>
                  <a:lnTo>
                    <a:pt x="208817" y="279957"/>
                  </a:lnTo>
                  <a:lnTo>
                    <a:pt x="197738" y="288210"/>
                  </a:lnTo>
                  <a:close/>
                </a:path>
                <a:path w="340995" h="304800">
                  <a:moveTo>
                    <a:pt x="196170" y="289379"/>
                  </a:moveTo>
                  <a:lnTo>
                    <a:pt x="171842" y="289371"/>
                  </a:lnTo>
                  <a:lnTo>
                    <a:pt x="196181" y="289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8866550" y="6528240"/>
            <a:ext cx="770255" cy="609600"/>
            <a:chOff x="8866550" y="6528240"/>
            <a:chExt cx="770255" cy="609600"/>
          </a:xfrm>
        </p:grpSpPr>
        <p:sp>
          <p:nvSpPr>
            <p:cNvPr id="54" name="object 54"/>
            <p:cNvSpPr/>
            <p:nvPr/>
          </p:nvSpPr>
          <p:spPr>
            <a:xfrm>
              <a:off x="8874118" y="6535816"/>
              <a:ext cx="755015" cy="504825"/>
            </a:xfrm>
            <a:custGeom>
              <a:avLst/>
              <a:gdLst/>
              <a:ahLst/>
              <a:cxnLst/>
              <a:rect l="l" t="t" r="r" b="b"/>
              <a:pathLst>
                <a:path w="755015" h="504825">
                  <a:moveTo>
                    <a:pt x="697447" y="504219"/>
                  </a:moveTo>
                  <a:lnTo>
                    <a:pt x="57543" y="504219"/>
                  </a:lnTo>
                  <a:lnTo>
                    <a:pt x="35145" y="499691"/>
                  </a:lnTo>
                  <a:lnTo>
                    <a:pt x="16854" y="487340"/>
                  </a:lnTo>
                  <a:lnTo>
                    <a:pt x="4522" y="469023"/>
                  </a:lnTo>
                  <a:lnTo>
                    <a:pt x="0" y="446591"/>
                  </a:lnTo>
                  <a:lnTo>
                    <a:pt x="0" y="57628"/>
                  </a:lnTo>
                  <a:lnTo>
                    <a:pt x="4522" y="35196"/>
                  </a:lnTo>
                  <a:lnTo>
                    <a:pt x="16854" y="16878"/>
                  </a:lnTo>
                  <a:lnTo>
                    <a:pt x="35145" y="4528"/>
                  </a:lnTo>
                  <a:lnTo>
                    <a:pt x="57543" y="0"/>
                  </a:lnTo>
                  <a:lnTo>
                    <a:pt x="697447" y="0"/>
                  </a:lnTo>
                  <a:lnTo>
                    <a:pt x="719846" y="4528"/>
                  </a:lnTo>
                  <a:lnTo>
                    <a:pt x="738137" y="16878"/>
                  </a:lnTo>
                  <a:lnTo>
                    <a:pt x="750469" y="35196"/>
                  </a:lnTo>
                  <a:lnTo>
                    <a:pt x="754991" y="57628"/>
                  </a:lnTo>
                  <a:lnTo>
                    <a:pt x="754991" y="446591"/>
                  </a:lnTo>
                  <a:lnTo>
                    <a:pt x="750469" y="469023"/>
                  </a:lnTo>
                  <a:lnTo>
                    <a:pt x="738137" y="487340"/>
                  </a:lnTo>
                  <a:lnTo>
                    <a:pt x="719846" y="499691"/>
                  </a:lnTo>
                  <a:lnTo>
                    <a:pt x="697447" y="50421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866550" y="6528240"/>
              <a:ext cx="770255" cy="519430"/>
            </a:xfrm>
            <a:custGeom>
              <a:avLst/>
              <a:gdLst/>
              <a:ahLst/>
              <a:cxnLst/>
              <a:rect l="l" t="t" r="r" b="b"/>
              <a:pathLst>
                <a:path w="770254" h="519429">
                  <a:moveTo>
                    <a:pt x="705018" y="519371"/>
                  </a:moveTo>
                  <a:lnTo>
                    <a:pt x="65115" y="519371"/>
                  </a:lnTo>
                  <a:lnTo>
                    <a:pt x="39792" y="514239"/>
                  </a:lnTo>
                  <a:lnTo>
                    <a:pt x="19092" y="500252"/>
                  </a:lnTo>
                  <a:lnTo>
                    <a:pt x="5124" y="479524"/>
                  </a:lnTo>
                  <a:lnTo>
                    <a:pt x="0" y="454168"/>
                  </a:lnTo>
                  <a:lnTo>
                    <a:pt x="0" y="65203"/>
                  </a:lnTo>
                  <a:lnTo>
                    <a:pt x="5124" y="39847"/>
                  </a:lnTo>
                  <a:lnTo>
                    <a:pt x="19092" y="19119"/>
                  </a:lnTo>
                  <a:lnTo>
                    <a:pt x="39792" y="5132"/>
                  </a:lnTo>
                  <a:lnTo>
                    <a:pt x="65115" y="0"/>
                  </a:lnTo>
                  <a:lnTo>
                    <a:pt x="705018" y="0"/>
                  </a:lnTo>
                  <a:lnTo>
                    <a:pt x="730337" y="5132"/>
                  </a:lnTo>
                  <a:lnTo>
                    <a:pt x="745168" y="15153"/>
                  </a:lnTo>
                  <a:lnTo>
                    <a:pt x="65115" y="15153"/>
                  </a:lnTo>
                  <a:lnTo>
                    <a:pt x="45679" y="19093"/>
                  </a:lnTo>
                  <a:lnTo>
                    <a:pt x="29788" y="29828"/>
                  </a:lnTo>
                  <a:lnTo>
                    <a:pt x="19066" y="45739"/>
                  </a:lnTo>
                  <a:lnTo>
                    <a:pt x="15131" y="65203"/>
                  </a:lnTo>
                  <a:lnTo>
                    <a:pt x="15131" y="454168"/>
                  </a:lnTo>
                  <a:lnTo>
                    <a:pt x="19066" y="473632"/>
                  </a:lnTo>
                  <a:lnTo>
                    <a:pt x="29788" y="489542"/>
                  </a:lnTo>
                  <a:lnTo>
                    <a:pt x="45679" y="500278"/>
                  </a:lnTo>
                  <a:lnTo>
                    <a:pt x="65115" y="504217"/>
                  </a:lnTo>
                  <a:lnTo>
                    <a:pt x="745168" y="504217"/>
                  </a:lnTo>
                  <a:lnTo>
                    <a:pt x="730337" y="514239"/>
                  </a:lnTo>
                  <a:lnTo>
                    <a:pt x="705018" y="519371"/>
                  </a:lnTo>
                  <a:close/>
                </a:path>
                <a:path w="770254" h="519429">
                  <a:moveTo>
                    <a:pt x="745168" y="504217"/>
                  </a:moveTo>
                  <a:lnTo>
                    <a:pt x="705018" y="504217"/>
                  </a:lnTo>
                  <a:lnTo>
                    <a:pt x="724454" y="500278"/>
                  </a:lnTo>
                  <a:lnTo>
                    <a:pt x="740341" y="489542"/>
                  </a:lnTo>
                  <a:lnTo>
                    <a:pt x="751061" y="473632"/>
                  </a:lnTo>
                  <a:lnTo>
                    <a:pt x="754995" y="454168"/>
                  </a:lnTo>
                  <a:lnTo>
                    <a:pt x="754995" y="65203"/>
                  </a:lnTo>
                  <a:lnTo>
                    <a:pt x="751061" y="45739"/>
                  </a:lnTo>
                  <a:lnTo>
                    <a:pt x="740341" y="29828"/>
                  </a:lnTo>
                  <a:lnTo>
                    <a:pt x="724454" y="19093"/>
                  </a:lnTo>
                  <a:lnTo>
                    <a:pt x="705018" y="15153"/>
                  </a:lnTo>
                  <a:lnTo>
                    <a:pt x="745168" y="15153"/>
                  </a:lnTo>
                  <a:lnTo>
                    <a:pt x="751035" y="19119"/>
                  </a:lnTo>
                  <a:lnTo>
                    <a:pt x="765002" y="39847"/>
                  </a:lnTo>
                  <a:lnTo>
                    <a:pt x="770127" y="65203"/>
                  </a:lnTo>
                  <a:lnTo>
                    <a:pt x="770127" y="454168"/>
                  </a:lnTo>
                  <a:lnTo>
                    <a:pt x="765002" y="479524"/>
                  </a:lnTo>
                  <a:lnTo>
                    <a:pt x="751035" y="500252"/>
                  </a:lnTo>
                  <a:lnTo>
                    <a:pt x="745168" y="504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874120" y="6535816"/>
              <a:ext cx="755015" cy="386080"/>
            </a:xfrm>
            <a:custGeom>
              <a:avLst/>
              <a:gdLst/>
              <a:ahLst/>
              <a:cxnLst/>
              <a:rect l="l" t="t" r="r" b="b"/>
              <a:pathLst>
                <a:path w="755015" h="386079">
                  <a:moveTo>
                    <a:pt x="754989" y="386041"/>
                  </a:moveTo>
                  <a:lnTo>
                    <a:pt x="0" y="386041"/>
                  </a:lnTo>
                  <a:lnTo>
                    <a:pt x="0" y="57628"/>
                  </a:lnTo>
                  <a:lnTo>
                    <a:pt x="4522" y="35196"/>
                  </a:lnTo>
                  <a:lnTo>
                    <a:pt x="16854" y="16878"/>
                  </a:lnTo>
                  <a:lnTo>
                    <a:pt x="35145" y="4528"/>
                  </a:lnTo>
                  <a:lnTo>
                    <a:pt x="57543" y="0"/>
                  </a:lnTo>
                  <a:lnTo>
                    <a:pt x="697445" y="0"/>
                  </a:lnTo>
                  <a:lnTo>
                    <a:pt x="719843" y="4528"/>
                  </a:lnTo>
                  <a:lnTo>
                    <a:pt x="738134" y="16878"/>
                  </a:lnTo>
                  <a:lnTo>
                    <a:pt x="750466" y="35196"/>
                  </a:lnTo>
                  <a:lnTo>
                    <a:pt x="754989" y="57628"/>
                  </a:lnTo>
                  <a:lnTo>
                    <a:pt x="754989" y="3860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866555" y="6528243"/>
              <a:ext cx="770255" cy="609600"/>
            </a:xfrm>
            <a:custGeom>
              <a:avLst/>
              <a:gdLst/>
              <a:ahLst/>
              <a:cxnLst/>
              <a:rect l="l" t="t" r="r" b="b"/>
              <a:pathLst>
                <a:path w="770254" h="609600">
                  <a:moveTo>
                    <a:pt x="553402" y="597776"/>
                  </a:moveTo>
                  <a:lnTo>
                    <a:pt x="550011" y="594385"/>
                  </a:lnTo>
                  <a:lnTo>
                    <a:pt x="472998" y="594385"/>
                  </a:lnTo>
                  <a:lnTo>
                    <a:pt x="472998" y="519379"/>
                  </a:lnTo>
                  <a:lnTo>
                    <a:pt x="472998" y="507606"/>
                  </a:lnTo>
                  <a:lnTo>
                    <a:pt x="469620" y="504215"/>
                  </a:lnTo>
                  <a:lnTo>
                    <a:pt x="300494" y="504215"/>
                  </a:lnTo>
                  <a:lnTo>
                    <a:pt x="297116" y="507606"/>
                  </a:lnTo>
                  <a:lnTo>
                    <a:pt x="297116" y="594385"/>
                  </a:lnTo>
                  <a:lnTo>
                    <a:pt x="220091" y="594385"/>
                  </a:lnTo>
                  <a:lnTo>
                    <a:pt x="216700" y="597776"/>
                  </a:lnTo>
                  <a:lnTo>
                    <a:pt x="216700" y="606158"/>
                  </a:lnTo>
                  <a:lnTo>
                    <a:pt x="220091" y="609549"/>
                  </a:lnTo>
                  <a:lnTo>
                    <a:pt x="300494" y="609549"/>
                  </a:lnTo>
                  <a:lnTo>
                    <a:pt x="469620" y="609549"/>
                  </a:lnTo>
                  <a:lnTo>
                    <a:pt x="545833" y="609549"/>
                  </a:lnTo>
                  <a:lnTo>
                    <a:pt x="550011" y="609549"/>
                  </a:lnTo>
                  <a:lnTo>
                    <a:pt x="553402" y="606158"/>
                  </a:lnTo>
                  <a:lnTo>
                    <a:pt x="553402" y="597776"/>
                  </a:lnTo>
                  <a:close/>
                </a:path>
                <a:path w="770254" h="609600">
                  <a:moveTo>
                    <a:pt x="770115" y="65201"/>
                  </a:moveTo>
                  <a:lnTo>
                    <a:pt x="764984" y="39852"/>
                  </a:lnTo>
                  <a:lnTo>
                    <a:pt x="754989" y="25019"/>
                  </a:lnTo>
                  <a:lnTo>
                    <a:pt x="754989" y="65201"/>
                  </a:lnTo>
                  <a:lnTo>
                    <a:pt x="754989" y="386041"/>
                  </a:lnTo>
                  <a:lnTo>
                    <a:pt x="15125" y="386041"/>
                  </a:lnTo>
                  <a:lnTo>
                    <a:pt x="15125" y="65201"/>
                  </a:lnTo>
                  <a:lnTo>
                    <a:pt x="19062" y="45745"/>
                  </a:lnTo>
                  <a:lnTo>
                    <a:pt x="29781" y="29832"/>
                  </a:lnTo>
                  <a:lnTo>
                    <a:pt x="45669" y="19100"/>
                  </a:lnTo>
                  <a:lnTo>
                    <a:pt x="65100" y="15151"/>
                  </a:lnTo>
                  <a:lnTo>
                    <a:pt x="705002" y="15151"/>
                  </a:lnTo>
                  <a:lnTo>
                    <a:pt x="724433" y="19100"/>
                  </a:lnTo>
                  <a:lnTo>
                    <a:pt x="740321" y="29832"/>
                  </a:lnTo>
                  <a:lnTo>
                    <a:pt x="751052" y="45745"/>
                  </a:lnTo>
                  <a:lnTo>
                    <a:pt x="754989" y="65201"/>
                  </a:lnTo>
                  <a:lnTo>
                    <a:pt x="754989" y="25019"/>
                  </a:lnTo>
                  <a:lnTo>
                    <a:pt x="751027" y="19126"/>
                  </a:lnTo>
                  <a:lnTo>
                    <a:pt x="745159" y="15151"/>
                  </a:lnTo>
                  <a:lnTo>
                    <a:pt x="730326" y="5130"/>
                  </a:lnTo>
                  <a:lnTo>
                    <a:pt x="705002" y="0"/>
                  </a:lnTo>
                  <a:lnTo>
                    <a:pt x="65100" y="0"/>
                  </a:lnTo>
                  <a:lnTo>
                    <a:pt x="39789" y="5130"/>
                  </a:lnTo>
                  <a:lnTo>
                    <a:pt x="19088" y="19126"/>
                  </a:lnTo>
                  <a:lnTo>
                    <a:pt x="5118" y="39852"/>
                  </a:lnTo>
                  <a:lnTo>
                    <a:pt x="0" y="65201"/>
                  </a:lnTo>
                  <a:lnTo>
                    <a:pt x="0" y="397814"/>
                  </a:lnTo>
                  <a:lnTo>
                    <a:pt x="3378" y="401193"/>
                  </a:lnTo>
                  <a:lnTo>
                    <a:pt x="766737" y="401193"/>
                  </a:lnTo>
                  <a:lnTo>
                    <a:pt x="770115" y="397814"/>
                  </a:lnTo>
                  <a:lnTo>
                    <a:pt x="770115" y="386041"/>
                  </a:lnTo>
                  <a:lnTo>
                    <a:pt x="770115" y="65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9473" y="6949688"/>
              <a:ext cx="64288" cy="6438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90958" y="6644995"/>
              <a:ext cx="206067" cy="20636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106738" y="6683818"/>
              <a:ext cx="109855" cy="128905"/>
            </a:xfrm>
            <a:custGeom>
              <a:avLst/>
              <a:gdLst/>
              <a:ahLst/>
              <a:cxnLst/>
              <a:rect l="l" t="t" r="r" b="b"/>
              <a:pathLst>
                <a:path w="109854" h="128904">
                  <a:moveTo>
                    <a:pt x="109296" y="116967"/>
                  </a:moveTo>
                  <a:lnTo>
                    <a:pt x="105905" y="113576"/>
                  </a:lnTo>
                  <a:lnTo>
                    <a:pt x="3378" y="113576"/>
                  </a:lnTo>
                  <a:lnTo>
                    <a:pt x="0" y="116967"/>
                  </a:lnTo>
                  <a:lnTo>
                    <a:pt x="0" y="125336"/>
                  </a:lnTo>
                  <a:lnTo>
                    <a:pt x="3378" y="128727"/>
                  </a:lnTo>
                  <a:lnTo>
                    <a:pt x="101727" y="128727"/>
                  </a:lnTo>
                  <a:lnTo>
                    <a:pt x="105905" y="128727"/>
                  </a:lnTo>
                  <a:lnTo>
                    <a:pt x="109296" y="125336"/>
                  </a:lnTo>
                  <a:lnTo>
                    <a:pt x="109296" y="116967"/>
                  </a:lnTo>
                  <a:close/>
                </a:path>
                <a:path w="109854" h="128904">
                  <a:moveTo>
                    <a:pt x="109296" y="3390"/>
                  </a:moveTo>
                  <a:lnTo>
                    <a:pt x="105905" y="0"/>
                  </a:lnTo>
                  <a:lnTo>
                    <a:pt x="3378" y="0"/>
                  </a:lnTo>
                  <a:lnTo>
                    <a:pt x="0" y="3390"/>
                  </a:lnTo>
                  <a:lnTo>
                    <a:pt x="0" y="11760"/>
                  </a:lnTo>
                  <a:lnTo>
                    <a:pt x="3378" y="15151"/>
                  </a:lnTo>
                  <a:lnTo>
                    <a:pt x="101727" y="15151"/>
                  </a:lnTo>
                  <a:lnTo>
                    <a:pt x="105905" y="15151"/>
                  </a:lnTo>
                  <a:lnTo>
                    <a:pt x="109296" y="11760"/>
                  </a:lnTo>
                  <a:lnTo>
                    <a:pt x="109296" y="3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13772" y="666615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460"/>
                  </a:moveTo>
                  <a:lnTo>
                    <a:pt x="0" y="0"/>
                  </a:lnTo>
                  <a:lnTo>
                    <a:pt x="50383" y="0"/>
                  </a:lnTo>
                  <a:lnTo>
                    <a:pt x="50383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006209" y="6658580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40">
                  <a:moveTo>
                    <a:pt x="62130" y="65617"/>
                  </a:moveTo>
                  <a:lnTo>
                    <a:pt x="3383" y="65617"/>
                  </a:lnTo>
                  <a:lnTo>
                    <a:pt x="0" y="62229"/>
                  </a:lnTo>
                  <a:lnTo>
                    <a:pt x="0" y="3388"/>
                  </a:lnTo>
                  <a:lnTo>
                    <a:pt x="3383" y="0"/>
                  </a:lnTo>
                  <a:lnTo>
                    <a:pt x="62130" y="0"/>
                  </a:lnTo>
                  <a:lnTo>
                    <a:pt x="65514" y="3388"/>
                  </a:lnTo>
                  <a:lnTo>
                    <a:pt x="65514" y="15153"/>
                  </a:lnTo>
                  <a:lnTo>
                    <a:pt x="15131" y="15153"/>
                  </a:lnTo>
                  <a:lnTo>
                    <a:pt x="15131" y="50463"/>
                  </a:lnTo>
                  <a:lnTo>
                    <a:pt x="65514" y="50463"/>
                  </a:lnTo>
                  <a:lnTo>
                    <a:pt x="65514" y="62229"/>
                  </a:lnTo>
                  <a:lnTo>
                    <a:pt x="62130" y="65617"/>
                  </a:lnTo>
                  <a:close/>
                </a:path>
                <a:path w="66040" h="66040">
                  <a:moveTo>
                    <a:pt x="65514" y="50463"/>
                  </a:moveTo>
                  <a:lnTo>
                    <a:pt x="50382" y="50463"/>
                  </a:lnTo>
                  <a:lnTo>
                    <a:pt x="50382" y="15153"/>
                  </a:lnTo>
                  <a:lnTo>
                    <a:pt x="65514" y="15153"/>
                  </a:lnTo>
                  <a:lnTo>
                    <a:pt x="65514" y="50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013772" y="67797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457"/>
                  </a:moveTo>
                  <a:lnTo>
                    <a:pt x="0" y="0"/>
                  </a:lnTo>
                  <a:lnTo>
                    <a:pt x="50383" y="0"/>
                  </a:lnTo>
                  <a:lnTo>
                    <a:pt x="50383" y="50457"/>
                  </a:lnTo>
                  <a:lnTo>
                    <a:pt x="0" y="5045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006209" y="6772161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40">
                  <a:moveTo>
                    <a:pt x="62130" y="65610"/>
                  </a:moveTo>
                  <a:lnTo>
                    <a:pt x="3383" y="65610"/>
                  </a:lnTo>
                  <a:lnTo>
                    <a:pt x="0" y="62221"/>
                  </a:lnTo>
                  <a:lnTo>
                    <a:pt x="0" y="3388"/>
                  </a:lnTo>
                  <a:lnTo>
                    <a:pt x="3383" y="0"/>
                  </a:lnTo>
                  <a:lnTo>
                    <a:pt x="62130" y="0"/>
                  </a:lnTo>
                  <a:lnTo>
                    <a:pt x="65514" y="3388"/>
                  </a:lnTo>
                  <a:lnTo>
                    <a:pt x="65514" y="15154"/>
                  </a:lnTo>
                  <a:lnTo>
                    <a:pt x="15131" y="15154"/>
                  </a:lnTo>
                  <a:lnTo>
                    <a:pt x="15131" y="50456"/>
                  </a:lnTo>
                  <a:lnTo>
                    <a:pt x="65514" y="50456"/>
                  </a:lnTo>
                  <a:lnTo>
                    <a:pt x="65514" y="62221"/>
                  </a:lnTo>
                  <a:lnTo>
                    <a:pt x="62130" y="65610"/>
                  </a:lnTo>
                  <a:close/>
                </a:path>
                <a:path w="66040" h="66040">
                  <a:moveTo>
                    <a:pt x="65514" y="50456"/>
                  </a:moveTo>
                  <a:lnTo>
                    <a:pt x="50382" y="50456"/>
                  </a:lnTo>
                  <a:lnTo>
                    <a:pt x="50382" y="15154"/>
                  </a:lnTo>
                  <a:lnTo>
                    <a:pt x="65514" y="15154"/>
                  </a:lnTo>
                  <a:lnTo>
                    <a:pt x="65514" y="50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8866678" y="7925823"/>
            <a:ext cx="808355" cy="809625"/>
            <a:chOff x="8866678" y="7925823"/>
            <a:chExt cx="808355" cy="809625"/>
          </a:xfrm>
        </p:grpSpPr>
        <p:sp>
          <p:nvSpPr>
            <p:cNvPr id="66" name="object 66"/>
            <p:cNvSpPr/>
            <p:nvPr/>
          </p:nvSpPr>
          <p:spPr>
            <a:xfrm>
              <a:off x="8876396" y="7934830"/>
              <a:ext cx="789305" cy="791845"/>
            </a:xfrm>
            <a:custGeom>
              <a:avLst/>
              <a:gdLst/>
              <a:ahLst/>
              <a:cxnLst/>
              <a:rect l="l" t="t" r="r" b="b"/>
              <a:pathLst>
                <a:path w="789304" h="791845">
                  <a:moveTo>
                    <a:pt x="394348" y="791603"/>
                  </a:moveTo>
                  <a:lnTo>
                    <a:pt x="0" y="441255"/>
                  </a:lnTo>
                  <a:lnTo>
                    <a:pt x="228722" y="441255"/>
                  </a:lnTo>
                  <a:lnTo>
                    <a:pt x="228722" y="0"/>
                  </a:lnTo>
                  <a:lnTo>
                    <a:pt x="559975" y="0"/>
                  </a:lnTo>
                  <a:lnTo>
                    <a:pt x="559975" y="441255"/>
                  </a:lnTo>
                  <a:lnTo>
                    <a:pt x="788697" y="441255"/>
                  </a:lnTo>
                  <a:lnTo>
                    <a:pt x="394348" y="79160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66678" y="7925823"/>
              <a:ext cx="808355" cy="809625"/>
            </a:xfrm>
            <a:custGeom>
              <a:avLst/>
              <a:gdLst/>
              <a:ahLst/>
              <a:cxnLst/>
              <a:rect l="l" t="t" r="r" b="b"/>
              <a:pathLst>
                <a:path w="808354" h="809625">
                  <a:moveTo>
                    <a:pt x="406191" y="809618"/>
                  </a:moveTo>
                  <a:lnTo>
                    <a:pt x="401940" y="809618"/>
                  </a:lnTo>
                  <a:lnTo>
                    <a:pt x="399814" y="808866"/>
                  </a:lnTo>
                  <a:lnTo>
                    <a:pt x="972" y="454526"/>
                  </a:lnTo>
                  <a:lnTo>
                    <a:pt x="0" y="450571"/>
                  </a:lnTo>
                  <a:lnTo>
                    <a:pt x="2647" y="443569"/>
                  </a:lnTo>
                  <a:lnTo>
                    <a:pt x="5986" y="441255"/>
                  </a:lnTo>
                  <a:lnTo>
                    <a:pt x="229466" y="441255"/>
                  </a:lnTo>
                  <a:lnTo>
                    <a:pt x="229466" y="4033"/>
                  </a:lnTo>
                  <a:lnTo>
                    <a:pt x="233485" y="0"/>
                  </a:lnTo>
                  <a:lnTo>
                    <a:pt x="574651" y="0"/>
                  </a:lnTo>
                  <a:lnTo>
                    <a:pt x="578670" y="4033"/>
                  </a:lnTo>
                  <a:lnTo>
                    <a:pt x="578670" y="18017"/>
                  </a:lnTo>
                  <a:lnTo>
                    <a:pt x="247417" y="18017"/>
                  </a:lnTo>
                  <a:lnTo>
                    <a:pt x="247417" y="455239"/>
                  </a:lnTo>
                  <a:lnTo>
                    <a:pt x="243398" y="459272"/>
                  </a:lnTo>
                  <a:lnTo>
                    <a:pt x="33400" y="459272"/>
                  </a:lnTo>
                  <a:lnTo>
                    <a:pt x="404066" y="788579"/>
                  </a:lnTo>
                  <a:lnTo>
                    <a:pt x="431152" y="788579"/>
                  </a:lnTo>
                  <a:lnTo>
                    <a:pt x="408317" y="808866"/>
                  </a:lnTo>
                  <a:lnTo>
                    <a:pt x="406191" y="809618"/>
                  </a:lnTo>
                  <a:close/>
                </a:path>
                <a:path w="808354" h="809625">
                  <a:moveTo>
                    <a:pt x="431152" y="788579"/>
                  </a:moveTo>
                  <a:lnTo>
                    <a:pt x="404066" y="788579"/>
                  </a:lnTo>
                  <a:lnTo>
                    <a:pt x="774731" y="459272"/>
                  </a:lnTo>
                  <a:lnTo>
                    <a:pt x="564737" y="459272"/>
                  </a:lnTo>
                  <a:lnTo>
                    <a:pt x="560719" y="455239"/>
                  </a:lnTo>
                  <a:lnTo>
                    <a:pt x="560719" y="18017"/>
                  </a:lnTo>
                  <a:lnTo>
                    <a:pt x="578670" y="18017"/>
                  </a:lnTo>
                  <a:lnTo>
                    <a:pt x="578670" y="441255"/>
                  </a:lnTo>
                  <a:lnTo>
                    <a:pt x="802145" y="441255"/>
                  </a:lnTo>
                  <a:lnTo>
                    <a:pt x="805484" y="443569"/>
                  </a:lnTo>
                  <a:lnTo>
                    <a:pt x="808132" y="450571"/>
                  </a:lnTo>
                  <a:lnTo>
                    <a:pt x="807159" y="454526"/>
                  </a:lnTo>
                  <a:lnTo>
                    <a:pt x="431152" y="788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10617035" y="3237164"/>
            <a:ext cx="809625" cy="609600"/>
            <a:chOff x="10617035" y="3237164"/>
            <a:chExt cx="809625" cy="609600"/>
          </a:xfrm>
        </p:grpSpPr>
        <p:sp>
          <p:nvSpPr>
            <p:cNvPr id="69" name="object 69"/>
            <p:cNvSpPr/>
            <p:nvPr/>
          </p:nvSpPr>
          <p:spPr>
            <a:xfrm>
              <a:off x="10626040" y="3245045"/>
              <a:ext cx="791845" cy="594360"/>
            </a:xfrm>
            <a:custGeom>
              <a:avLst/>
              <a:gdLst/>
              <a:ahLst/>
              <a:cxnLst/>
              <a:rect l="l" t="t" r="r" b="b"/>
              <a:pathLst>
                <a:path w="791845" h="594360">
                  <a:moveTo>
                    <a:pt x="736108" y="593823"/>
                  </a:moveTo>
                  <a:lnTo>
                    <a:pt x="55405" y="593823"/>
                  </a:lnTo>
                  <a:lnTo>
                    <a:pt x="33839" y="589488"/>
                  </a:lnTo>
                  <a:lnTo>
                    <a:pt x="16228" y="577666"/>
                  </a:lnTo>
                  <a:lnTo>
                    <a:pt x="4354" y="560132"/>
                  </a:lnTo>
                  <a:lnTo>
                    <a:pt x="0" y="538661"/>
                  </a:lnTo>
                  <a:lnTo>
                    <a:pt x="0" y="55162"/>
                  </a:lnTo>
                  <a:lnTo>
                    <a:pt x="4354" y="33690"/>
                  </a:lnTo>
                  <a:lnTo>
                    <a:pt x="16228" y="16156"/>
                  </a:lnTo>
                  <a:lnTo>
                    <a:pt x="33839" y="4334"/>
                  </a:lnTo>
                  <a:lnTo>
                    <a:pt x="55405" y="0"/>
                  </a:lnTo>
                  <a:lnTo>
                    <a:pt x="736108" y="0"/>
                  </a:lnTo>
                  <a:lnTo>
                    <a:pt x="757674" y="4334"/>
                  </a:lnTo>
                  <a:lnTo>
                    <a:pt x="775286" y="16156"/>
                  </a:lnTo>
                  <a:lnTo>
                    <a:pt x="787160" y="33690"/>
                  </a:lnTo>
                  <a:lnTo>
                    <a:pt x="791514" y="55162"/>
                  </a:lnTo>
                  <a:lnTo>
                    <a:pt x="791514" y="538661"/>
                  </a:lnTo>
                  <a:lnTo>
                    <a:pt x="787160" y="560132"/>
                  </a:lnTo>
                  <a:lnTo>
                    <a:pt x="775286" y="577666"/>
                  </a:lnTo>
                  <a:lnTo>
                    <a:pt x="757674" y="589488"/>
                  </a:lnTo>
                  <a:lnTo>
                    <a:pt x="736108" y="59382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0617035" y="3237165"/>
              <a:ext cx="809625" cy="609600"/>
            </a:xfrm>
            <a:custGeom>
              <a:avLst/>
              <a:gdLst/>
              <a:ahLst/>
              <a:cxnLst/>
              <a:rect l="l" t="t" r="r" b="b"/>
              <a:pathLst>
                <a:path w="809625" h="609600">
                  <a:moveTo>
                    <a:pt x="809523" y="102666"/>
                  </a:moveTo>
                  <a:lnTo>
                    <a:pt x="808431" y="101066"/>
                  </a:lnTo>
                  <a:lnTo>
                    <a:pt x="808431" y="63042"/>
                  </a:lnTo>
                  <a:lnTo>
                    <a:pt x="803440" y="38531"/>
                  </a:lnTo>
                  <a:lnTo>
                    <a:pt x="792594" y="22529"/>
                  </a:lnTo>
                  <a:lnTo>
                    <a:pt x="792594" y="63042"/>
                  </a:lnTo>
                  <a:lnTo>
                    <a:pt x="792594" y="99288"/>
                  </a:lnTo>
                  <a:lnTo>
                    <a:pt x="792594" y="118275"/>
                  </a:lnTo>
                  <a:lnTo>
                    <a:pt x="792594" y="546544"/>
                  </a:lnTo>
                  <a:lnTo>
                    <a:pt x="788860" y="564934"/>
                  </a:lnTo>
                  <a:lnTo>
                    <a:pt x="778675" y="579970"/>
                  </a:lnTo>
                  <a:lnTo>
                    <a:pt x="763574" y="590105"/>
                  </a:lnTo>
                  <a:lnTo>
                    <a:pt x="748030" y="593242"/>
                  </a:lnTo>
                  <a:lnTo>
                    <a:pt x="727062" y="570560"/>
                  </a:lnTo>
                  <a:lnTo>
                    <a:pt x="727062" y="593826"/>
                  </a:lnTo>
                  <a:lnTo>
                    <a:pt x="82435" y="593826"/>
                  </a:lnTo>
                  <a:lnTo>
                    <a:pt x="328701" y="327367"/>
                  </a:lnTo>
                  <a:lnTo>
                    <a:pt x="374065" y="357784"/>
                  </a:lnTo>
                  <a:lnTo>
                    <a:pt x="381292" y="361886"/>
                  </a:lnTo>
                  <a:lnTo>
                    <a:pt x="388899" y="364807"/>
                  </a:lnTo>
                  <a:lnTo>
                    <a:pt x="396760" y="366572"/>
                  </a:lnTo>
                  <a:lnTo>
                    <a:pt x="404761" y="367157"/>
                  </a:lnTo>
                  <a:lnTo>
                    <a:pt x="412750" y="366572"/>
                  </a:lnTo>
                  <a:lnTo>
                    <a:pt x="420611" y="364807"/>
                  </a:lnTo>
                  <a:lnTo>
                    <a:pt x="428218" y="361886"/>
                  </a:lnTo>
                  <a:lnTo>
                    <a:pt x="435444" y="357784"/>
                  </a:lnTo>
                  <a:lnTo>
                    <a:pt x="480796" y="327367"/>
                  </a:lnTo>
                  <a:lnTo>
                    <a:pt x="727062" y="593826"/>
                  </a:lnTo>
                  <a:lnTo>
                    <a:pt x="727062" y="570560"/>
                  </a:lnTo>
                  <a:lnTo>
                    <a:pt x="494080" y="318465"/>
                  </a:lnTo>
                  <a:lnTo>
                    <a:pt x="792594" y="118275"/>
                  </a:lnTo>
                  <a:lnTo>
                    <a:pt x="792594" y="99288"/>
                  </a:lnTo>
                  <a:lnTo>
                    <a:pt x="480847" y="308343"/>
                  </a:lnTo>
                  <a:lnTo>
                    <a:pt x="479882" y="308292"/>
                  </a:lnTo>
                  <a:lnTo>
                    <a:pt x="477050" y="310883"/>
                  </a:lnTo>
                  <a:lnTo>
                    <a:pt x="426593" y="344716"/>
                  </a:lnTo>
                  <a:lnTo>
                    <a:pt x="416039" y="349719"/>
                  </a:lnTo>
                  <a:lnTo>
                    <a:pt x="404749" y="351383"/>
                  </a:lnTo>
                  <a:lnTo>
                    <a:pt x="393471" y="349707"/>
                  </a:lnTo>
                  <a:lnTo>
                    <a:pt x="382917" y="344703"/>
                  </a:lnTo>
                  <a:lnTo>
                    <a:pt x="332397" y="310832"/>
                  </a:lnTo>
                  <a:lnTo>
                    <a:pt x="329628" y="308292"/>
                  </a:lnTo>
                  <a:lnTo>
                    <a:pt x="328676" y="308343"/>
                  </a:lnTo>
                  <a:lnTo>
                    <a:pt x="315417" y="299453"/>
                  </a:lnTo>
                  <a:lnTo>
                    <a:pt x="315417" y="318465"/>
                  </a:lnTo>
                  <a:lnTo>
                    <a:pt x="61480" y="593242"/>
                  </a:lnTo>
                  <a:lnTo>
                    <a:pt x="45935" y="590105"/>
                  </a:lnTo>
                  <a:lnTo>
                    <a:pt x="30835" y="579970"/>
                  </a:lnTo>
                  <a:lnTo>
                    <a:pt x="20650" y="564934"/>
                  </a:lnTo>
                  <a:lnTo>
                    <a:pt x="16916" y="546544"/>
                  </a:lnTo>
                  <a:lnTo>
                    <a:pt x="16916" y="118275"/>
                  </a:lnTo>
                  <a:lnTo>
                    <a:pt x="315417" y="318465"/>
                  </a:lnTo>
                  <a:lnTo>
                    <a:pt x="315417" y="299453"/>
                  </a:lnTo>
                  <a:lnTo>
                    <a:pt x="16916" y="99288"/>
                  </a:lnTo>
                  <a:lnTo>
                    <a:pt x="16916" y="63042"/>
                  </a:lnTo>
                  <a:lnTo>
                    <a:pt x="20650" y="44665"/>
                  </a:lnTo>
                  <a:lnTo>
                    <a:pt x="30835" y="29629"/>
                  </a:lnTo>
                  <a:lnTo>
                    <a:pt x="45935" y="19481"/>
                  </a:lnTo>
                  <a:lnTo>
                    <a:pt x="64401" y="15760"/>
                  </a:lnTo>
                  <a:lnTo>
                    <a:pt x="745109" y="15760"/>
                  </a:lnTo>
                  <a:lnTo>
                    <a:pt x="763574" y="19481"/>
                  </a:lnTo>
                  <a:lnTo>
                    <a:pt x="778675" y="29629"/>
                  </a:lnTo>
                  <a:lnTo>
                    <a:pt x="788860" y="44665"/>
                  </a:lnTo>
                  <a:lnTo>
                    <a:pt x="792594" y="63042"/>
                  </a:lnTo>
                  <a:lnTo>
                    <a:pt x="792594" y="22529"/>
                  </a:lnTo>
                  <a:lnTo>
                    <a:pt x="789863" y="18491"/>
                  </a:lnTo>
                  <a:lnTo>
                    <a:pt x="785799" y="15760"/>
                  </a:lnTo>
                  <a:lnTo>
                    <a:pt x="769734" y="4965"/>
                  </a:lnTo>
                  <a:lnTo>
                    <a:pt x="745109" y="0"/>
                  </a:lnTo>
                  <a:lnTo>
                    <a:pt x="64401" y="0"/>
                  </a:lnTo>
                  <a:lnTo>
                    <a:pt x="39776" y="4965"/>
                  </a:lnTo>
                  <a:lnTo>
                    <a:pt x="19646" y="18491"/>
                  </a:lnTo>
                  <a:lnTo>
                    <a:pt x="6070" y="38531"/>
                  </a:lnTo>
                  <a:lnTo>
                    <a:pt x="1079" y="63042"/>
                  </a:lnTo>
                  <a:lnTo>
                    <a:pt x="1079" y="101079"/>
                  </a:lnTo>
                  <a:lnTo>
                    <a:pt x="0" y="102666"/>
                  </a:lnTo>
                  <a:lnTo>
                    <a:pt x="952" y="107569"/>
                  </a:lnTo>
                  <a:lnTo>
                    <a:pt x="1079" y="107657"/>
                  </a:lnTo>
                  <a:lnTo>
                    <a:pt x="1079" y="546544"/>
                  </a:lnTo>
                  <a:lnTo>
                    <a:pt x="6070" y="571068"/>
                  </a:lnTo>
                  <a:lnTo>
                    <a:pt x="19646" y="591108"/>
                  </a:lnTo>
                  <a:lnTo>
                    <a:pt x="39776" y="604621"/>
                  </a:lnTo>
                  <a:lnTo>
                    <a:pt x="60439" y="608799"/>
                  </a:lnTo>
                  <a:lnTo>
                    <a:pt x="60566" y="608901"/>
                  </a:lnTo>
                  <a:lnTo>
                    <a:pt x="62484" y="609587"/>
                  </a:lnTo>
                  <a:lnTo>
                    <a:pt x="64401" y="609587"/>
                  </a:lnTo>
                  <a:lnTo>
                    <a:pt x="66535" y="609587"/>
                  </a:lnTo>
                  <a:lnTo>
                    <a:pt x="742975" y="609587"/>
                  </a:lnTo>
                  <a:lnTo>
                    <a:pt x="745109" y="609587"/>
                  </a:lnTo>
                  <a:lnTo>
                    <a:pt x="747026" y="609587"/>
                  </a:lnTo>
                  <a:lnTo>
                    <a:pt x="748944" y="608901"/>
                  </a:lnTo>
                  <a:lnTo>
                    <a:pt x="769734" y="604621"/>
                  </a:lnTo>
                  <a:lnTo>
                    <a:pt x="785799" y="593826"/>
                  </a:lnTo>
                  <a:lnTo>
                    <a:pt x="789863" y="591108"/>
                  </a:lnTo>
                  <a:lnTo>
                    <a:pt x="803440" y="571068"/>
                  </a:lnTo>
                  <a:lnTo>
                    <a:pt x="808431" y="546544"/>
                  </a:lnTo>
                  <a:lnTo>
                    <a:pt x="808431" y="107657"/>
                  </a:lnTo>
                  <a:lnTo>
                    <a:pt x="808558" y="107569"/>
                  </a:lnTo>
                  <a:lnTo>
                    <a:pt x="809523" y="102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10645338" y="1579875"/>
            <a:ext cx="781685" cy="781685"/>
            <a:chOff x="10645338" y="1579875"/>
            <a:chExt cx="781685" cy="781685"/>
          </a:xfrm>
        </p:grpSpPr>
        <p:sp>
          <p:nvSpPr>
            <p:cNvPr id="72" name="object 72"/>
            <p:cNvSpPr/>
            <p:nvPr/>
          </p:nvSpPr>
          <p:spPr>
            <a:xfrm>
              <a:off x="10653533" y="1588075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5">
                  <a:moveTo>
                    <a:pt x="283426" y="566853"/>
                  </a:moveTo>
                  <a:lnTo>
                    <a:pt x="241839" y="563785"/>
                  </a:lnTo>
                  <a:lnTo>
                    <a:pt x="201152" y="554648"/>
                  </a:lnTo>
                  <a:lnTo>
                    <a:pt x="162245" y="539641"/>
                  </a:lnTo>
                  <a:lnTo>
                    <a:pt x="125963" y="519086"/>
                  </a:lnTo>
                  <a:lnTo>
                    <a:pt x="93088" y="493431"/>
                  </a:lnTo>
                  <a:lnTo>
                    <a:pt x="64334" y="463230"/>
                  </a:lnTo>
                  <a:lnTo>
                    <a:pt x="40323" y="429136"/>
                  </a:lnTo>
                  <a:lnTo>
                    <a:pt x="21574" y="391889"/>
                  </a:lnTo>
                  <a:lnTo>
                    <a:pt x="8493" y="352293"/>
                  </a:lnTo>
                  <a:lnTo>
                    <a:pt x="1364" y="311207"/>
                  </a:lnTo>
                  <a:lnTo>
                    <a:pt x="0" y="283426"/>
                  </a:lnTo>
                  <a:lnTo>
                    <a:pt x="85" y="276468"/>
                  </a:lnTo>
                  <a:lnTo>
                    <a:pt x="4172" y="234973"/>
                  </a:lnTo>
                  <a:lnTo>
                    <a:pt x="14305" y="194518"/>
                  </a:lnTo>
                  <a:lnTo>
                    <a:pt x="30262" y="155996"/>
                  </a:lnTo>
                  <a:lnTo>
                    <a:pt x="51702" y="120225"/>
                  </a:lnTo>
                  <a:lnTo>
                    <a:pt x="78154" y="87993"/>
                  </a:lnTo>
                  <a:lnTo>
                    <a:pt x="109055" y="59986"/>
                  </a:lnTo>
                  <a:lnTo>
                    <a:pt x="143724" y="36821"/>
                  </a:lnTo>
                  <a:lnTo>
                    <a:pt x="181424" y="18990"/>
                  </a:lnTo>
                  <a:lnTo>
                    <a:pt x="221325" y="6887"/>
                  </a:lnTo>
                  <a:lnTo>
                    <a:pt x="262578" y="767"/>
                  </a:lnTo>
                  <a:lnTo>
                    <a:pt x="283426" y="0"/>
                  </a:lnTo>
                  <a:lnTo>
                    <a:pt x="290384" y="85"/>
                  </a:lnTo>
                  <a:lnTo>
                    <a:pt x="331879" y="4172"/>
                  </a:lnTo>
                  <a:lnTo>
                    <a:pt x="372334" y="14305"/>
                  </a:lnTo>
                  <a:lnTo>
                    <a:pt x="410856" y="30262"/>
                  </a:lnTo>
                  <a:lnTo>
                    <a:pt x="446627" y="51702"/>
                  </a:lnTo>
                  <a:lnTo>
                    <a:pt x="478859" y="78154"/>
                  </a:lnTo>
                  <a:lnTo>
                    <a:pt x="506866" y="109055"/>
                  </a:lnTo>
                  <a:lnTo>
                    <a:pt x="530031" y="143724"/>
                  </a:lnTo>
                  <a:lnTo>
                    <a:pt x="547862" y="181424"/>
                  </a:lnTo>
                  <a:lnTo>
                    <a:pt x="559966" y="221325"/>
                  </a:lnTo>
                  <a:lnTo>
                    <a:pt x="566085" y="262578"/>
                  </a:lnTo>
                  <a:lnTo>
                    <a:pt x="566853" y="283426"/>
                  </a:lnTo>
                  <a:lnTo>
                    <a:pt x="566767" y="290384"/>
                  </a:lnTo>
                  <a:lnTo>
                    <a:pt x="562680" y="331879"/>
                  </a:lnTo>
                  <a:lnTo>
                    <a:pt x="552547" y="372334"/>
                  </a:lnTo>
                  <a:lnTo>
                    <a:pt x="536590" y="410856"/>
                  </a:lnTo>
                  <a:lnTo>
                    <a:pt x="515150" y="446627"/>
                  </a:lnTo>
                  <a:lnTo>
                    <a:pt x="488698" y="478859"/>
                  </a:lnTo>
                  <a:lnTo>
                    <a:pt x="457797" y="506866"/>
                  </a:lnTo>
                  <a:lnTo>
                    <a:pt x="423128" y="530031"/>
                  </a:lnTo>
                  <a:lnTo>
                    <a:pt x="385428" y="547862"/>
                  </a:lnTo>
                  <a:lnTo>
                    <a:pt x="345527" y="559965"/>
                  </a:lnTo>
                  <a:lnTo>
                    <a:pt x="304274" y="566085"/>
                  </a:lnTo>
                  <a:lnTo>
                    <a:pt x="283426" y="56685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0645338" y="1579875"/>
              <a:ext cx="583565" cy="583565"/>
            </a:xfrm>
            <a:custGeom>
              <a:avLst/>
              <a:gdLst/>
              <a:ahLst/>
              <a:cxnLst/>
              <a:rect l="l" t="t" r="r" b="b"/>
              <a:pathLst>
                <a:path w="583565" h="583564">
                  <a:moveTo>
                    <a:pt x="291621" y="583245"/>
                  </a:moveTo>
                  <a:lnTo>
                    <a:pt x="246936" y="579832"/>
                  </a:lnTo>
                  <a:lnTo>
                    <a:pt x="203107" y="569595"/>
                  </a:lnTo>
                  <a:lnTo>
                    <a:pt x="160990" y="552532"/>
                  </a:lnTo>
                  <a:lnTo>
                    <a:pt x="121441" y="528643"/>
                  </a:lnTo>
                  <a:lnTo>
                    <a:pt x="85318" y="497928"/>
                  </a:lnTo>
                  <a:lnTo>
                    <a:pt x="54603" y="461803"/>
                  </a:lnTo>
                  <a:lnTo>
                    <a:pt x="30714" y="422254"/>
                  </a:lnTo>
                  <a:lnTo>
                    <a:pt x="13650" y="380138"/>
                  </a:lnTo>
                  <a:lnTo>
                    <a:pt x="3412" y="336309"/>
                  </a:lnTo>
                  <a:lnTo>
                    <a:pt x="0" y="291624"/>
                  </a:lnTo>
                  <a:lnTo>
                    <a:pt x="3412" y="246939"/>
                  </a:lnTo>
                  <a:lnTo>
                    <a:pt x="13650" y="203111"/>
                  </a:lnTo>
                  <a:lnTo>
                    <a:pt x="30714" y="160994"/>
                  </a:lnTo>
                  <a:lnTo>
                    <a:pt x="54603" y="121445"/>
                  </a:lnTo>
                  <a:lnTo>
                    <a:pt x="85318" y="85321"/>
                  </a:lnTo>
                  <a:lnTo>
                    <a:pt x="121441" y="54605"/>
                  </a:lnTo>
                  <a:lnTo>
                    <a:pt x="160990" y="30715"/>
                  </a:lnTo>
                  <a:lnTo>
                    <a:pt x="203106" y="13651"/>
                  </a:lnTo>
                  <a:lnTo>
                    <a:pt x="246936" y="3412"/>
                  </a:lnTo>
                  <a:lnTo>
                    <a:pt x="291621" y="0"/>
                  </a:lnTo>
                  <a:lnTo>
                    <a:pt x="336306" y="3412"/>
                  </a:lnTo>
                  <a:lnTo>
                    <a:pt x="380136" y="13651"/>
                  </a:lnTo>
                  <a:lnTo>
                    <a:pt x="387559" y="16659"/>
                  </a:lnTo>
                  <a:lnTo>
                    <a:pt x="291621" y="16659"/>
                  </a:lnTo>
                  <a:lnTo>
                    <a:pt x="239050" y="21686"/>
                  </a:lnTo>
                  <a:lnTo>
                    <a:pt x="188055" y="36769"/>
                  </a:lnTo>
                  <a:lnTo>
                    <a:pt x="140212" y="61907"/>
                  </a:lnTo>
                  <a:lnTo>
                    <a:pt x="97099" y="97102"/>
                  </a:lnTo>
                  <a:lnTo>
                    <a:pt x="65318" y="135162"/>
                  </a:lnTo>
                  <a:lnTo>
                    <a:pt x="41482" y="177098"/>
                  </a:lnTo>
                  <a:lnTo>
                    <a:pt x="25592" y="221801"/>
                  </a:lnTo>
                  <a:lnTo>
                    <a:pt x="17647" y="268165"/>
                  </a:lnTo>
                  <a:lnTo>
                    <a:pt x="17647" y="315083"/>
                  </a:lnTo>
                  <a:lnTo>
                    <a:pt x="25592" y="361447"/>
                  </a:lnTo>
                  <a:lnTo>
                    <a:pt x="41482" y="406151"/>
                  </a:lnTo>
                  <a:lnTo>
                    <a:pt x="65318" y="448086"/>
                  </a:lnTo>
                  <a:lnTo>
                    <a:pt x="97099" y="486146"/>
                  </a:lnTo>
                  <a:lnTo>
                    <a:pt x="135159" y="517927"/>
                  </a:lnTo>
                  <a:lnTo>
                    <a:pt x="177094" y="541763"/>
                  </a:lnTo>
                  <a:lnTo>
                    <a:pt x="221798" y="557653"/>
                  </a:lnTo>
                  <a:lnTo>
                    <a:pt x="268162" y="565599"/>
                  </a:lnTo>
                  <a:lnTo>
                    <a:pt x="389998" y="565599"/>
                  </a:lnTo>
                  <a:lnTo>
                    <a:pt x="380135" y="569595"/>
                  </a:lnTo>
                  <a:lnTo>
                    <a:pt x="336306" y="579832"/>
                  </a:lnTo>
                  <a:lnTo>
                    <a:pt x="291621" y="583245"/>
                  </a:lnTo>
                  <a:close/>
                </a:path>
                <a:path w="583565" h="583564">
                  <a:moveTo>
                    <a:pt x="389998" y="565599"/>
                  </a:moveTo>
                  <a:lnTo>
                    <a:pt x="315080" y="565599"/>
                  </a:lnTo>
                  <a:lnTo>
                    <a:pt x="361444" y="557653"/>
                  </a:lnTo>
                  <a:lnTo>
                    <a:pt x="406148" y="541763"/>
                  </a:lnTo>
                  <a:lnTo>
                    <a:pt x="448083" y="517927"/>
                  </a:lnTo>
                  <a:lnTo>
                    <a:pt x="486143" y="486146"/>
                  </a:lnTo>
                  <a:lnTo>
                    <a:pt x="517924" y="448086"/>
                  </a:lnTo>
                  <a:lnTo>
                    <a:pt x="541760" y="406151"/>
                  </a:lnTo>
                  <a:lnTo>
                    <a:pt x="557650" y="361447"/>
                  </a:lnTo>
                  <a:lnTo>
                    <a:pt x="565595" y="315083"/>
                  </a:lnTo>
                  <a:lnTo>
                    <a:pt x="565595" y="268165"/>
                  </a:lnTo>
                  <a:lnTo>
                    <a:pt x="557650" y="221801"/>
                  </a:lnTo>
                  <a:lnTo>
                    <a:pt x="541760" y="177098"/>
                  </a:lnTo>
                  <a:lnTo>
                    <a:pt x="517924" y="135162"/>
                  </a:lnTo>
                  <a:lnTo>
                    <a:pt x="486143" y="97102"/>
                  </a:lnTo>
                  <a:lnTo>
                    <a:pt x="443030" y="61907"/>
                  </a:lnTo>
                  <a:lnTo>
                    <a:pt x="395187" y="36769"/>
                  </a:lnTo>
                  <a:lnTo>
                    <a:pt x="344192" y="21686"/>
                  </a:lnTo>
                  <a:lnTo>
                    <a:pt x="291621" y="16659"/>
                  </a:lnTo>
                  <a:lnTo>
                    <a:pt x="387559" y="16659"/>
                  </a:lnTo>
                  <a:lnTo>
                    <a:pt x="461801" y="54605"/>
                  </a:lnTo>
                  <a:lnTo>
                    <a:pt x="497925" y="85321"/>
                  </a:lnTo>
                  <a:lnTo>
                    <a:pt x="528639" y="121445"/>
                  </a:lnTo>
                  <a:lnTo>
                    <a:pt x="552528" y="160994"/>
                  </a:lnTo>
                  <a:lnTo>
                    <a:pt x="569592" y="203111"/>
                  </a:lnTo>
                  <a:lnTo>
                    <a:pt x="579830" y="246939"/>
                  </a:lnTo>
                  <a:lnTo>
                    <a:pt x="583243" y="291624"/>
                  </a:lnTo>
                  <a:lnTo>
                    <a:pt x="579830" y="336309"/>
                  </a:lnTo>
                  <a:lnTo>
                    <a:pt x="569592" y="380138"/>
                  </a:lnTo>
                  <a:lnTo>
                    <a:pt x="552528" y="422254"/>
                  </a:lnTo>
                  <a:lnTo>
                    <a:pt x="528639" y="461803"/>
                  </a:lnTo>
                  <a:lnTo>
                    <a:pt x="497925" y="497928"/>
                  </a:lnTo>
                  <a:lnTo>
                    <a:pt x="461801" y="528643"/>
                  </a:lnTo>
                  <a:lnTo>
                    <a:pt x="422252" y="552532"/>
                  </a:lnTo>
                  <a:lnTo>
                    <a:pt x="389998" y="565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1154599" y="2089140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60">
                  <a:moveTo>
                    <a:pt x="263597" y="198700"/>
                  </a:moveTo>
                  <a:lnTo>
                    <a:pt x="198700" y="263597"/>
                  </a:lnTo>
                  <a:lnTo>
                    <a:pt x="0" y="64897"/>
                  </a:lnTo>
                  <a:lnTo>
                    <a:pt x="64897" y="0"/>
                  </a:lnTo>
                  <a:lnTo>
                    <a:pt x="263597" y="1987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1146265" y="2079996"/>
              <a:ext cx="280670" cy="281305"/>
            </a:xfrm>
            <a:custGeom>
              <a:avLst/>
              <a:gdLst/>
              <a:ahLst/>
              <a:cxnLst/>
              <a:rect l="l" t="t" r="r" b="b"/>
              <a:pathLst>
                <a:path w="280670" h="281305">
                  <a:moveTo>
                    <a:pt x="209163" y="281071"/>
                  </a:moveTo>
                  <a:lnTo>
                    <a:pt x="204899" y="281071"/>
                  </a:lnTo>
                  <a:lnTo>
                    <a:pt x="202768" y="280258"/>
                  </a:lnTo>
                  <a:lnTo>
                    <a:pt x="878" y="78368"/>
                  </a:lnTo>
                  <a:lnTo>
                    <a:pt x="0" y="76249"/>
                  </a:lnTo>
                  <a:lnTo>
                    <a:pt x="0" y="71831"/>
                  </a:lnTo>
                  <a:lnTo>
                    <a:pt x="878" y="69711"/>
                  </a:lnTo>
                  <a:lnTo>
                    <a:pt x="70594" y="0"/>
                  </a:lnTo>
                  <a:lnTo>
                    <a:pt x="75866" y="0"/>
                  </a:lnTo>
                  <a:lnTo>
                    <a:pt x="96793" y="20926"/>
                  </a:lnTo>
                  <a:lnTo>
                    <a:pt x="73230" y="20926"/>
                  </a:lnTo>
                  <a:lnTo>
                    <a:pt x="20112" y="74040"/>
                  </a:lnTo>
                  <a:lnTo>
                    <a:pt x="207031" y="260958"/>
                  </a:lnTo>
                  <a:lnTo>
                    <a:pt x="230595" y="260958"/>
                  </a:lnTo>
                  <a:lnTo>
                    <a:pt x="211295" y="280258"/>
                  </a:lnTo>
                  <a:lnTo>
                    <a:pt x="209163" y="281071"/>
                  </a:lnTo>
                  <a:close/>
                </a:path>
                <a:path w="280670" h="281305">
                  <a:moveTo>
                    <a:pt x="230595" y="260958"/>
                  </a:moveTo>
                  <a:lnTo>
                    <a:pt x="207031" y="260958"/>
                  </a:lnTo>
                  <a:lnTo>
                    <a:pt x="260149" y="207845"/>
                  </a:lnTo>
                  <a:lnTo>
                    <a:pt x="73230" y="20926"/>
                  </a:lnTo>
                  <a:lnTo>
                    <a:pt x="96793" y="20926"/>
                  </a:lnTo>
                  <a:lnTo>
                    <a:pt x="279383" y="203516"/>
                  </a:lnTo>
                  <a:lnTo>
                    <a:pt x="280262" y="205636"/>
                  </a:lnTo>
                  <a:lnTo>
                    <a:pt x="280262" y="210054"/>
                  </a:lnTo>
                  <a:lnTo>
                    <a:pt x="279383" y="212173"/>
                  </a:lnTo>
                  <a:lnTo>
                    <a:pt x="230595" y="260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28227" y="2062767"/>
              <a:ext cx="67966" cy="6715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0715305" y="1649846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5" h="443864">
                  <a:moveTo>
                    <a:pt x="228914" y="443309"/>
                  </a:moveTo>
                  <a:lnTo>
                    <a:pt x="214395" y="443309"/>
                  </a:lnTo>
                  <a:lnTo>
                    <a:pt x="207153" y="442953"/>
                  </a:lnTo>
                  <a:lnTo>
                    <a:pt x="164258" y="435872"/>
                  </a:lnTo>
                  <a:lnTo>
                    <a:pt x="123569" y="420558"/>
                  </a:lnTo>
                  <a:lnTo>
                    <a:pt x="86650" y="397601"/>
                  </a:lnTo>
                  <a:lnTo>
                    <a:pt x="54918" y="367882"/>
                  </a:lnTo>
                  <a:lnTo>
                    <a:pt x="29594" y="332544"/>
                  </a:lnTo>
                  <a:lnTo>
                    <a:pt x="11651" y="292944"/>
                  </a:lnTo>
                  <a:lnTo>
                    <a:pt x="1778" y="250605"/>
                  </a:lnTo>
                  <a:lnTo>
                    <a:pt x="0" y="228914"/>
                  </a:lnTo>
                  <a:lnTo>
                    <a:pt x="0" y="214395"/>
                  </a:lnTo>
                  <a:lnTo>
                    <a:pt x="5675" y="171292"/>
                  </a:lnTo>
                  <a:lnTo>
                    <a:pt x="19650" y="130124"/>
                  </a:lnTo>
                  <a:lnTo>
                    <a:pt x="41388" y="92473"/>
                  </a:lnTo>
                  <a:lnTo>
                    <a:pt x="70054" y="59787"/>
                  </a:lnTo>
                  <a:lnTo>
                    <a:pt x="104545" y="33322"/>
                  </a:lnTo>
                  <a:lnTo>
                    <a:pt x="143537" y="14094"/>
                  </a:lnTo>
                  <a:lnTo>
                    <a:pt x="185532" y="2842"/>
                  </a:lnTo>
                  <a:lnTo>
                    <a:pt x="214395" y="0"/>
                  </a:lnTo>
                  <a:lnTo>
                    <a:pt x="228914" y="0"/>
                  </a:lnTo>
                  <a:lnTo>
                    <a:pt x="272017" y="5675"/>
                  </a:lnTo>
                  <a:lnTo>
                    <a:pt x="313185" y="19650"/>
                  </a:lnTo>
                  <a:lnTo>
                    <a:pt x="350835" y="41388"/>
                  </a:lnTo>
                  <a:lnTo>
                    <a:pt x="383521" y="70054"/>
                  </a:lnTo>
                  <a:lnTo>
                    <a:pt x="409987" y="104545"/>
                  </a:lnTo>
                  <a:lnTo>
                    <a:pt x="429215" y="143538"/>
                  </a:lnTo>
                  <a:lnTo>
                    <a:pt x="440466" y="185531"/>
                  </a:lnTo>
                  <a:lnTo>
                    <a:pt x="443309" y="214395"/>
                  </a:lnTo>
                  <a:lnTo>
                    <a:pt x="443309" y="221654"/>
                  </a:lnTo>
                  <a:lnTo>
                    <a:pt x="443309" y="228914"/>
                  </a:lnTo>
                  <a:lnTo>
                    <a:pt x="437634" y="272017"/>
                  </a:lnTo>
                  <a:lnTo>
                    <a:pt x="423658" y="313185"/>
                  </a:lnTo>
                  <a:lnTo>
                    <a:pt x="401920" y="350835"/>
                  </a:lnTo>
                  <a:lnTo>
                    <a:pt x="373255" y="383521"/>
                  </a:lnTo>
                  <a:lnTo>
                    <a:pt x="338763" y="409986"/>
                  </a:lnTo>
                  <a:lnTo>
                    <a:pt x="299771" y="429215"/>
                  </a:lnTo>
                  <a:lnTo>
                    <a:pt x="257777" y="440466"/>
                  </a:lnTo>
                  <a:lnTo>
                    <a:pt x="236156" y="442953"/>
                  </a:lnTo>
                  <a:lnTo>
                    <a:pt x="228914" y="443309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707080" y="1641623"/>
              <a:ext cx="460375" cy="460375"/>
            </a:xfrm>
            <a:custGeom>
              <a:avLst/>
              <a:gdLst/>
              <a:ahLst/>
              <a:cxnLst/>
              <a:rect l="l" t="t" r="r" b="b"/>
              <a:pathLst>
                <a:path w="460375" h="460375">
                  <a:moveTo>
                    <a:pt x="229879" y="459754"/>
                  </a:moveTo>
                  <a:lnTo>
                    <a:pt x="185928" y="455551"/>
                  </a:lnTo>
                  <a:lnTo>
                    <a:pt x="143295" y="442940"/>
                  </a:lnTo>
                  <a:lnTo>
                    <a:pt x="103298" y="421923"/>
                  </a:lnTo>
                  <a:lnTo>
                    <a:pt x="67255" y="392500"/>
                  </a:lnTo>
                  <a:lnTo>
                    <a:pt x="37831" y="356457"/>
                  </a:lnTo>
                  <a:lnTo>
                    <a:pt x="16813" y="316460"/>
                  </a:lnTo>
                  <a:lnTo>
                    <a:pt x="4203" y="273827"/>
                  </a:lnTo>
                  <a:lnTo>
                    <a:pt x="0" y="229876"/>
                  </a:lnTo>
                  <a:lnTo>
                    <a:pt x="4203" y="185925"/>
                  </a:lnTo>
                  <a:lnTo>
                    <a:pt x="16813" y="143292"/>
                  </a:lnTo>
                  <a:lnTo>
                    <a:pt x="37831" y="103295"/>
                  </a:lnTo>
                  <a:lnTo>
                    <a:pt x="67255" y="67252"/>
                  </a:lnTo>
                  <a:lnTo>
                    <a:pt x="103298" y="37829"/>
                  </a:lnTo>
                  <a:lnTo>
                    <a:pt x="143295" y="16813"/>
                  </a:lnTo>
                  <a:lnTo>
                    <a:pt x="185928" y="4203"/>
                  </a:lnTo>
                  <a:lnTo>
                    <a:pt x="229879" y="0"/>
                  </a:lnTo>
                  <a:lnTo>
                    <a:pt x="273830" y="4203"/>
                  </a:lnTo>
                  <a:lnTo>
                    <a:pt x="315922" y="16652"/>
                  </a:lnTo>
                  <a:lnTo>
                    <a:pt x="229879" y="16652"/>
                  </a:lnTo>
                  <a:lnTo>
                    <a:pt x="189112" y="20551"/>
                  </a:lnTo>
                  <a:lnTo>
                    <a:pt x="149568" y="32247"/>
                  </a:lnTo>
                  <a:lnTo>
                    <a:pt x="112469" y="51741"/>
                  </a:lnTo>
                  <a:lnTo>
                    <a:pt x="79036" y="79033"/>
                  </a:lnTo>
                  <a:lnTo>
                    <a:pt x="48483" y="117569"/>
                  </a:lnTo>
                  <a:lnTo>
                    <a:pt x="28114" y="160666"/>
                  </a:lnTo>
                  <a:lnTo>
                    <a:pt x="17930" y="206502"/>
                  </a:lnTo>
                  <a:lnTo>
                    <a:pt x="17930" y="253250"/>
                  </a:lnTo>
                  <a:lnTo>
                    <a:pt x="28114" y="299085"/>
                  </a:lnTo>
                  <a:lnTo>
                    <a:pt x="48483" y="342183"/>
                  </a:lnTo>
                  <a:lnTo>
                    <a:pt x="79036" y="380718"/>
                  </a:lnTo>
                  <a:lnTo>
                    <a:pt x="117573" y="411273"/>
                  </a:lnTo>
                  <a:lnTo>
                    <a:pt x="160671" y="431643"/>
                  </a:lnTo>
                  <a:lnTo>
                    <a:pt x="206505" y="441828"/>
                  </a:lnTo>
                  <a:lnTo>
                    <a:pt x="318579" y="441828"/>
                  </a:lnTo>
                  <a:lnTo>
                    <a:pt x="316463" y="442940"/>
                  </a:lnTo>
                  <a:lnTo>
                    <a:pt x="273830" y="455551"/>
                  </a:lnTo>
                  <a:lnTo>
                    <a:pt x="229879" y="459754"/>
                  </a:lnTo>
                  <a:close/>
                </a:path>
                <a:path w="460375" h="460375">
                  <a:moveTo>
                    <a:pt x="318579" y="441828"/>
                  </a:moveTo>
                  <a:lnTo>
                    <a:pt x="253252" y="441828"/>
                  </a:lnTo>
                  <a:lnTo>
                    <a:pt x="299087" y="431643"/>
                  </a:lnTo>
                  <a:lnTo>
                    <a:pt x="342185" y="411273"/>
                  </a:lnTo>
                  <a:lnTo>
                    <a:pt x="380721" y="380718"/>
                  </a:lnTo>
                  <a:lnTo>
                    <a:pt x="411275" y="342183"/>
                  </a:lnTo>
                  <a:lnTo>
                    <a:pt x="431644" y="299085"/>
                  </a:lnTo>
                  <a:lnTo>
                    <a:pt x="441828" y="253250"/>
                  </a:lnTo>
                  <a:lnTo>
                    <a:pt x="441828" y="206502"/>
                  </a:lnTo>
                  <a:lnTo>
                    <a:pt x="431644" y="160666"/>
                  </a:lnTo>
                  <a:lnTo>
                    <a:pt x="411275" y="117569"/>
                  </a:lnTo>
                  <a:lnTo>
                    <a:pt x="380721" y="79033"/>
                  </a:lnTo>
                  <a:lnTo>
                    <a:pt x="347289" y="51741"/>
                  </a:lnTo>
                  <a:lnTo>
                    <a:pt x="310190" y="32247"/>
                  </a:lnTo>
                  <a:lnTo>
                    <a:pt x="270645" y="20551"/>
                  </a:lnTo>
                  <a:lnTo>
                    <a:pt x="229879" y="16652"/>
                  </a:lnTo>
                  <a:lnTo>
                    <a:pt x="315922" y="16652"/>
                  </a:lnTo>
                  <a:lnTo>
                    <a:pt x="356460" y="37829"/>
                  </a:lnTo>
                  <a:lnTo>
                    <a:pt x="392503" y="67252"/>
                  </a:lnTo>
                  <a:lnTo>
                    <a:pt x="421927" y="103295"/>
                  </a:lnTo>
                  <a:lnTo>
                    <a:pt x="442944" y="143292"/>
                  </a:lnTo>
                  <a:lnTo>
                    <a:pt x="455555" y="185925"/>
                  </a:lnTo>
                  <a:lnTo>
                    <a:pt x="459758" y="229876"/>
                  </a:lnTo>
                  <a:lnTo>
                    <a:pt x="455555" y="273827"/>
                  </a:lnTo>
                  <a:lnTo>
                    <a:pt x="442944" y="316460"/>
                  </a:lnTo>
                  <a:lnTo>
                    <a:pt x="421927" y="356457"/>
                  </a:lnTo>
                  <a:lnTo>
                    <a:pt x="392503" y="392500"/>
                  </a:lnTo>
                  <a:lnTo>
                    <a:pt x="356460" y="421923"/>
                  </a:lnTo>
                  <a:lnTo>
                    <a:pt x="318579" y="441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616903" y="4780791"/>
            <a:ext cx="809624" cy="809616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10620732" y="6429825"/>
            <a:ext cx="800100" cy="809625"/>
            <a:chOff x="10620732" y="6429825"/>
            <a:chExt cx="800100" cy="809625"/>
          </a:xfrm>
        </p:grpSpPr>
        <p:sp>
          <p:nvSpPr>
            <p:cNvPr id="81" name="object 81"/>
            <p:cNvSpPr/>
            <p:nvPr/>
          </p:nvSpPr>
          <p:spPr>
            <a:xfrm>
              <a:off x="10649694" y="6472114"/>
              <a:ext cx="742315" cy="760095"/>
            </a:xfrm>
            <a:custGeom>
              <a:avLst/>
              <a:gdLst/>
              <a:ahLst/>
              <a:cxnLst/>
              <a:rect l="l" t="t" r="r" b="b"/>
              <a:pathLst>
                <a:path w="742315" h="760095">
                  <a:moveTo>
                    <a:pt x="680089" y="759586"/>
                  </a:moveTo>
                  <a:lnTo>
                    <a:pt x="61826" y="759586"/>
                  </a:lnTo>
                  <a:lnTo>
                    <a:pt x="37760" y="754715"/>
                  </a:lnTo>
                  <a:lnTo>
                    <a:pt x="18108" y="741431"/>
                  </a:lnTo>
                  <a:lnTo>
                    <a:pt x="4858" y="721728"/>
                  </a:lnTo>
                  <a:lnTo>
                    <a:pt x="0" y="697600"/>
                  </a:lnTo>
                  <a:lnTo>
                    <a:pt x="0" y="61986"/>
                  </a:lnTo>
                  <a:lnTo>
                    <a:pt x="4858" y="37858"/>
                  </a:lnTo>
                  <a:lnTo>
                    <a:pt x="18108" y="18155"/>
                  </a:lnTo>
                  <a:lnTo>
                    <a:pt x="37760" y="4871"/>
                  </a:lnTo>
                  <a:lnTo>
                    <a:pt x="61826" y="0"/>
                  </a:lnTo>
                  <a:lnTo>
                    <a:pt x="680089" y="0"/>
                  </a:lnTo>
                  <a:lnTo>
                    <a:pt x="704155" y="4871"/>
                  </a:lnTo>
                  <a:lnTo>
                    <a:pt x="723807" y="18155"/>
                  </a:lnTo>
                  <a:lnTo>
                    <a:pt x="737057" y="37858"/>
                  </a:lnTo>
                  <a:lnTo>
                    <a:pt x="741916" y="61986"/>
                  </a:lnTo>
                  <a:lnTo>
                    <a:pt x="741916" y="697600"/>
                  </a:lnTo>
                  <a:lnTo>
                    <a:pt x="737057" y="721728"/>
                  </a:lnTo>
                  <a:lnTo>
                    <a:pt x="723807" y="741431"/>
                  </a:lnTo>
                  <a:lnTo>
                    <a:pt x="704155" y="754715"/>
                  </a:lnTo>
                  <a:lnTo>
                    <a:pt x="680089" y="759586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0641966" y="6464367"/>
              <a:ext cx="757555" cy="775335"/>
            </a:xfrm>
            <a:custGeom>
              <a:avLst/>
              <a:gdLst/>
              <a:ahLst/>
              <a:cxnLst/>
              <a:rect l="l" t="t" r="r" b="b"/>
              <a:pathLst>
                <a:path w="757554" h="775334">
                  <a:moveTo>
                    <a:pt x="687818" y="775083"/>
                  </a:moveTo>
                  <a:lnTo>
                    <a:pt x="69554" y="775083"/>
                  </a:lnTo>
                  <a:lnTo>
                    <a:pt x="42507" y="769594"/>
                  </a:lnTo>
                  <a:lnTo>
                    <a:pt x="20395" y="754634"/>
                  </a:lnTo>
                  <a:lnTo>
                    <a:pt x="5474" y="732465"/>
                  </a:lnTo>
                  <a:lnTo>
                    <a:pt x="0" y="705348"/>
                  </a:lnTo>
                  <a:lnTo>
                    <a:pt x="0" y="69734"/>
                  </a:lnTo>
                  <a:lnTo>
                    <a:pt x="5474" y="42617"/>
                  </a:lnTo>
                  <a:lnTo>
                    <a:pt x="20395" y="20448"/>
                  </a:lnTo>
                  <a:lnTo>
                    <a:pt x="42507" y="5488"/>
                  </a:lnTo>
                  <a:lnTo>
                    <a:pt x="69554" y="0"/>
                  </a:lnTo>
                  <a:lnTo>
                    <a:pt x="687818" y="0"/>
                  </a:lnTo>
                  <a:lnTo>
                    <a:pt x="714865" y="5488"/>
                  </a:lnTo>
                  <a:lnTo>
                    <a:pt x="729657" y="15496"/>
                  </a:lnTo>
                  <a:lnTo>
                    <a:pt x="69554" y="15496"/>
                  </a:lnTo>
                  <a:lnTo>
                    <a:pt x="48517" y="19765"/>
                  </a:lnTo>
                  <a:lnTo>
                    <a:pt x="31319" y="31400"/>
                  </a:lnTo>
                  <a:lnTo>
                    <a:pt x="19714" y="48642"/>
                  </a:lnTo>
                  <a:lnTo>
                    <a:pt x="15456" y="69734"/>
                  </a:lnTo>
                  <a:lnTo>
                    <a:pt x="15456" y="705348"/>
                  </a:lnTo>
                  <a:lnTo>
                    <a:pt x="19714" y="726440"/>
                  </a:lnTo>
                  <a:lnTo>
                    <a:pt x="31319" y="743682"/>
                  </a:lnTo>
                  <a:lnTo>
                    <a:pt x="48517" y="755317"/>
                  </a:lnTo>
                  <a:lnTo>
                    <a:pt x="69554" y="759586"/>
                  </a:lnTo>
                  <a:lnTo>
                    <a:pt x="729657" y="759586"/>
                  </a:lnTo>
                  <a:lnTo>
                    <a:pt x="714865" y="769594"/>
                  </a:lnTo>
                  <a:lnTo>
                    <a:pt x="687818" y="775083"/>
                  </a:lnTo>
                  <a:close/>
                </a:path>
                <a:path w="757554" h="775334">
                  <a:moveTo>
                    <a:pt x="729657" y="759586"/>
                  </a:moveTo>
                  <a:lnTo>
                    <a:pt x="687818" y="759586"/>
                  </a:lnTo>
                  <a:lnTo>
                    <a:pt x="708855" y="755317"/>
                  </a:lnTo>
                  <a:lnTo>
                    <a:pt x="726053" y="743682"/>
                  </a:lnTo>
                  <a:lnTo>
                    <a:pt x="737658" y="726440"/>
                  </a:lnTo>
                  <a:lnTo>
                    <a:pt x="741916" y="705348"/>
                  </a:lnTo>
                  <a:lnTo>
                    <a:pt x="741916" y="69734"/>
                  </a:lnTo>
                  <a:lnTo>
                    <a:pt x="737658" y="48642"/>
                  </a:lnTo>
                  <a:lnTo>
                    <a:pt x="726053" y="31400"/>
                  </a:lnTo>
                  <a:lnTo>
                    <a:pt x="708855" y="19765"/>
                  </a:lnTo>
                  <a:lnTo>
                    <a:pt x="687818" y="15496"/>
                  </a:lnTo>
                  <a:lnTo>
                    <a:pt x="69554" y="15496"/>
                  </a:lnTo>
                  <a:lnTo>
                    <a:pt x="729657" y="15496"/>
                  </a:lnTo>
                  <a:lnTo>
                    <a:pt x="736976" y="20448"/>
                  </a:lnTo>
                  <a:lnTo>
                    <a:pt x="751897" y="42617"/>
                  </a:lnTo>
                  <a:lnTo>
                    <a:pt x="757372" y="69734"/>
                  </a:lnTo>
                  <a:lnTo>
                    <a:pt x="757372" y="705348"/>
                  </a:lnTo>
                  <a:lnTo>
                    <a:pt x="751897" y="732465"/>
                  </a:lnTo>
                  <a:lnTo>
                    <a:pt x="736976" y="754634"/>
                  </a:lnTo>
                  <a:lnTo>
                    <a:pt x="729657" y="759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0649695" y="6472113"/>
              <a:ext cx="742315" cy="169545"/>
            </a:xfrm>
            <a:custGeom>
              <a:avLst/>
              <a:gdLst/>
              <a:ahLst/>
              <a:cxnLst/>
              <a:rect l="l" t="t" r="r" b="b"/>
              <a:pathLst>
                <a:path w="742315" h="169545">
                  <a:moveTo>
                    <a:pt x="741916" y="168998"/>
                  </a:moveTo>
                  <a:lnTo>
                    <a:pt x="0" y="168998"/>
                  </a:lnTo>
                  <a:lnTo>
                    <a:pt x="0" y="61986"/>
                  </a:lnTo>
                  <a:lnTo>
                    <a:pt x="4858" y="37858"/>
                  </a:lnTo>
                  <a:lnTo>
                    <a:pt x="18108" y="18155"/>
                  </a:lnTo>
                  <a:lnTo>
                    <a:pt x="37760" y="4871"/>
                  </a:lnTo>
                  <a:lnTo>
                    <a:pt x="61826" y="0"/>
                  </a:lnTo>
                  <a:lnTo>
                    <a:pt x="680089" y="0"/>
                  </a:lnTo>
                  <a:lnTo>
                    <a:pt x="704155" y="4871"/>
                  </a:lnTo>
                  <a:lnTo>
                    <a:pt x="723807" y="18155"/>
                  </a:lnTo>
                  <a:lnTo>
                    <a:pt x="737057" y="37858"/>
                  </a:lnTo>
                  <a:lnTo>
                    <a:pt x="741916" y="61986"/>
                  </a:lnTo>
                  <a:lnTo>
                    <a:pt x="741916" y="16899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0620731" y="6429831"/>
              <a:ext cx="800100" cy="662305"/>
            </a:xfrm>
            <a:custGeom>
              <a:avLst/>
              <a:gdLst/>
              <a:ahLst/>
              <a:cxnLst/>
              <a:rect l="l" t="t" r="r" b="b"/>
              <a:pathLst>
                <a:path w="800100" h="662304">
                  <a:moveTo>
                    <a:pt x="465023" y="650252"/>
                  </a:moveTo>
                  <a:lnTo>
                    <a:pt x="461568" y="646785"/>
                  </a:lnTo>
                  <a:lnTo>
                    <a:pt x="177139" y="646785"/>
                  </a:lnTo>
                  <a:lnTo>
                    <a:pt x="173672" y="650252"/>
                  </a:lnTo>
                  <a:lnTo>
                    <a:pt x="173672" y="658812"/>
                  </a:lnTo>
                  <a:lnTo>
                    <a:pt x="177139" y="662279"/>
                  </a:lnTo>
                  <a:lnTo>
                    <a:pt x="457301" y="662279"/>
                  </a:lnTo>
                  <a:lnTo>
                    <a:pt x="461568" y="662279"/>
                  </a:lnTo>
                  <a:lnTo>
                    <a:pt x="465023" y="658812"/>
                  </a:lnTo>
                  <a:lnTo>
                    <a:pt x="465023" y="650252"/>
                  </a:lnTo>
                  <a:close/>
                </a:path>
                <a:path w="800100" h="662304">
                  <a:moveTo>
                    <a:pt x="626148" y="502500"/>
                  </a:moveTo>
                  <a:lnTo>
                    <a:pt x="622693" y="499033"/>
                  </a:lnTo>
                  <a:lnTo>
                    <a:pt x="177139" y="499033"/>
                  </a:lnTo>
                  <a:lnTo>
                    <a:pt x="173672" y="502500"/>
                  </a:lnTo>
                  <a:lnTo>
                    <a:pt x="173672" y="511060"/>
                  </a:lnTo>
                  <a:lnTo>
                    <a:pt x="177139" y="514527"/>
                  </a:lnTo>
                  <a:lnTo>
                    <a:pt x="618426" y="514527"/>
                  </a:lnTo>
                  <a:lnTo>
                    <a:pt x="622693" y="514527"/>
                  </a:lnTo>
                  <a:lnTo>
                    <a:pt x="626148" y="511060"/>
                  </a:lnTo>
                  <a:lnTo>
                    <a:pt x="626148" y="502500"/>
                  </a:lnTo>
                  <a:close/>
                </a:path>
                <a:path w="800100" h="662304">
                  <a:moveTo>
                    <a:pt x="626148" y="354749"/>
                  </a:moveTo>
                  <a:lnTo>
                    <a:pt x="622693" y="351282"/>
                  </a:lnTo>
                  <a:lnTo>
                    <a:pt x="177139" y="351282"/>
                  </a:lnTo>
                  <a:lnTo>
                    <a:pt x="173672" y="354749"/>
                  </a:lnTo>
                  <a:lnTo>
                    <a:pt x="173672" y="363308"/>
                  </a:lnTo>
                  <a:lnTo>
                    <a:pt x="177139" y="366788"/>
                  </a:lnTo>
                  <a:lnTo>
                    <a:pt x="618426" y="366788"/>
                  </a:lnTo>
                  <a:lnTo>
                    <a:pt x="622693" y="366788"/>
                  </a:lnTo>
                  <a:lnTo>
                    <a:pt x="626148" y="363308"/>
                  </a:lnTo>
                  <a:lnTo>
                    <a:pt x="626148" y="354749"/>
                  </a:lnTo>
                  <a:close/>
                </a:path>
                <a:path w="800100" h="662304">
                  <a:moveTo>
                    <a:pt x="799833" y="207010"/>
                  </a:moveTo>
                  <a:lnTo>
                    <a:pt x="796378" y="203542"/>
                  </a:lnTo>
                  <a:lnTo>
                    <a:pt x="778598" y="203542"/>
                  </a:lnTo>
                  <a:lnTo>
                    <a:pt x="778598" y="104279"/>
                  </a:lnTo>
                  <a:lnTo>
                    <a:pt x="773125" y="77165"/>
                  </a:lnTo>
                  <a:lnTo>
                    <a:pt x="763143" y="62344"/>
                  </a:lnTo>
                  <a:lnTo>
                    <a:pt x="763143" y="104279"/>
                  </a:lnTo>
                  <a:lnTo>
                    <a:pt x="763143" y="203542"/>
                  </a:lnTo>
                  <a:lnTo>
                    <a:pt x="36690" y="203542"/>
                  </a:lnTo>
                  <a:lnTo>
                    <a:pt x="36690" y="104279"/>
                  </a:lnTo>
                  <a:lnTo>
                    <a:pt x="40944" y="83185"/>
                  </a:lnTo>
                  <a:lnTo>
                    <a:pt x="52552" y="65938"/>
                  </a:lnTo>
                  <a:lnTo>
                    <a:pt x="69748" y="54305"/>
                  </a:lnTo>
                  <a:lnTo>
                    <a:pt x="90779" y="50038"/>
                  </a:lnTo>
                  <a:lnTo>
                    <a:pt x="155219" y="50038"/>
                  </a:lnTo>
                  <a:lnTo>
                    <a:pt x="155219" y="81114"/>
                  </a:lnTo>
                  <a:lnTo>
                    <a:pt x="158673" y="84582"/>
                  </a:lnTo>
                  <a:lnTo>
                    <a:pt x="162941" y="84582"/>
                  </a:lnTo>
                  <a:lnTo>
                    <a:pt x="167208" y="84582"/>
                  </a:lnTo>
                  <a:lnTo>
                    <a:pt x="170675" y="81114"/>
                  </a:lnTo>
                  <a:lnTo>
                    <a:pt x="170675" y="50038"/>
                  </a:lnTo>
                  <a:lnTo>
                    <a:pt x="273710" y="50038"/>
                  </a:lnTo>
                  <a:lnTo>
                    <a:pt x="273710" y="81114"/>
                  </a:lnTo>
                  <a:lnTo>
                    <a:pt x="277164" y="84582"/>
                  </a:lnTo>
                  <a:lnTo>
                    <a:pt x="281432" y="84582"/>
                  </a:lnTo>
                  <a:lnTo>
                    <a:pt x="285699" y="84582"/>
                  </a:lnTo>
                  <a:lnTo>
                    <a:pt x="289166" y="81114"/>
                  </a:lnTo>
                  <a:lnTo>
                    <a:pt x="289166" y="50038"/>
                  </a:lnTo>
                  <a:lnTo>
                    <a:pt x="392188" y="50038"/>
                  </a:lnTo>
                  <a:lnTo>
                    <a:pt x="392188" y="81114"/>
                  </a:lnTo>
                  <a:lnTo>
                    <a:pt x="395655" y="84582"/>
                  </a:lnTo>
                  <a:lnTo>
                    <a:pt x="399923" y="84582"/>
                  </a:lnTo>
                  <a:lnTo>
                    <a:pt x="404190" y="84582"/>
                  </a:lnTo>
                  <a:lnTo>
                    <a:pt x="407644" y="81114"/>
                  </a:lnTo>
                  <a:lnTo>
                    <a:pt x="407644" y="50038"/>
                  </a:lnTo>
                  <a:lnTo>
                    <a:pt x="510679" y="50038"/>
                  </a:lnTo>
                  <a:lnTo>
                    <a:pt x="510679" y="81114"/>
                  </a:lnTo>
                  <a:lnTo>
                    <a:pt x="514134" y="84582"/>
                  </a:lnTo>
                  <a:lnTo>
                    <a:pt x="518401" y="84582"/>
                  </a:lnTo>
                  <a:lnTo>
                    <a:pt x="522668" y="84582"/>
                  </a:lnTo>
                  <a:lnTo>
                    <a:pt x="526135" y="81114"/>
                  </a:lnTo>
                  <a:lnTo>
                    <a:pt x="526135" y="50038"/>
                  </a:lnTo>
                  <a:lnTo>
                    <a:pt x="629158" y="50038"/>
                  </a:lnTo>
                  <a:lnTo>
                    <a:pt x="629158" y="81114"/>
                  </a:lnTo>
                  <a:lnTo>
                    <a:pt x="632625" y="84582"/>
                  </a:lnTo>
                  <a:lnTo>
                    <a:pt x="636892" y="84582"/>
                  </a:lnTo>
                  <a:lnTo>
                    <a:pt x="641159" y="84582"/>
                  </a:lnTo>
                  <a:lnTo>
                    <a:pt x="644613" y="81114"/>
                  </a:lnTo>
                  <a:lnTo>
                    <a:pt x="644613" y="50038"/>
                  </a:lnTo>
                  <a:lnTo>
                    <a:pt x="709041" y="50038"/>
                  </a:lnTo>
                  <a:lnTo>
                    <a:pt x="730084" y="54305"/>
                  </a:lnTo>
                  <a:lnTo>
                    <a:pt x="747280" y="65938"/>
                  </a:lnTo>
                  <a:lnTo>
                    <a:pt x="758888" y="83185"/>
                  </a:lnTo>
                  <a:lnTo>
                    <a:pt x="763143" y="104279"/>
                  </a:lnTo>
                  <a:lnTo>
                    <a:pt x="763143" y="62344"/>
                  </a:lnTo>
                  <a:lnTo>
                    <a:pt x="758202" y="54991"/>
                  </a:lnTo>
                  <a:lnTo>
                    <a:pt x="750887" y="50038"/>
                  </a:lnTo>
                  <a:lnTo>
                    <a:pt x="736092" y="40030"/>
                  </a:lnTo>
                  <a:lnTo>
                    <a:pt x="709041" y="34544"/>
                  </a:lnTo>
                  <a:lnTo>
                    <a:pt x="644613" y="34544"/>
                  </a:lnTo>
                  <a:lnTo>
                    <a:pt x="644613" y="3467"/>
                  </a:lnTo>
                  <a:lnTo>
                    <a:pt x="641159" y="0"/>
                  </a:lnTo>
                  <a:lnTo>
                    <a:pt x="632625" y="0"/>
                  </a:lnTo>
                  <a:lnTo>
                    <a:pt x="629158" y="3467"/>
                  </a:lnTo>
                  <a:lnTo>
                    <a:pt x="629158" y="34544"/>
                  </a:lnTo>
                  <a:lnTo>
                    <a:pt x="526135" y="34544"/>
                  </a:lnTo>
                  <a:lnTo>
                    <a:pt x="526135" y="3467"/>
                  </a:lnTo>
                  <a:lnTo>
                    <a:pt x="522668" y="0"/>
                  </a:lnTo>
                  <a:lnTo>
                    <a:pt x="514134" y="0"/>
                  </a:lnTo>
                  <a:lnTo>
                    <a:pt x="510679" y="3467"/>
                  </a:lnTo>
                  <a:lnTo>
                    <a:pt x="510679" y="34544"/>
                  </a:lnTo>
                  <a:lnTo>
                    <a:pt x="407644" y="34544"/>
                  </a:lnTo>
                  <a:lnTo>
                    <a:pt x="407644" y="3467"/>
                  </a:lnTo>
                  <a:lnTo>
                    <a:pt x="404190" y="0"/>
                  </a:lnTo>
                  <a:lnTo>
                    <a:pt x="395655" y="0"/>
                  </a:lnTo>
                  <a:lnTo>
                    <a:pt x="392188" y="3467"/>
                  </a:lnTo>
                  <a:lnTo>
                    <a:pt x="392188" y="34544"/>
                  </a:lnTo>
                  <a:lnTo>
                    <a:pt x="289166" y="34544"/>
                  </a:lnTo>
                  <a:lnTo>
                    <a:pt x="289166" y="3467"/>
                  </a:lnTo>
                  <a:lnTo>
                    <a:pt x="285699" y="0"/>
                  </a:lnTo>
                  <a:lnTo>
                    <a:pt x="277164" y="0"/>
                  </a:lnTo>
                  <a:lnTo>
                    <a:pt x="273710" y="3467"/>
                  </a:lnTo>
                  <a:lnTo>
                    <a:pt x="273710" y="34544"/>
                  </a:lnTo>
                  <a:lnTo>
                    <a:pt x="170675" y="34544"/>
                  </a:lnTo>
                  <a:lnTo>
                    <a:pt x="170675" y="3467"/>
                  </a:lnTo>
                  <a:lnTo>
                    <a:pt x="167208" y="0"/>
                  </a:lnTo>
                  <a:lnTo>
                    <a:pt x="158673" y="0"/>
                  </a:lnTo>
                  <a:lnTo>
                    <a:pt x="155219" y="3467"/>
                  </a:lnTo>
                  <a:lnTo>
                    <a:pt x="155219" y="34544"/>
                  </a:lnTo>
                  <a:lnTo>
                    <a:pt x="90779" y="34544"/>
                  </a:lnTo>
                  <a:lnTo>
                    <a:pt x="63741" y="40030"/>
                  </a:lnTo>
                  <a:lnTo>
                    <a:pt x="41630" y="54991"/>
                  </a:lnTo>
                  <a:lnTo>
                    <a:pt x="26708" y="77165"/>
                  </a:lnTo>
                  <a:lnTo>
                    <a:pt x="21234" y="104279"/>
                  </a:lnTo>
                  <a:lnTo>
                    <a:pt x="21234" y="203542"/>
                  </a:lnTo>
                  <a:lnTo>
                    <a:pt x="3454" y="203542"/>
                  </a:lnTo>
                  <a:lnTo>
                    <a:pt x="0" y="207010"/>
                  </a:lnTo>
                  <a:lnTo>
                    <a:pt x="0" y="215569"/>
                  </a:lnTo>
                  <a:lnTo>
                    <a:pt x="3454" y="219036"/>
                  </a:lnTo>
                  <a:lnTo>
                    <a:pt x="24688" y="219036"/>
                  </a:lnTo>
                  <a:lnTo>
                    <a:pt x="775144" y="219036"/>
                  </a:lnTo>
                  <a:lnTo>
                    <a:pt x="792111" y="219036"/>
                  </a:lnTo>
                  <a:lnTo>
                    <a:pt x="796378" y="219036"/>
                  </a:lnTo>
                  <a:lnTo>
                    <a:pt x="799833" y="215569"/>
                  </a:lnTo>
                  <a:lnTo>
                    <a:pt x="799833" y="207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/>
          <p:cNvGrpSpPr/>
          <p:nvPr/>
        </p:nvGrpSpPr>
        <p:grpSpPr>
          <a:xfrm>
            <a:off x="10488186" y="7925823"/>
            <a:ext cx="1064260" cy="809625"/>
            <a:chOff x="10488186" y="7925823"/>
            <a:chExt cx="1064260" cy="809625"/>
          </a:xfrm>
        </p:grpSpPr>
        <p:sp>
          <p:nvSpPr>
            <p:cNvPr id="86" name="object 86"/>
            <p:cNvSpPr/>
            <p:nvPr/>
          </p:nvSpPr>
          <p:spPr>
            <a:xfrm>
              <a:off x="10498616" y="7936288"/>
              <a:ext cx="1043305" cy="788670"/>
            </a:xfrm>
            <a:custGeom>
              <a:avLst/>
              <a:gdLst/>
              <a:ahLst/>
              <a:cxnLst/>
              <a:rect l="l" t="t" r="r" b="b"/>
              <a:pathLst>
                <a:path w="1043304" h="788670">
                  <a:moveTo>
                    <a:pt x="970118" y="788672"/>
                  </a:moveTo>
                  <a:lnTo>
                    <a:pt x="73019" y="788672"/>
                  </a:lnTo>
                  <a:lnTo>
                    <a:pt x="44597" y="782914"/>
                  </a:lnTo>
                  <a:lnTo>
                    <a:pt x="21386" y="767213"/>
                  </a:lnTo>
                  <a:lnTo>
                    <a:pt x="5738" y="743926"/>
                  </a:lnTo>
                  <a:lnTo>
                    <a:pt x="0" y="715409"/>
                  </a:lnTo>
                  <a:lnTo>
                    <a:pt x="0" y="73262"/>
                  </a:lnTo>
                  <a:lnTo>
                    <a:pt x="5738" y="44745"/>
                  </a:lnTo>
                  <a:lnTo>
                    <a:pt x="21386" y="21458"/>
                  </a:lnTo>
                  <a:lnTo>
                    <a:pt x="44597" y="5757"/>
                  </a:lnTo>
                  <a:lnTo>
                    <a:pt x="73019" y="0"/>
                  </a:lnTo>
                  <a:lnTo>
                    <a:pt x="970118" y="0"/>
                  </a:lnTo>
                  <a:lnTo>
                    <a:pt x="998541" y="5757"/>
                  </a:lnTo>
                  <a:lnTo>
                    <a:pt x="1021751" y="21458"/>
                  </a:lnTo>
                  <a:lnTo>
                    <a:pt x="1037399" y="44745"/>
                  </a:lnTo>
                  <a:lnTo>
                    <a:pt x="1043138" y="73262"/>
                  </a:lnTo>
                  <a:lnTo>
                    <a:pt x="1043138" y="715409"/>
                  </a:lnTo>
                  <a:lnTo>
                    <a:pt x="1037399" y="743926"/>
                  </a:lnTo>
                  <a:lnTo>
                    <a:pt x="1021751" y="767213"/>
                  </a:lnTo>
                  <a:lnTo>
                    <a:pt x="998541" y="782914"/>
                  </a:lnTo>
                  <a:lnTo>
                    <a:pt x="970118" y="788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488181" y="7925828"/>
              <a:ext cx="1064260" cy="809625"/>
            </a:xfrm>
            <a:custGeom>
              <a:avLst/>
              <a:gdLst/>
              <a:ahLst/>
              <a:cxnLst/>
              <a:rect l="l" t="t" r="r" b="b"/>
              <a:pathLst>
                <a:path w="1064259" h="809625">
                  <a:moveTo>
                    <a:pt x="691184" y="362013"/>
                  </a:moveTo>
                  <a:lnTo>
                    <a:pt x="484251" y="224015"/>
                  </a:lnTo>
                  <a:lnTo>
                    <a:pt x="455447" y="207327"/>
                  </a:lnTo>
                  <a:lnTo>
                    <a:pt x="447789" y="204127"/>
                  </a:lnTo>
                  <a:lnTo>
                    <a:pt x="439788" y="203060"/>
                  </a:lnTo>
                  <a:lnTo>
                    <a:pt x="431787" y="204127"/>
                  </a:lnTo>
                  <a:lnTo>
                    <a:pt x="408495" y="234518"/>
                  </a:lnTo>
                  <a:lnTo>
                    <a:pt x="408495" y="489508"/>
                  </a:lnTo>
                  <a:lnTo>
                    <a:pt x="434416" y="520966"/>
                  </a:lnTo>
                  <a:lnTo>
                    <a:pt x="445160" y="520966"/>
                  </a:lnTo>
                  <a:lnTo>
                    <a:pt x="482015" y="501307"/>
                  </a:lnTo>
                  <a:lnTo>
                    <a:pt x="675538" y="389204"/>
                  </a:lnTo>
                  <a:lnTo>
                    <a:pt x="690118" y="370255"/>
                  </a:lnTo>
                  <a:lnTo>
                    <a:pt x="691184" y="362013"/>
                  </a:lnTo>
                  <a:close/>
                </a:path>
                <a:path w="1064259" h="809625">
                  <a:moveTo>
                    <a:pt x="1064006" y="83731"/>
                  </a:moveTo>
                  <a:lnTo>
                    <a:pt x="1057427" y="51168"/>
                  </a:lnTo>
                  <a:lnTo>
                    <a:pt x="1043139" y="29921"/>
                  </a:lnTo>
                  <a:lnTo>
                    <a:pt x="1043139" y="83731"/>
                  </a:lnTo>
                  <a:lnTo>
                    <a:pt x="1043139" y="655650"/>
                  </a:lnTo>
                  <a:lnTo>
                    <a:pt x="1043139" y="676579"/>
                  </a:lnTo>
                  <a:lnTo>
                    <a:pt x="1043139" y="725881"/>
                  </a:lnTo>
                  <a:lnTo>
                    <a:pt x="1038212" y="750303"/>
                  </a:lnTo>
                  <a:lnTo>
                    <a:pt x="1024788" y="770267"/>
                  </a:lnTo>
                  <a:lnTo>
                    <a:pt x="1004887" y="783729"/>
                  </a:lnTo>
                  <a:lnTo>
                    <a:pt x="980554" y="788670"/>
                  </a:lnTo>
                  <a:lnTo>
                    <a:pt x="83451" y="788670"/>
                  </a:lnTo>
                  <a:lnTo>
                    <a:pt x="59105" y="783729"/>
                  </a:lnTo>
                  <a:lnTo>
                    <a:pt x="39217" y="770267"/>
                  </a:lnTo>
                  <a:lnTo>
                    <a:pt x="25793" y="750303"/>
                  </a:lnTo>
                  <a:lnTo>
                    <a:pt x="20866" y="725881"/>
                  </a:lnTo>
                  <a:lnTo>
                    <a:pt x="20866" y="676579"/>
                  </a:lnTo>
                  <a:lnTo>
                    <a:pt x="1043139" y="676579"/>
                  </a:lnTo>
                  <a:lnTo>
                    <a:pt x="1043139" y="655650"/>
                  </a:lnTo>
                  <a:lnTo>
                    <a:pt x="20866" y="655650"/>
                  </a:lnTo>
                  <a:lnTo>
                    <a:pt x="20866" y="83731"/>
                  </a:lnTo>
                  <a:lnTo>
                    <a:pt x="25793" y="59309"/>
                  </a:lnTo>
                  <a:lnTo>
                    <a:pt x="39217" y="39344"/>
                  </a:lnTo>
                  <a:lnTo>
                    <a:pt x="59105" y="25869"/>
                  </a:lnTo>
                  <a:lnTo>
                    <a:pt x="83451" y="20929"/>
                  </a:lnTo>
                  <a:lnTo>
                    <a:pt x="980554" y="20929"/>
                  </a:lnTo>
                  <a:lnTo>
                    <a:pt x="1004887" y="25869"/>
                  </a:lnTo>
                  <a:lnTo>
                    <a:pt x="1024788" y="39344"/>
                  </a:lnTo>
                  <a:lnTo>
                    <a:pt x="1038212" y="59309"/>
                  </a:lnTo>
                  <a:lnTo>
                    <a:pt x="1043139" y="83731"/>
                  </a:lnTo>
                  <a:lnTo>
                    <a:pt x="1043139" y="29921"/>
                  </a:lnTo>
                  <a:lnTo>
                    <a:pt x="1039533" y="24549"/>
                  </a:lnTo>
                  <a:lnTo>
                    <a:pt x="1034186" y="20929"/>
                  </a:lnTo>
                  <a:lnTo>
                    <a:pt x="1013002" y="6591"/>
                  </a:lnTo>
                  <a:lnTo>
                    <a:pt x="980554" y="0"/>
                  </a:lnTo>
                  <a:lnTo>
                    <a:pt x="83451" y="0"/>
                  </a:lnTo>
                  <a:lnTo>
                    <a:pt x="51003" y="6591"/>
                  </a:lnTo>
                  <a:lnTo>
                    <a:pt x="24472" y="24549"/>
                  </a:lnTo>
                  <a:lnTo>
                    <a:pt x="6565" y="51168"/>
                  </a:lnTo>
                  <a:lnTo>
                    <a:pt x="0" y="83731"/>
                  </a:lnTo>
                  <a:lnTo>
                    <a:pt x="0" y="660336"/>
                  </a:lnTo>
                  <a:lnTo>
                    <a:pt x="0" y="671893"/>
                  </a:lnTo>
                  <a:lnTo>
                    <a:pt x="0" y="725881"/>
                  </a:lnTo>
                  <a:lnTo>
                    <a:pt x="6565" y="758444"/>
                  </a:lnTo>
                  <a:lnTo>
                    <a:pt x="24472" y="785050"/>
                  </a:lnTo>
                  <a:lnTo>
                    <a:pt x="51003" y="803021"/>
                  </a:lnTo>
                  <a:lnTo>
                    <a:pt x="83451" y="809612"/>
                  </a:lnTo>
                  <a:lnTo>
                    <a:pt x="980554" y="809612"/>
                  </a:lnTo>
                  <a:lnTo>
                    <a:pt x="1013002" y="803021"/>
                  </a:lnTo>
                  <a:lnTo>
                    <a:pt x="1034186" y="788670"/>
                  </a:lnTo>
                  <a:lnTo>
                    <a:pt x="1039533" y="785050"/>
                  </a:lnTo>
                  <a:lnTo>
                    <a:pt x="1057427" y="758444"/>
                  </a:lnTo>
                  <a:lnTo>
                    <a:pt x="1064006" y="725881"/>
                  </a:lnTo>
                  <a:lnTo>
                    <a:pt x="1064006" y="671893"/>
                  </a:lnTo>
                  <a:lnTo>
                    <a:pt x="1064006" y="660336"/>
                  </a:lnTo>
                  <a:lnTo>
                    <a:pt x="1064006" y="83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92656" y="8532857"/>
              <a:ext cx="117775" cy="118162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12368803" y="3201976"/>
            <a:ext cx="788670" cy="704215"/>
            <a:chOff x="12368803" y="3201976"/>
            <a:chExt cx="788670" cy="704215"/>
          </a:xfrm>
        </p:grpSpPr>
        <p:sp>
          <p:nvSpPr>
            <p:cNvPr id="90" name="object 90"/>
            <p:cNvSpPr/>
            <p:nvPr/>
          </p:nvSpPr>
          <p:spPr>
            <a:xfrm>
              <a:off x="12376529" y="3209767"/>
              <a:ext cx="773430" cy="689610"/>
            </a:xfrm>
            <a:custGeom>
              <a:avLst/>
              <a:gdLst/>
              <a:ahLst/>
              <a:cxnLst/>
              <a:rect l="l" t="t" r="r" b="b"/>
              <a:pathLst>
                <a:path w="773430" h="689610">
                  <a:moveTo>
                    <a:pt x="382450" y="689603"/>
                  </a:moveTo>
                  <a:lnTo>
                    <a:pt x="339658" y="658130"/>
                  </a:lnTo>
                  <a:lnTo>
                    <a:pt x="301112" y="628904"/>
                  </a:lnTo>
                  <a:lnTo>
                    <a:pt x="263260" y="598929"/>
                  </a:lnTo>
                  <a:lnTo>
                    <a:pt x="226332" y="567968"/>
                  </a:lnTo>
                  <a:lnTo>
                    <a:pt x="190557" y="535782"/>
                  </a:lnTo>
                  <a:lnTo>
                    <a:pt x="156163" y="502131"/>
                  </a:lnTo>
                  <a:lnTo>
                    <a:pt x="123381" y="466776"/>
                  </a:lnTo>
                  <a:lnTo>
                    <a:pt x="92439" y="429479"/>
                  </a:lnTo>
                  <a:lnTo>
                    <a:pt x="63567" y="390001"/>
                  </a:lnTo>
                  <a:lnTo>
                    <a:pt x="39116" y="350582"/>
                  </a:lnTo>
                  <a:lnTo>
                    <a:pt x="19421" y="309243"/>
                  </a:lnTo>
                  <a:lnTo>
                    <a:pt x="5907" y="265599"/>
                  </a:lnTo>
                  <a:lnTo>
                    <a:pt x="0" y="219266"/>
                  </a:lnTo>
                  <a:lnTo>
                    <a:pt x="4304" y="167052"/>
                  </a:lnTo>
                  <a:lnTo>
                    <a:pt x="19995" y="118511"/>
                  </a:lnTo>
                  <a:lnTo>
                    <a:pt x="45778" y="75661"/>
                  </a:lnTo>
                  <a:lnTo>
                    <a:pt x="80358" y="40520"/>
                  </a:lnTo>
                  <a:lnTo>
                    <a:pt x="122442" y="15106"/>
                  </a:lnTo>
                  <a:lnTo>
                    <a:pt x="169031" y="1650"/>
                  </a:lnTo>
                  <a:lnTo>
                    <a:pt x="217409" y="392"/>
                  </a:lnTo>
                  <a:lnTo>
                    <a:pt x="265520" y="10885"/>
                  </a:lnTo>
                  <a:lnTo>
                    <a:pt x="311312" y="32682"/>
                  </a:lnTo>
                  <a:lnTo>
                    <a:pt x="352729" y="65339"/>
                  </a:lnTo>
                  <a:lnTo>
                    <a:pt x="369318" y="81764"/>
                  </a:lnTo>
                  <a:lnTo>
                    <a:pt x="386803" y="99147"/>
                  </a:lnTo>
                  <a:lnTo>
                    <a:pt x="397123" y="88663"/>
                  </a:lnTo>
                  <a:lnTo>
                    <a:pt x="426068" y="59898"/>
                  </a:lnTo>
                  <a:lnTo>
                    <a:pt x="463587" y="31591"/>
                  </a:lnTo>
                  <a:lnTo>
                    <a:pt x="504322" y="12046"/>
                  </a:lnTo>
                  <a:lnTo>
                    <a:pt x="546846" y="1452"/>
                  </a:lnTo>
                  <a:lnTo>
                    <a:pt x="589736" y="0"/>
                  </a:lnTo>
                  <a:lnTo>
                    <a:pt x="631566" y="7878"/>
                  </a:lnTo>
                  <a:lnTo>
                    <a:pt x="670913" y="25279"/>
                  </a:lnTo>
                  <a:lnTo>
                    <a:pt x="706716" y="52498"/>
                  </a:lnTo>
                  <a:lnTo>
                    <a:pt x="735484" y="86918"/>
                  </a:lnTo>
                  <a:lnTo>
                    <a:pt x="756548" y="126958"/>
                  </a:lnTo>
                  <a:lnTo>
                    <a:pt x="769239" y="171035"/>
                  </a:lnTo>
                  <a:lnTo>
                    <a:pt x="772886" y="217567"/>
                  </a:lnTo>
                  <a:lnTo>
                    <a:pt x="766820" y="264972"/>
                  </a:lnTo>
                  <a:lnTo>
                    <a:pt x="750145" y="316372"/>
                  </a:lnTo>
                  <a:lnTo>
                    <a:pt x="726375" y="363916"/>
                  </a:lnTo>
                  <a:lnTo>
                    <a:pt x="697034" y="408373"/>
                  </a:lnTo>
                  <a:lnTo>
                    <a:pt x="663640" y="450508"/>
                  </a:lnTo>
                  <a:lnTo>
                    <a:pt x="629511" y="488649"/>
                  </a:lnTo>
                  <a:lnTo>
                    <a:pt x="593661" y="524843"/>
                  </a:lnTo>
                  <a:lnTo>
                    <a:pt x="556316" y="559344"/>
                  </a:lnTo>
                  <a:lnTo>
                    <a:pt x="517705" y="592404"/>
                  </a:lnTo>
                  <a:lnTo>
                    <a:pt x="478052" y="624277"/>
                  </a:lnTo>
                  <a:lnTo>
                    <a:pt x="437585" y="655215"/>
                  </a:lnTo>
                  <a:lnTo>
                    <a:pt x="396531" y="685471"/>
                  </a:lnTo>
                  <a:lnTo>
                    <a:pt x="392283" y="688558"/>
                  </a:lnTo>
                  <a:lnTo>
                    <a:pt x="382450" y="68960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2368803" y="3201976"/>
              <a:ext cx="788670" cy="704215"/>
            </a:xfrm>
            <a:custGeom>
              <a:avLst/>
              <a:gdLst/>
              <a:ahLst/>
              <a:cxnLst/>
              <a:rect l="l" t="t" r="r" b="b"/>
              <a:pathLst>
                <a:path w="788669" h="704214">
                  <a:moveTo>
                    <a:pt x="416126" y="95985"/>
                  </a:moveTo>
                  <a:lnTo>
                    <a:pt x="394485" y="95985"/>
                  </a:lnTo>
                  <a:lnTo>
                    <a:pt x="408903" y="81232"/>
                  </a:lnTo>
                  <a:lnTo>
                    <a:pt x="467438" y="32650"/>
                  </a:lnTo>
                  <a:lnTo>
                    <a:pt x="509629" y="12404"/>
                  </a:lnTo>
                  <a:lnTo>
                    <a:pt x="553689" y="1453"/>
                  </a:lnTo>
                  <a:lnTo>
                    <a:pt x="598165" y="0"/>
                  </a:lnTo>
                  <a:lnTo>
                    <a:pt x="641608" y="8248"/>
                  </a:lnTo>
                  <a:lnTo>
                    <a:pt x="656686" y="14931"/>
                  </a:lnTo>
                  <a:lnTo>
                    <a:pt x="580109" y="14931"/>
                  </a:lnTo>
                  <a:lnTo>
                    <a:pt x="530645" y="21991"/>
                  </a:lnTo>
                  <a:lnTo>
                    <a:pt x="482843" y="41587"/>
                  </a:lnTo>
                  <a:lnTo>
                    <a:pt x="439028" y="73389"/>
                  </a:lnTo>
                  <a:lnTo>
                    <a:pt x="419853" y="92165"/>
                  </a:lnTo>
                  <a:lnTo>
                    <a:pt x="416126" y="95985"/>
                  </a:lnTo>
                  <a:close/>
                </a:path>
                <a:path w="788669" h="704214">
                  <a:moveTo>
                    <a:pt x="398970" y="703979"/>
                  </a:moveTo>
                  <a:lnTo>
                    <a:pt x="388910" y="703979"/>
                  </a:lnTo>
                  <a:lnTo>
                    <a:pt x="384792" y="703045"/>
                  </a:lnTo>
                  <a:lnTo>
                    <a:pt x="343821" y="672924"/>
                  </a:lnTo>
                  <a:lnTo>
                    <a:pt x="305776" y="644117"/>
                  </a:lnTo>
                  <a:lnTo>
                    <a:pt x="268023" y="614277"/>
                  </a:lnTo>
                  <a:lnTo>
                    <a:pt x="230868" y="583201"/>
                  </a:lnTo>
                  <a:lnTo>
                    <a:pt x="194623" y="550685"/>
                  </a:lnTo>
                  <a:lnTo>
                    <a:pt x="159596" y="516527"/>
                  </a:lnTo>
                  <a:lnTo>
                    <a:pt x="126097" y="480522"/>
                  </a:lnTo>
                  <a:lnTo>
                    <a:pt x="94433" y="442468"/>
                  </a:lnTo>
                  <a:lnTo>
                    <a:pt x="64915" y="402161"/>
                  </a:lnTo>
                  <a:lnTo>
                    <a:pt x="37187" y="356755"/>
                  </a:lnTo>
                  <a:lnTo>
                    <a:pt x="17315" y="312989"/>
                  </a:lnTo>
                  <a:lnTo>
                    <a:pt x="5014" y="270101"/>
                  </a:lnTo>
                  <a:lnTo>
                    <a:pt x="0" y="227322"/>
                  </a:lnTo>
                  <a:lnTo>
                    <a:pt x="4416" y="173371"/>
                  </a:lnTo>
                  <a:lnTo>
                    <a:pt x="20586" y="123155"/>
                  </a:lnTo>
                  <a:lnTo>
                    <a:pt x="47255" y="78763"/>
                  </a:lnTo>
                  <a:lnTo>
                    <a:pt x="83169" y="42283"/>
                  </a:lnTo>
                  <a:lnTo>
                    <a:pt x="127075" y="15801"/>
                  </a:lnTo>
                  <a:lnTo>
                    <a:pt x="175551" y="1719"/>
                  </a:lnTo>
                  <a:lnTo>
                    <a:pt x="225705" y="300"/>
                  </a:lnTo>
                  <a:lnTo>
                    <a:pt x="275501" y="11104"/>
                  </a:lnTo>
                  <a:lnTo>
                    <a:pt x="283409" y="14871"/>
                  </a:lnTo>
                  <a:lnTo>
                    <a:pt x="206210" y="14871"/>
                  </a:lnTo>
                  <a:lnTo>
                    <a:pt x="187553" y="15802"/>
                  </a:lnTo>
                  <a:lnTo>
                    <a:pt x="133265" y="29993"/>
                  </a:lnTo>
                  <a:lnTo>
                    <a:pt x="92554" y="54579"/>
                  </a:lnTo>
                  <a:lnTo>
                    <a:pt x="59254" y="88494"/>
                  </a:lnTo>
                  <a:lnTo>
                    <a:pt x="34529" y="129796"/>
                  </a:lnTo>
                  <a:lnTo>
                    <a:pt x="19541" y="176543"/>
                  </a:lnTo>
                  <a:lnTo>
                    <a:pt x="15579" y="225251"/>
                  </a:lnTo>
                  <a:lnTo>
                    <a:pt x="15516" y="227322"/>
                  </a:lnTo>
                  <a:lnTo>
                    <a:pt x="20247" y="267349"/>
                  </a:lnTo>
                  <a:lnTo>
                    <a:pt x="32033" y="308153"/>
                  </a:lnTo>
                  <a:lnTo>
                    <a:pt x="51085" y="349934"/>
                  </a:lnTo>
                  <a:lnTo>
                    <a:pt x="77674" y="393421"/>
                  </a:lnTo>
                  <a:lnTo>
                    <a:pt x="106736" y="433087"/>
                  </a:lnTo>
                  <a:lnTo>
                    <a:pt x="137959" y="470574"/>
                  </a:lnTo>
                  <a:lnTo>
                    <a:pt x="171031" y="506077"/>
                  </a:lnTo>
                  <a:lnTo>
                    <a:pt x="205643" y="539791"/>
                  </a:lnTo>
                  <a:lnTo>
                    <a:pt x="241484" y="571912"/>
                  </a:lnTo>
                  <a:lnTo>
                    <a:pt x="278245" y="602636"/>
                  </a:lnTo>
                  <a:lnTo>
                    <a:pt x="315616" y="632159"/>
                  </a:lnTo>
                  <a:lnTo>
                    <a:pt x="353286" y="660675"/>
                  </a:lnTo>
                  <a:lnTo>
                    <a:pt x="390945" y="688380"/>
                  </a:lnTo>
                  <a:lnTo>
                    <a:pt x="392277" y="688902"/>
                  </a:lnTo>
                  <a:lnTo>
                    <a:pt x="423225" y="688902"/>
                  </a:lnTo>
                  <a:lnTo>
                    <a:pt x="405036" y="702262"/>
                  </a:lnTo>
                  <a:lnTo>
                    <a:pt x="398970" y="703979"/>
                  </a:lnTo>
                  <a:close/>
                </a:path>
                <a:path w="788669" h="704214">
                  <a:moveTo>
                    <a:pt x="392115" y="115435"/>
                  </a:moveTo>
                  <a:lnTo>
                    <a:pt x="354992" y="78617"/>
                  </a:lnTo>
                  <a:lnTo>
                    <a:pt x="321370" y="51131"/>
                  </a:lnTo>
                  <a:lnTo>
                    <a:pt x="284571" y="31156"/>
                  </a:lnTo>
                  <a:lnTo>
                    <a:pt x="245798" y="18985"/>
                  </a:lnTo>
                  <a:lnTo>
                    <a:pt x="206210" y="14871"/>
                  </a:lnTo>
                  <a:lnTo>
                    <a:pt x="283409" y="14871"/>
                  </a:lnTo>
                  <a:lnTo>
                    <a:pt x="322903" y="33687"/>
                  </a:lnTo>
                  <a:lnTo>
                    <a:pt x="365872" y="67609"/>
                  </a:lnTo>
                  <a:lnTo>
                    <a:pt x="377156" y="78763"/>
                  </a:lnTo>
                  <a:lnTo>
                    <a:pt x="394485" y="95985"/>
                  </a:lnTo>
                  <a:lnTo>
                    <a:pt x="416126" y="95985"/>
                  </a:lnTo>
                  <a:lnTo>
                    <a:pt x="404651" y="107746"/>
                  </a:lnTo>
                  <a:lnTo>
                    <a:pt x="396992" y="115420"/>
                  </a:lnTo>
                  <a:lnTo>
                    <a:pt x="392115" y="115435"/>
                  </a:lnTo>
                  <a:close/>
                </a:path>
                <a:path w="788669" h="704214">
                  <a:moveTo>
                    <a:pt x="423225" y="688902"/>
                  </a:moveTo>
                  <a:lnTo>
                    <a:pt x="392277" y="688902"/>
                  </a:lnTo>
                  <a:lnTo>
                    <a:pt x="397902" y="688316"/>
                  </a:lnTo>
                  <a:lnTo>
                    <a:pt x="439180" y="657934"/>
                  </a:lnTo>
                  <a:lnTo>
                    <a:pt x="478761" y="627736"/>
                  </a:lnTo>
                  <a:lnTo>
                    <a:pt x="518088" y="596217"/>
                  </a:lnTo>
                  <a:lnTo>
                    <a:pt x="556793" y="563196"/>
                  </a:lnTo>
                  <a:lnTo>
                    <a:pt x="594505" y="528488"/>
                  </a:lnTo>
                  <a:lnTo>
                    <a:pt x="630854" y="491913"/>
                  </a:lnTo>
                  <a:lnTo>
                    <a:pt x="665471" y="453288"/>
                  </a:lnTo>
                  <a:lnTo>
                    <a:pt x="694748" y="416745"/>
                  </a:lnTo>
                  <a:lnTo>
                    <a:pt x="723655" y="374125"/>
                  </a:lnTo>
                  <a:lnTo>
                    <a:pt x="748859" y="325511"/>
                  </a:lnTo>
                  <a:lnTo>
                    <a:pt x="767025" y="270987"/>
                  </a:lnTo>
                  <a:lnTo>
                    <a:pt x="772926" y="225251"/>
                  </a:lnTo>
                  <a:lnTo>
                    <a:pt x="769515" y="180392"/>
                  </a:lnTo>
                  <a:lnTo>
                    <a:pt x="757389" y="137911"/>
                  </a:lnTo>
                  <a:lnTo>
                    <a:pt x="737147" y="99308"/>
                  </a:lnTo>
                  <a:lnTo>
                    <a:pt x="709390" y="66084"/>
                  </a:lnTo>
                  <a:lnTo>
                    <a:pt x="674716" y="39739"/>
                  </a:lnTo>
                  <a:lnTo>
                    <a:pt x="628907" y="20737"/>
                  </a:lnTo>
                  <a:lnTo>
                    <a:pt x="580109" y="14931"/>
                  </a:lnTo>
                  <a:lnTo>
                    <a:pt x="656686" y="14931"/>
                  </a:lnTo>
                  <a:lnTo>
                    <a:pt x="719888" y="54728"/>
                  </a:lnTo>
                  <a:lnTo>
                    <a:pt x="749775" y="90414"/>
                  </a:lnTo>
                  <a:lnTo>
                    <a:pt x="771582" y="131848"/>
                  </a:lnTo>
                  <a:lnTo>
                    <a:pt x="784664" y="177421"/>
                  </a:lnTo>
                  <a:lnTo>
                    <a:pt x="788376" y="225522"/>
                  </a:lnTo>
                  <a:lnTo>
                    <a:pt x="782071" y="274540"/>
                  </a:lnTo>
                  <a:lnTo>
                    <a:pt x="763236" y="331243"/>
                  </a:lnTo>
                  <a:lnTo>
                    <a:pt x="737211" y="381617"/>
                  </a:lnTo>
                  <a:lnTo>
                    <a:pt x="707414" y="425645"/>
                  </a:lnTo>
                  <a:lnTo>
                    <a:pt x="677264" y="463307"/>
                  </a:lnTo>
                  <a:lnTo>
                    <a:pt x="642205" y="502434"/>
                  </a:lnTo>
                  <a:lnTo>
                    <a:pt x="605435" y="539451"/>
                  </a:lnTo>
                  <a:lnTo>
                    <a:pt x="567322" y="574547"/>
                  </a:lnTo>
                  <a:lnTo>
                    <a:pt x="528234" y="607913"/>
                  </a:lnTo>
                  <a:lnTo>
                    <a:pt x="488539" y="639738"/>
                  </a:lnTo>
                  <a:lnTo>
                    <a:pt x="448604" y="670212"/>
                  </a:lnTo>
                  <a:lnTo>
                    <a:pt x="423225" y="688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12456686" y="1557756"/>
            <a:ext cx="633730" cy="803275"/>
            <a:chOff x="12456686" y="1557756"/>
            <a:chExt cx="633730" cy="803275"/>
          </a:xfrm>
        </p:grpSpPr>
        <p:sp>
          <p:nvSpPr>
            <p:cNvPr id="93" name="object 93"/>
            <p:cNvSpPr/>
            <p:nvPr/>
          </p:nvSpPr>
          <p:spPr>
            <a:xfrm>
              <a:off x="12464590" y="1565621"/>
              <a:ext cx="617855" cy="788035"/>
            </a:xfrm>
            <a:custGeom>
              <a:avLst/>
              <a:gdLst/>
              <a:ahLst/>
              <a:cxnLst/>
              <a:rect l="l" t="t" r="r" b="b"/>
              <a:pathLst>
                <a:path w="617855" h="788035">
                  <a:moveTo>
                    <a:pt x="445874" y="787515"/>
                  </a:moveTo>
                  <a:lnTo>
                    <a:pt x="171137" y="787515"/>
                  </a:lnTo>
                  <a:lnTo>
                    <a:pt x="164053" y="780457"/>
                  </a:lnTo>
                  <a:lnTo>
                    <a:pt x="164053" y="611562"/>
                  </a:lnTo>
                  <a:lnTo>
                    <a:pt x="162331" y="597524"/>
                  </a:lnTo>
                  <a:lnTo>
                    <a:pt x="157341" y="584496"/>
                  </a:lnTo>
                  <a:lnTo>
                    <a:pt x="149348" y="573079"/>
                  </a:lnTo>
                  <a:lnTo>
                    <a:pt x="138616" y="563873"/>
                  </a:lnTo>
                  <a:lnTo>
                    <a:pt x="103153" y="536699"/>
                  </a:lnTo>
                  <a:lnTo>
                    <a:pt x="72021" y="504787"/>
                  </a:lnTo>
                  <a:lnTo>
                    <a:pt x="45754" y="468665"/>
                  </a:lnTo>
                  <a:lnTo>
                    <a:pt x="24884" y="428863"/>
                  </a:lnTo>
                  <a:lnTo>
                    <a:pt x="9947" y="385909"/>
                  </a:lnTo>
                  <a:lnTo>
                    <a:pt x="1474" y="340332"/>
                  </a:lnTo>
                  <a:lnTo>
                    <a:pt x="0" y="292662"/>
                  </a:lnTo>
                  <a:lnTo>
                    <a:pt x="5536" y="247162"/>
                  </a:lnTo>
                  <a:lnTo>
                    <a:pt x="17588" y="203848"/>
                  </a:lnTo>
                  <a:lnTo>
                    <a:pt x="35637" y="163253"/>
                  </a:lnTo>
                  <a:lnTo>
                    <a:pt x="59165" y="125911"/>
                  </a:lnTo>
                  <a:lnTo>
                    <a:pt x="87653" y="92354"/>
                  </a:lnTo>
                  <a:lnTo>
                    <a:pt x="120581" y="63115"/>
                  </a:lnTo>
                  <a:lnTo>
                    <a:pt x="157433" y="38728"/>
                  </a:lnTo>
                  <a:lnTo>
                    <a:pt x="197689" y="19724"/>
                  </a:lnTo>
                  <a:lnTo>
                    <a:pt x="240831" y="6637"/>
                  </a:lnTo>
                  <a:lnTo>
                    <a:pt x="286339" y="0"/>
                  </a:lnTo>
                  <a:lnTo>
                    <a:pt x="334752" y="323"/>
                  </a:lnTo>
                  <a:lnTo>
                    <a:pt x="381126" y="7783"/>
                  </a:lnTo>
                  <a:lnTo>
                    <a:pt x="424919" y="21838"/>
                  </a:lnTo>
                  <a:lnTo>
                    <a:pt x="465591" y="41950"/>
                  </a:lnTo>
                  <a:lnTo>
                    <a:pt x="502598" y="67577"/>
                  </a:lnTo>
                  <a:lnTo>
                    <a:pt x="535398" y="98181"/>
                  </a:lnTo>
                  <a:lnTo>
                    <a:pt x="563451" y="133220"/>
                  </a:lnTo>
                  <a:lnTo>
                    <a:pt x="586213" y="172155"/>
                  </a:lnTo>
                  <a:lnTo>
                    <a:pt x="603142" y="214446"/>
                  </a:lnTo>
                  <a:lnTo>
                    <a:pt x="613697" y="259553"/>
                  </a:lnTo>
                  <a:lnTo>
                    <a:pt x="617336" y="306936"/>
                  </a:lnTo>
                  <a:lnTo>
                    <a:pt x="612757" y="360009"/>
                  </a:lnTo>
                  <a:lnTo>
                    <a:pt x="599532" y="410123"/>
                  </a:lnTo>
                  <a:lnTo>
                    <a:pt x="578432" y="456513"/>
                  </a:lnTo>
                  <a:lnTo>
                    <a:pt x="550225" y="498416"/>
                  </a:lnTo>
                  <a:lnTo>
                    <a:pt x="515681" y="535069"/>
                  </a:lnTo>
                  <a:lnTo>
                    <a:pt x="475570" y="565710"/>
                  </a:lnTo>
                  <a:lnTo>
                    <a:pt x="466045" y="573719"/>
                  </a:lnTo>
                  <a:lnTo>
                    <a:pt x="458938" y="583709"/>
                  </a:lnTo>
                  <a:lnTo>
                    <a:pt x="454494" y="595147"/>
                  </a:lnTo>
                  <a:lnTo>
                    <a:pt x="452959" y="607496"/>
                  </a:lnTo>
                  <a:lnTo>
                    <a:pt x="452959" y="780457"/>
                  </a:lnTo>
                  <a:lnTo>
                    <a:pt x="445874" y="787515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2456686" y="1557756"/>
              <a:ext cx="633730" cy="803275"/>
            </a:xfrm>
            <a:custGeom>
              <a:avLst/>
              <a:gdLst/>
              <a:ahLst/>
              <a:cxnLst/>
              <a:rect l="l" t="t" r="r" b="b"/>
              <a:pathLst>
                <a:path w="633730" h="803275">
                  <a:moveTo>
                    <a:pt x="445039" y="803264"/>
                  </a:moveTo>
                  <a:lnTo>
                    <a:pt x="187781" y="803264"/>
                  </a:lnTo>
                  <a:lnTo>
                    <a:pt x="178550" y="801402"/>
                  </a:lnTo>
                  <a:lnTo>
                    <a:pt x="171005" y="796330"/>
                  </a:lnTo>
                  <a:lnTo>
                    <a:pt x="165914" y="788812"/>
                  </a:lnTo>
                  <a:lnTo>
                    <a:pt x="164046" y="779615"/>
                  </a:lnTo>
                  <a:lnTo>
                    <a:pt x="164046" y="619425"/>
                  </a:lnTo>
                  <a:lnTo>
                    <a:pt x="162553" y="607212"/>
                  </a:lnTo>
                  <a:lnTo>
                    <a:pt x="158242" y="595978"/>
                  </a:lnTo>
                  <a:lnTo>
                    <a:pt x="151361" y="586191"/>
                  </a:lnTo>
                  <a:lnTo>
                    <a:pt x="142161" y="578317"/>
                  </a:lnTo>
                  <a:lnTo>
                    <a:pt x="104387" y="549314"/>
                  </a:lnTo>
                  <a:lnTo>
                    <a:pt x="71932" y="515749"/>
                  </a:lnTo>
                  <a:lnTo>
                    <a:pt x="45096" y="478212"/>
                  </a:lnTo>
                  <a:lnTo>
                    <a:pt x="24183" y="437294"/>
                  </a:lnTo>
                  <a:lnTo>
                    <a:pt x="9494" y="393588"/>
                  </a:lnTo>
                  <a:lnTo>
                    <a:pt x="1333" y="347683"/>
                  </a:lnTo>
                  <a:lnTo>
                    <a:pt x="0" y="300172"/>
                  </a:lnTo>
                  <a:lnTo>
                    <a:pt x="5662" y="253192"/>
                  </a:lnTo>
                  <a:lnTo>
                    <a:pt x="17954" y="208589"/>
                  </a:lnTo>
                  <a:lnTo>
                    <a:pt x="36366" y="166886"/>
                  </a:lnTo>
                  <a:lnTo>
                    <a:pt x="60385" y="128606"/>
                  </a:lnTo>
                  <a:lnTo>
                    <a:pt x="89503" y="94268"/>
                  </a:lnTo>
                  <a:lnTo>
                    <a:pt x="123208" y="64396"/>
                  </a:lnTo>
                  <a:lnTo>
                    <a:pt x="160990" y="39512"/>
                  </a:lnTo>
                  <a:lnTo>
                    <a:pt x="202338" y="20136"/>
                  </a:lnTo>
                  <a:lnTo>
                    <a:pt x="246742" y="6792"/>
                  </a:lnTo>
                  <a:lnTo>
                    <a:pt x="293691" y="0"/>
                  </a:lnTo>
                  <a:lnTo>
                    <a:pt x="346473" y="559"/>
                  </a:lnTo>
                  <a:lnTo>
                    <a:pt x="397480" y="9501"/>
                  </a:lnTo>
                  <a:lnTo>
                    <a:pt x="413010" y="14965"/>
                  </a:lnTo>
                  <a:lnTo>
                    <a:pt x="309398" y="14965"/>
                  </a:lnTo>
                  <a:lnTo>
                    <a:pt x="302113" y="15219"/>
                  </a:lnTo>
                  <a:lnTo>
                    <a:pt x="245382" y="23289"/>
                  </a:lnTo>
                  <a:lnTo>
                    <a:pt x="199019" y="38468"/>
                  </a:lnTo>
                  <a:lnTo>
                    <a:pt x="156373" y="60585"/>
                  </a:lnTo>
                  <a:lnTo>
                    <a:pt x="118110" y="88958"/>
                  </a:lnTo>
                  <a:lnTo>
                    <a:pt x="84894" y="122909"/>
                  </a:lnTo>
                  <a:lnTo>
                    <a:pt x="57390" y="161756"/>
                  </a:lnTo>
                  <a:lnTo>
                    <a:pt x="36264" y="204821"/>
                  </a:lnTo>
                  <a:lnTo>
                    <a:pt x="22182" y="251422"/>
                  </a:lnTo>
                  <a:lnTo>
                    <a:pt x="15807" y="300880"/>
                  </a:lnTo>
                  <a:lnTo>
                    <a:pt x="17922" y="353415"/>
                  </a:lnTo>
                  <a:lnTo>
                    <a:pt x="28804" y="403743"/>
                  </a:lnTo>
                  <a:lnTo>
                    <a:pt x="47996" y="450974"/>
                  </a:lnTo>
                  <a:lnTo>
                    <a:pt x="75043" y="494214"/>
                  </a:lnTo>
                  <a:lnTo>
                    <a:pt x="109488" y="532574"/>
                  </a:lnTo>
                  <a:lnTo>
                    <a:pt x="150876" y="565161"/>
                  </a:lnTo>
                  <a:lnTo>
                    <a:pt x="163065" y="575576"/>
                  </a:lnTo>
                  <a:lnTo>
                    <a:pt x="172180" y="588504"/>
                  </a:lnTo>
                  <a:lnTo>
                    <a:pt x="177892" y="603327"/>
                  </a:lnTo>
                  <a:lnTo>
                    <a:pt x="179869" y="619425"/>
                  </a:lnTo>
                  <a:lnTo>
                    <a:pt x="179869" y="783961"/>
                  </a:lnTo>
                  <a:lnTo>
                    <a:pt x="183419" y="787498"/>
                  </a:lnTo>
                  <a:lnTo>
                    <a:pt x="467173" y="787498"/>
                  </a:lnTo>
                  <a:lnTo>
                    <a:pt x="466906" y="788812"/>
                  </a:lnTo>
                  <a:lnTo>
                    <a:pt x="461815" y="796330"/>
                  </a:lnTo>
                  <a:lnTo>
                    <a:pt x="454269" y="801402"/>
                  </a:lnTo>
                  <a:lnTo>
                    <a:pt x="445039" y="803264"/>
                  </a:lnTo>
                  <a:close/>
                </a:path>
                <a:path w="633730" h="803275">
                  <a:moveTo>
                    <a:pt x="467173" y="787498"/>
                  </a:moveTo>
                  <a:lnTo>
                    <a:pt x="449401" y="787498"/>
                  </a:lnTo>
                  <a:lnTo>
                    <a:pt x="452951" y="783961"/>
                  </a:lnTo>
                  <a:lnTo>
                    <a:pt x="452951" y="615360"/>
                  </a:lnTo>
                  <a:lnTo>
                    <a:pt x="468158" y="576184"/>
                  </a:lnTo>
                  <a:lnTo>
                    <a:pt x="519456" y="536093"/>
                  </a:lnTo>
                  <a:lnTo>
                    <a:pt x="553447" y="499634"/>
                  </a:lnTo>
                  <a:lnTo>
                    <a:pt x="580696" y="458423"/>
                  </a:lnTo>
                  <a:lnTo>
                    <a:pt x="600737" y="413314"/>
                  </a:lnTo>
                  <a:lnTo>
                    <a:pt x="613104" y="365155"/>
                  </a:lnTo>
                  <a:lnTo>
                    <a:pt x="617329" y="314799"/>
                  </a:lnTo>
                  <a:lnTo>
                    <a:pt x="613214" y="265606"/>
                  </a:lnTo>
                  <a:lnTo>
                    <a:pt x="601154" y="218095"/>
                  </a:lnTo>
                  <a:lnTo>
                    <a:pt x="581580" y="173250"/>
                  </a:lnTo>
                  <a:lnTo>
                    <a:pt x="554921" y="132054"/>
                  </a:lnTo>
                  <a:lnTo>
                    <a:pt x="521606" y="95491"/>
                  </a:lnTo>
                  <a:lnTo>
                    <a:pt x="486000" y="67012"/>
                  </a:lnTo>
                  <a:lnTo>
                    <a:pt x="447159" y="44528"/>
                  </a:lnTo>
                  <a:lnTo>
                    <a:pt x="405624" y="28232"/>
                  </a:lnTo>
                  <a:lnTo>
                    <a:pt x="361940" y="18313"/>
                  </a:lnTo>
                  <a:lnTo>
                    <a:pt x="316649" y="14965"/>
                  </a:lnTo>
                  <a:lnTo>
                    <a:pt x="413010" y="14965"/>
                  </a:lnTo>
                  <a:lnTo>
                    <a:pt x="491186" y="51469"/>
                  </a:lnTo>
                  <a:lnTo>
                    <a:pt x="532395" y="83963"/>
                  </a:lnTo>
                  <a:lnTo>
                    <a:pt x="567463" y="122448"/>
                  </a:lnTo>
                  <a:lnTo>
                    <a:pt x="595525" y="165810"/>
                  </a:lnTo>
                  <a:lnTo>
                    <a:pt x="616128" y="213012"/>
                  </a:lnTo>
                  <a:lnTo>
                    <a:pt x="628821" y="263021"/>
                  </a:lnTo>
                  <a:lnTo>
                    <a:pt x="633153" y="314799"/>
                  </a:lnTo>
                  <a:lnTo>
                    <a:pt x="628705" y="367802"/>
                  </a:lnTo>
                  <a:lnTo>
                    <a:pt x="615689" y="418492"/>
                  </a:lnTo>
                  <a:lnTo>
                    <a:pt x="594595" y="465973"/>
                  </a:lnTo>
                  <a:lnTo>
                    <a:pt x="565915" y="509348"/>
                  </a:lnTo>
                  <a:lnTo>
                    <a:pt x="530139" y="547722"/>
                  </a:lnTo>
                  <a:lnTo>
                    <a:pt x="487757" y="580199"/>
                  </a:lnTo>
                  <a:lnTo>
                    <a:pt x="479776" y="586892"/>
                  </a:lnTo>
                  <a:lnTo>
                    <a:pt x="473808" y="595249"/>
                  </a:lnTo>
                  <a:lnTo>
                    <a:pt x="470069" y="604872"/>
                  </a:lnTo>
                  <a:lnTo>
                    <a:pt x="468774" y="615360"/>
                  </a:lnTo>
                  <a:lnTo>
                    <a:pt x="468774" y="779615"/>
                  </a:lnTo>
                  <a:lnTo>
                    <a:pt x="467173" y="787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2628643" y="2171623"/>
              <a:ext cx="288925" cy="181610"/>
            </a:xfrm>
            <a:custGeom>
              <a:avLst/>
              <a:gdLst/>
              <a:ahLst/>
              <a:cxnLst/>
              <a:rect l="l" t="t" r="r" b="b"/>
              <a:pathLst>
                <a:path w="288925" h="181610">
                  <a:moveTo>
                    <a:pt x="281821" y="181513"/>
                  </a:moveTo>
                  <a:lnTo>
                    <a:pt x="7084" y="181513"/>
                  </a:lnTo>
                  <a:lnTo>
                    <a:pt x="0" y="174455"/>
                  </a:lnTo>
                  <a:lnTo>
                    <a:pt x="0" y="0"/>
                  </a:lnTo>
                  <a:lnTo>
                    <a:pt x="288905" y="0"/>
                  </a:lnTo>
                  <a:lnTo>
                    <a:pt x="288905" y="174455"/>
                  </a:lnTo>
                  <a:lnTo>
                    <a:pt x="281821" y="18151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2620733" y="2163740"/>
              <a:ext cx="304800" cy="197485"/>
            </a:xfrm>
            <a:custGeom>
              <a:avLst/>
              <a:gdLst/>
              <a:ahLst/>
              <a:cxnLst/>
              <a:rect l="l" t="t" r="r" b="b"/>
              <a:pathLst>
                <a:path w="304800" h="197485">
                  <a:moveTo>
                    <a:pt x="280993" y="197279"/>
                  </a:moveTo>
                  <a:lnTo>
                    <a:pt x="23734" y="197279"/>
                  </a:lnTo>
                  <a:lnTo>
                    <a:pt x="14504" y="195418"/>
                  </a:lnTo>
                  <a:lnTo>
                    <a:pt x="6959" y="190345"/>
                  </a:lnTo>
                  <a:lnTo>
                    <a:pt x="1868" y="182827"/>
                  </a:lnTo>
                  <a:lnTo>
                    <a:pt x="0" y="173631"/>
                  </a:lnTo>
                  <a:lnTo>
                    <a:pt x="0" y="3529"/>
                  </a:lnTo>
                  <a:lnTo>
                    <a:pt x="3542" y="0"/>
                  </a:lnTo>
                  <a:lnTo>
                    <a:pt x="301185" y="0"/>
                  </a:lnTo>
                  <a:lnTo>
                    <a:pt x="304728" y="3529"/>
                  </a:lnTo>
                  <a:lnTo>
                    <a:pt x="304728" y="15765"/>
                  </a:lnTo>
                  <a:lnTo>
                    <a:pt x="15823" y="15765"/>
                  </a:lnTo>
                  <a:lnTo>
                    <a:pt x="15823" y="177976"/>
                  </a:lnTo>
                  <a:lnTo>
                    <a:pt x="19373" y="181513"/>
                  </a:lnTo>
                  <a:lnTo>
                    <a:pt x="303127" y="181513"/>
                  </a:lnTo>
                  <a:lnTo>
                    <a:pt x="302860" y="182827"/>
                  </a:lnTo>
                  <a:lnTo>
                    <a:pt x="297769" y="190345"/>
                  </a:lnTo>
                  <a:lnTo>
                    <a:pt x="290223" y="195418"/>
                  </a:lnTo>
                  <a:lnTo>
                    <a:pt x="280993" y="197279"/>
                  </a:lnTo>
                  <a:close/>
                </a:path>
                <a:path w="304800" h="197485">
                  <a:moveTo>
                    <a:pt x="303127" y="181513"/>
                  </a:moveTo>
                  <a:lnTo>
                    <a:pt x="285355" y="181513"/>
                  </a:lnTo>
                  <a:lnTo>
                    <a:pt x="288905" y="177976"/>
                  </a:lnTo>
                  <a:lnTo>
                    <a:pt x="288905" y="15765"/>
                  </a:lnTo>
                  <a:lnTo>
                    <a:pt x="304728" y="15765"/>
                  </a:lnTo>
                  <a:lnTo>
                    <a:pt x="304728" y="173631"/>
                  </a:lnTo>
                  <a:lnTo>
                    <a:pt x="303127" y="181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93189" y="1864676"/>
              <a:ext cx="124936" cy="21389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28127" y="1628421"/>
              <a:ext cx="252951" cy="24097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2590473" y="2216703"/>
              <a:ext cx="365760" cy="40005"/>
            </a:xfrm>
            <a:custGeom>
              <a:avLst/>
              <a:gdLst/>
              <a:ahLst/>
              <a:cxnLst/>
              <a:rect l="l" t="t" r="r" b="b"/>
              <a:pathLst>
                <a:path w="365759" h="40005">
                  <a:moveTo>
                    <a:pt x="0" y="39761"/>
                  </a:moveTo>
                  <a:lnTo>
                    <a:pt x="365246" y="0"/>
                  </a:lnTo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2582133" y="2208374"/>
              <a:ext cx="382270" cy="56515"/>
            </a:xfrm>
            <a:custGeom>
              <a:avLst/>
              <a:gdLst/>
              <a:ahLst/>
              <a:cxnLst/>
              <a:rect l="l" t="t" r="r" b="b"/>
              <a:pathLst>
                <a:path w="382270" h="56514">
                  <a:moveTo>
                    <a:pt x="8618" y="55973"/>
                  </a:moveTo>
                  <a:lnTo>
                    <a:pt x="8328" y="55973"/>
                  </a:lnTo>
                  <a:lnTo>
                    <a:pt x="4345" y="55973"/>
                  </a:lnTo>
                  <a:lnTo>
                    <a:pt x="919" y="52982"/>
                  </a:lnTo>
                  <a:lnTo>
                    <a:pt x="0" y="44618"/>
                  </a:lnTo>
                  <a:lnTo>
                    <a:pt x="3136" y="40726"/>
                  </a:lnTo>
                  <a:lnTo>
                    <a:pt x="372730" y="492"/>
                  </a:lnTo>
                  <a:lnTo>
                    <a:pt x="376991" y="0"/>
                  </a:lnTo>
                  <a:lnTo>
                    <a:pt x="380978" y="3140"/>
                  </a:lnTo>
                  <a:lnTo>
                    <a:pt x="381928" y="11801"/>
                  </a:lnTo>
                  <a:lnTo>
                    <a:pt x="378791" y="15692"/>
                  </a:lnTo>
                  <a:lnTo>
                    <a:pt x="8618" y="55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2590473" y="2276939"/>
              <a:ext cx="365760" cy="40005"/>
            </a:xfrm>
            <a:custGeom>
              <a:avLst/>
              <a:gdLst/>
              <a:ahLst/>
              <a:cxnLst/>
              <a:rect l="l" t="t" r="r" b="b"/>
              <a:pathLst>
                <a:path w="365759" h="40005">
                  <a:moveTo>
                    <a:pt x="0" y="39761"/>
                  </a:moveTo>
                  <a:lnTo>
                    <a:pt x="365246" y="0"/>
                  </a:lnTo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2582133" y="2268596"/>
              <a:ext cx="382270" cy="56515"/>
            </a:xfrm>
            <a:custGeom>
              <a:avLst/>
              <a:gdLst/>
              <a:ahLst/>
              <a:cxnLst/>
              <a:rect l="l" t="t" r="r" b="b"/>
              <a:pathLst>
                <a:path w="382270" h="56514">
                  <a:moveTo>
                    <a:pt x="8618" y="55984"/>
                  </a:moveTo>
                  <a:lnTo>
                    <a:pt x="8328" y="55984"/>
                  </a:lnTo>
                  <a:lnTo>
                    <a:pt x="4345" y="55984"/>
                  </a:lnTo>
                  <a:lnTo>
                    <a:pt x="919" y="52993"/>
                  </a:lnTo>
                  <a:lnTo>
                    <a:pt x="0" y="44629"/>
                  </a:lnTo>
                  <a:lnTo>
                    <a:pt x="3136" y="40738"/>
                  </a:lnTo>
                  <a:lnTo>
                    <a:pt x="372730" y="504"/>
                  </a:lnTo>
                  <a:lnTo>
                    <a:pt x="376991" y="0"/>
                  </a:lnTo>
                  <a:lnTo>
                    <a:pt x="380978" y="3152"/>
                  </a:lnTo>
                  <a:lnTo>
                    <a:pt x="381928" y="11812"/>
                  </a:lnTo>
                  <a:lnTo>
                    <a:pt x="378791" y="15704"/>
                  </a:lnTo>
                  <a:lnTo>
                    <a:pt x="8618" y="55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" name="object 103"/>
          <p:cNvGrpSpPr/>
          <p:nvPr/>
        </p:nvGrpSpPr>
        <p:grpSpPr>
          <a:xfrm>
            <a:off x="12505577" y="4780791"/>
            <a:ext cx="523875" cy="809625"/>
            <a:chOff x="12505577" y="4780791"/>
            <a:chExt cx="523875" cy="809625"/>
          </a:xfrm>
        </p:grpSpPr>
        <p:sp>
          <p:nvSpPr>
            <p:cNvPr id="104" name="object 104"/>
            <p:cNvSpPr/>
            <p:nvPr/>
          </p:nvSpPr>
          <p:spPr>
            <a:xfrm>
              <a:off x="12505577" y="5186617"/>
              <a:ext cx="523875" cy="273685"/>
            </a:xfrm>
            <a:custGeom>
              <a:avLst/>
              <a:gdLst/>
              <a:ahLst/>
              <a:cxnLst/>
              <a:rect l="l" t="t" r="r" b="b"/>
              <a:pathLst>
                <a:path w="523875" h="273685">
                  <a:moveTo>
                    <a:pt x="261683" y="273062"/>
                  </a:moveTo>
                  <a:lnTo>
                    <a:pt x="214706" y="268801"/>
                  </a:lnTo>
                  <a:lnTo>
                    <a:pt x="170466" y="256520"/>
                  </a:lnTo>
                  <a:lnTo>
                    <a:pt x="129709" y="236969"/>
                  </a:lnTo>
                  <a:lnTo>
                    <a:pt x="93179" y="210901"/>
                  </a:lnTo>
                  <a:lnTo>
                    <a:pt x="61620" y="179066"/>
                  </a:lnTo>
                  <a:lnTo>
                    <a:pt x="35778" y="142216"/>
                  </a:lnTo>
                  <a:lnTo>
                    <a:pt x="16398" y="101102"/>
                  </a:lnTo>
                  <a:lnTo>
                    <a:pt x="4223" y="56475"/>
                  </a:lnTo>
                  <a:lnTo>
                    <a:pt x="0" y="9086"/>
                  </a:lnTo>
                  <a:lnTo>
                    <a:pt x="0" y="4068"/>
                  </a:lnTo>
                  <a:lnTo>
                    <a:pt x="4033" y="0"/>
                  </a:lnTo>
                  <a:lnTo>
                    <a:pt x="13982" y="0"/>
                  </a:lnTo>
                  <a:lnTo>
                    <a:pt x="18016" y="4068"/>
                  </a:lnTo>
                  <a:lnTo>
                    <a:pt x="18016" y="9086"/>
                  </a:lnTo>
                  <a:lnTo>
                    <a:pt x="22975" y="58562"/>
                  </a:lnTo>
                  <a:lnTo>
                    <a:pt x="37194" y="104673"/>
                  </a:lnTo>
                  <a:lnTo>
                    <a:pt x="59686" y="146422"/>
                  </a:lnTo>
                  <a:lnTo>
                    <a:pt x="89464" y="182814"/>
                  </a:lnTo>
                  <a:lnTo>
                    <a:pt x="125540" y="212852"/>
                  </a:lnTo>
                  <a:lnTo>
                    <a:pt x="166926" y="235541"/>
                  </a:lnTo>
                  <a:lnTo>
                    <a:pt x="212636" y="249885"/>
                  </a:lnTo>
                  <a:lnTo>
                    <a:pt x="261683" y="254888"/>
                  </a:lnTo>
                  <a:lnTo>
                    <a:pt x="310729" y="249885"/>
                  </a:lnTo>
                  <a:lnTo>
                    <a:pt x="356439" y="235541"/>
                  </a:lnTo>
                  <a:lnTo>
                    <a:pt x="397825" y="212852"/>
                  </a:lnTo>
                  <a:lnTo>
                    <a:pt x="433901" y="182814"/>
                  </a:lnTo>
                  <a:lnTo>
                    <a:pt x="463679" y="146422"/>
                  </a:lnTo>
                  <a:lnTo>
                    <a:pt x="486171" y="104673"/>
                  </a:lnTo>
                  <a:lnTo>
                    <a:pt x="500390" y="58562"/>
                  </a:lnTo>
                  <a:lnTo>
                    <a:pt x="505350" y="9086"/>
                  </a:lnTo>
                  <a:lnTo>
                    <a:pt x="505350" y="4068"/>
                  </a:lnTo>
                  <a:lnTo>
                    <a:pt x="509383" y="0"/>
                  </a:lnTo>
                  <a:lnTo>
                    <a:pt x="519332" y="0"/>
                  </a:lnTo>
                  <a:lnTo>
                    <a:pt x="523366" y="4068"/>
                  </a:lnTo>
                  <a:lnTo>
                    <a:pt x="523366" y="9086"/>
                  </a:lnTo>
                  <a:lnTo>
                    <a:pt x="519142" y="56475"/>
                  </a:lnTo>
                  <a:lnTo>
                    <a:pt x="506967" y="101102"/>
                  </a:lnTo>
                  <a:lnTo>
                    <a:pt x="487587" y="142216"/>
                  </a:lnTo>
                  <a:lnTo>
                    <a:pt x="461745" y="179066"/>
                  </a:lnTo>
                  <a:lnTo>
                    <a:pt x="430186" y="210901"/>
                  </a:lnTo>
                  <a:lnTo>
                    <a:pt x="393656" y="236969"/>
                  </a:lnTo>
                  <a:lnTo>
                    <a:pt x="352899" y="256520"/>
                  </a:lnTo>
                  <a:lnTo>
                    <a:pt x="308659" y="268801"/>
                  </a:lnTo>
                  <a:lnTo>
                    <a:pt x="261683" y="273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84156" y="5441505"/>
              <a:ext cx="166209" cy="14891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2604666" y="4789879"/>
              <a:ext cx="325755" cy="570230"/>
            </a:xfrm>
            <a:custGeom>
              <a:avLst/>
              <a:gdLst/>
              <a:ahLst/>
              <a:cxnLst/>
              <a:rect l="l" t="t" r="r" b="b"/>
              <a:pathLst>
                <a:path w="325754" h="570229">
                  <a:moveTo>
                    <a:pt x="162595" y="569842"/>
                  </a:moveTo>
                  <a:lnTo>
                    <a:pt x="119370" y="563983"/>
                  </a:lnTo>
                  <a:lnTo>
                    <a:pt x="80530" y="547448"/>
                  </a:lnTo>
                  <a:lnTo>
                    <a:pt x="47623" y="521801"/>
                  </a:lnTo>
                  <a:lnTo>
                    <a:pt x="22199" y="488606"/>
                  </a:lnTo>
                  <a:lnTo>
                    <a:pt x="5808" y="449425"/>
                  </a:lnTo>
                  <a:lnTo>
                    <a:pt x="0" y="405822"/>
                  </a:lnTo>
                  <a:lnTo>
                    <a:pt x="0" y="164019"/>
                  </a:lnTo>
                  <a:lnTo>
                    <a:pt x="5808" y="120416"/>
                  </a:lnTo>
                  <a:lnTo>
                    <a:pt x="22199" y="81235"/>
                  </a:lnTo>
                  <a:lnTo>
                    <a:pt x="47623" y="48040"/>
                  </a:lnTo>
                  <a:lnTo>
                    <a:pt x="80530" y="22393"/>
                  </a:lnTo>
                  <a:lnTo>
                    <a:pt x="119370" y="5858"/>
                  </a:lnTo>
                  <a:lnTo>
                    <a:pt x="162595" y="0"/>
                  </a:lnTo>
                  <a:lnTo>
                    <a:pt x="205819" y="5858"/>
                  </a:lnTo>
                  <a:lnTo>
                    <a:pt x="244660" y="22393"/>
                  </a:lnTo>
                  <a:lnTo>
                    <a:pt x="277567" y="48040"/>
                  </a:lnTo>
                  <a:lnTo>
                    <a:pt x="302991" y="81235"/>
                  </a:lnTo>
                  <a:lnTo>
                    <a:pt x="319382" y="120416"/>
                  </a:lnTo>
                  <a:lnTo>
                    <a:pt x="325190" y="164019"/>
                  </a:lnTo>
                  <a:lnTo>
                    <a:pt x="325190" y="405822"/>
                  </a:lnTo>
                  <a:lnTo>
                    <a:pt x="319382" y="449425"/>
                  </a:lnTo>
                  <a:lnTo>
                    <a:pt x="302991" y="488606"/>
                  </a:lnTo>
                  <a:lnTo>
                    <a:pt x="277567" y="521801"/>
                  </a:lnTo>
                  <a:lnTo>
                    <a:pt x="244660" y="547448"/>
                  </a:lnTo>
                  <a:lnTo>
                    <a:pt x="205819" y="563983"/>
                  </a:lnTo>
                  <a:lnTo>
                    <a:pt x="162595" y="56984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2595657" y="4780800"/>
              <a:ext cx="343535" cy="588010"/>
            </a:xfrm>
            <a:custGeom>
              <a:avLst/>
              <a:gdLst/>
              <a:ahLst/>
              <a:cxnLst/>
              <a:rect l="l" t="t" r="r" b="b"/>
              <a:pathLst>
                <a:path w="343534" h="588010">
                  <a:moveTo>
                    <a:pt x="343204" y="173101"/>
                  </a:moveTo>
                  <a:lnTo>
                    <a:pt x="337058" y="127139"/>
                  </a:lnTo>
                  <a:lnTo>
                    <a:pt x="325183" y="98806"/>
                  </a:lnTo>
                  <a:lnTo>
                    <a:pt x="325183" y="173101"/>
                  </a:lnTo>
                  <a:lnTo>
                    <a:pt x="325183" y="334162"/>
                  </a:lnTo>
                  <a:lnTo>
                    <a:pt x="325183" y="352336"/>
                  </a:lnTo>
                  <a:lnTo>
                    <a:pt x="325183" y="414909"/>
                  </a:lnTo>
                  <a:lnTo>
                    <a:pt x="317334" y="463829"/>
                  </a:lnTo>
                  <a:lnTo>
                    <a:pt x="295516" y="506349"/>
                  </a:lnTo>
                  <a:lnTo>
                    <a:pt x="262242" y="539915"/>
                  </a:lnTo>
                  <a:lnTo>
                    <a:pt x="220091" y="561924"/>
                  </a:lnTo>
                  <a:lnTo>
                    <a:pt x="171602" y="569836"/>
                  </a:lnTo>
                  <a:lnTo>
                    <a:pt x="123101" y="561924"/>
                  </a:lnTo>
                  <a:lnTo>
                    <a:pt x="80949" y="539915"/>
                  </a:lnTo>
                  <a:lnTo>
                    <a:pt x="47688" y="506349"/>
                  </a:lnTo>
                  <a:lnTo>
                    <a:pt x="25857" y="463829"/>
                  </a:lnTo>
                  <a:lnTo>
                    <a:pt x="18008" y="414909"/>
                  </a:lnTo>
                  <a:lnTo>
                    <a:pt x="18008" y="352336"/>
                  </a:lnTo>
                  <a:lnTo>
                    <a:pt x="325183" y="352336"/>
                  </a:lnTo>
                  <a:lnTo>
                    <a:pt x="325183" y="334162"/>
                  </a:lnTo>
                  <a:lnTo>
                    <a:pt x="18008" y="334162"/>
                  </a:lnTo>
                  <a:lnTo>
                    <a:pt x="18008" y="173101"/>
                  </a:lnTo>
                  <a:lnTo>
                    <a:pt x="25857" y="124193"/>
                  </a:lnTo>
                  <a:lnTo>
                    <a:pt x="47688" y="81661"/>
                  </a:lnTo>
                  <a:lnTo>
                    <a:pt x="80949" y="48107"/>
                  </a:lnTo>
                  <a:lnTo>
                    <a:pt x="123101" y="26085"/>
                  </a:lnTo>
                  <a:lnTo>
                    <a:pt x="171602" y="18173"/>
                  </a:lnTo>
                  <a:lnTo>
                    <a:pt x="220091" y="26085"/>
                  </a:lnTo>
                  <a:lnTo>
                    <a:pt x="262242" y="48107"/>
                  </a:lnTo>
                  <a:lnTo>
                    <a:pt x="295516" y="81661"/>
                  </a:lnTo>
                  <a:lnTo>
                    <a:pt x="317334" y="124193"/>
                  </a:lnTo>
                  <a:lnTo>
                    <a:pt x="325183" y="173101"/>
                  </a:lnTo>
                  <a:lnTo>
                    <a:pt x="325183" y="98806"/>
                  </a:lnTo>
                  <a:lnTo>
                    <a:pt x="319735" y="85801"/>
                  </a:lnTo>
                  <a:lnTo>
                    <a:pt x="292874" y="50761"/>
                  </a:lnTo>
                  <a:lnTo>
                    <a:pt x="258140" y="23660"/>
                  </a:lnTo>
                  <a:lnTo>
                    <a:pt x="245249" y="18173"/>
                  </a:lnTo>
                  <a:lnTo>
                    <a:pt x="217157" y="6197"/>
                  </a:lnTo>
                  <a:lnTo>
                    <a:pt x="171602" y="0"/>
                  </a:lnTo>
                  <a:lnTo>
                    <a:pt x="126034" y="6197"/>
                  </a:lnTo>
                  <a:lnTo>
                    <a:pt x="85051" y="23660"/>
                  </a:lnTo>
                  <a:lnTo>
                    <a:pt x="50317" y="50761"/>
                  </a:lnTo>
                  <a:lnTo>
                    <a:pt x="23456" y="85801"/>
                  </a:lnTo>
                  <a:lnTo>
                    <a:pt x="6134" y="127139"/>
                  </a:lnTo>
                  <a:lnTo>
                    <a:pt x="0" y="173101"/>
                  </a:lnTo>
                  <a:lnTo>
                    <a:pt x="0" y="414909"/>
                  </a:lnTo>
                  <a:lnTo>
                    <a:pt x="6134" y="460870"/>
                  </a:lnTo>
                  <a:lnTo>
                    <a:pt x="23456" y="502208"/>
                  </a:lnTo>
                  <a:lnTo>
                    <a:pt x="50317" y="537260"/>
                  </a:lnTo>
                  <a:lnTo>
                    <a:pt x="85051" y="564349"/>
                  </a:lnTo>
                  <a:lnTo>
                    <a:pt x="126034" y="581825"/>
                  </a:lnTo>
                  <a:lnTo>
                    <a:pt x="171602" y="588010"/>
                  </a:lnTo>
                  <a:lnTo>
                    <a:pt x="217157" y="581825"/>
                  </a:lnTo>
                  <a:lnTo>
                    <a:pt x="245249" y="569836"/>
                  </a:lnTo>
                  <a:lnTo>
                    <a:pt x="258140" y="564349"/>
                  </a:lnTo>
                  <a:lnTo>
                    <a:pt x="292874" y="537260"/>
                  </a:lnTo>
                  <a:lnTo>
                    <a:pt x="319735" y="502208"/>
                  </a:lnTo>
                  <a:lnTo>
                    <a:pt x="337058" y="460870"/>
                  </a:lnTo>
                  <a:lnTo>
                    <a:pt x="343204" y="414909"/>
                  </a:lnTo>
                  <a:lnTo>
                    <a:pt x="343204" y="348272"/>
                  </a:lnTo>
                  <a:lnTo>
                    <a:pt x="343204" y="338239"/>
                  </a:lnTo>
                  <a:lnTo>
                    <a:pt x="343204" y="173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8" name="object 10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391304" y="6429825"/>
            <a:ext cx="754893" cy="809624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12462297" y="7923972"/>
            <a:ext cx="609600" cy="809625"/>
            <a:chOff x="12462297" y="7923972"/>
            <a:chExt cx="609600" cy="809625"/>
          </a:xfrm>
        </p:grpSpPr>
        <p:sp>
          <p:nvSpPr>
            <p:cNvPr id="110" name="object 110"/>
            <p:cNvSpPr/>
            <p:nvPr/>
          </p:nvSpPr>
          <p:spPr>
            <a:xfrm>
              <a:off x="12469428" y="7931138"/>
              <a:ext cx="405130" cy="713105"/>
            </a:xfrm>
            <a:custGeom>
              <a:avLst/>
              <a:gdLst/>
              <a:ahLst/>
              <a:cxnLst/>
              <a:rect l="l" t="t" r="r" b="b"/>
              <a:pathLst>
                <a:path w="405129" h="713104">
                  <a:moveTo>
                    <a:pt x="379999" y="712756"/>
                  </a:moveTo>
                  <a:lnTo>
                    <a:pt x="24965" y="712756"/>
                  </a:lnTo>
                  <a:lnTo>
                    <a:pt x="15247" y="710786"/>
                  </a:lnTo>
                  <a:lnTo>
                    <a:pt x="7312" y="705412"/>
                  </a:lnTo>
                  <a:lnTo>
                    <a:pt x="1961" y="697441"/>
                  </a:lnTo>
                  <a:lnTo>
                    <a:pt x="0" y="687680"/>
                  </a:lnTo>
                  <a:lnTo>
                    <a:pt x="0" y="25075"/>
                  </a:lnTo>
                  <a:lnTo>
                    <a:pt x="1961" y="15315"/>
                  </a:lnTo>
                  <a:lnTo>
                    <a:pt x="7312" y="7344"/>
                  </a:lnTo>
                  <a:lnTo>
                    <a:pt x="15247" y="1970"/>
                  </a:lnTo>
                  <a:lnTo>
                    <a:pt x="24965" y="0"/>
                  </a:lnTo>
                  <a:lnTo>
                    <a:pt x="379999" y="0"/>
                  </a:lnTo>
                  <a:lnTo>
                    <a:pt x="389717" y="1970"/>
                  </a:lnTo>
                  <a:lnTo>
                    <a:pt x="397652" y="7344"/>
                  </a:lnTo>
                  <a:lnTo>
                    <a:pt x="403003" y="15315"/>
                  </a:lnTo>
                  <a:lnTo>
                    <a:pt x="404964" y="25075"/>
                  </a:lnTo>
                  <a:lnTo>
                    <a:pt x="404964" y="687680"/>
                  </a:lnTo>
                  <a:lnTo>
                    <a:pt x="403003" y="697441"/>
                  </a:lnTo>
                  <a:lnTo>
                    <a:pt x="397652" y="705412"/>
                  </a:lnTo>
                  <a:lnTo>
                    <a:pt x="389717" y="710786"/>
                  </a:lnTo>
                  <a:lnTo>
                    <a:pt x="379999" y="7127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2462297" y="7923972"/>
              <a:ext cx="419734" cy="727710"/>
            </a:xfrm>
            <a:custGeom>
              <a:avLst/>
              <a:gdLst/>
              <a:ahLst/>
              <a:cxnLst/>
              <a:rect l="l" t="t" r="r" b="b"/>
              <a:pathLst>
                <a:path w="419734" h="727709">
                  <a:moveTo>
                    <a:pt x="387130" y="727085"/>
                  </a:moveTo>
                  <a:lnTo>
                    <a:pt x="32098" y="727085"/>
                  </a:lnTo>
                  <a:lnTo>
                    <a:pt x="19615" y="724548"/>
                  </a:lnTo>
                  <a:lnTo>
                    <a:pt x="9411" y="717632"/>
                  </a:lnTo>
                  <a:lnTo>
                    <a:pt x="2526" y="707383"/>
                  </a:lnTo>
                  <a:lnTo>
                    <a:pt x="0" y="694845"/>
                  </a:lnTo>
                  <a:lnTo>
                    <a:pt x="0" y="32240"/>
                  </a:lnTo>
                  <a:lnTo>
                    <a:pt x="2526" y="19702"/>
                  </a:lnTo>
                  <a:lnTo>
                    <a:pt x="9411" y="9453"/>
                  </a:lnTo>
                  <a:lnTo>
                    <a:pt x="19615" y="2537"/>
                  </a:lnTo>
                  <a:lnTo>
                    <a:pt x="32098" y="0"/>
                  </a:lnTo>
                  <a:lnTo>
                    <a:pt x="387130" y="0"/>
                  </a:lnTo>
                  <a:lnTo>
                    <a:pt x="399613" y="2537"/>
                  </a:lnTo>
                  <a:lnTo>
                    <a:pt x="409817" y="9453"/>
                  </a:lnTo>
                  <a:lnTo>
                    <a:pt x="413092" y="14329"/>
                  </a:lnTo>
                  <a:lnTo>
                    <a:pt x="22265" y="14329"/>
                  </a:lnTo>
                  <a:lnTo>
                    <a:pt x="14265" y="22364"/>
                  </a:lnTo>
                  <a:lnTo>
                    <a:pt x="14265" y="704721"/>
                  </a:lnTo>
                  <a:lnTo>
                    <a:pt x="22265" y="712756"/>
                  </a:lnTo>
                  <a:lnTo>
                    <a:pt x="413092" y="712756"/>
                  </a:lnTo>
                  <a:lnTo>
                    <a:pt x="409817" y="717632"/>
                  </a:lnTo>
                  <a:lnTo>
                    <a:pt x="399613" y="724548"/>
                  </a:lnTo>
                  <a:lnTo>
                    <a:pt x="387130" y="727085"/>
                  </a:lnTo>
                  <a:close/>
                </a:path>
                <a:path w="419734" h="727709">
                  <a:moveTo>
                    <a:pt x="413092" y="712756"/>
                  </a:moveTo>
                  <a:lnTo>
                    <a:pt x="396962" y="712756"/>
                  </a:lnTo>
                  <a:lnTo>
                    <a:pt x="404963" y="704721"/>
                  </a:lnTo>
                  <a:lnTo>
                    <a:pt x="404963" y="22364"/>
                  </a:lnTo>
                  <a:lnTo>
                    <a:pt x="396962" y="14329"/>
                  </a:lnTo>
                  <a:lnTo>
                    <a:pt x="413092" y="14329"/>
                  </a:lnTo>
                  <a:lnTo>
                    <a:pt x="416702" y="19702"/>
                  </a:lnTo>
                  <a:lnTo>
                    <a:pt x="419228" y="32240"/>
                  </a:lnTo>
                  <a:lnTo>
                    <a:pt x="419228" y="694845"/>
                  </a:lnTo>
                  <a:lnTo>
                    <a:pt x="416702" y="707383"/>
                  </a:lnTo>
                  <a:lnTo>
                    <a:pt x="413092" y="712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2846178" y="8146075"/>
              <a:ext cx="217804" cy="283210"/>
            </a:xfrm>
            <a:custGeom>
              <a:avLst/>
              <a:gdLst/>
              <a:ahLst/>
              <a:cxnLst/>
              <a:rect l="l" t="t" r="r" b="b"/>
              <a:pathLst>
                <a:path w="217805" h="283209">
                  <a:moveTo>
                    <a:pt x="92810" y="282883"/>
                  </a:moveTo>
                  <a:lnTo>
                    <a:pt x="92810" y="200847"/>
                  </a:lnTo>
                  <a:lnTo>
                    <a:pt x="0" y="200847"/>
                  </a:lnTo>
                  <a:lnTo>
                    <a:pt x="0" y="82036"/>
                  </a:lnTo>
                  <a:lnTo>
                    <a:pt x="92810" y="82036"/>
                  </a:lnTo>
                  <a:lnTo>
                    <a:pt x="92810" y="0"/>
                  </a:lnTo>
                  <a:lnTo>
                    <a:pt x="217456" y="141441"/>
                  </a:lnTo>
                  <a:lnTo>
                    <a:pt x="92810" y="28288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2839045" y="8138314"/>
              <a:ext cx="232410" cy="297815"/>
            </a:xfrm>
            <a:custGeom>
              <a:avLst/>
              <a:gdLst/>
              <a:ahLst/>
              <a:cxnLst/>
              <a:rect l="l" t="t" r="r" b="b"/>
              <a:pathLst>
                <a:path w="232409" h="297815">
                  <a:moveTo>
                    <a:pt x="101946" y="297807"/>
                  </a:moveTo>
                  <a:lnTo>
                    <a:pt x="99094" y="297807"/>
                  </a:lnTo>
                  <a:lnTo>
                    <a:pt x="98241" y="297657"/>
                  </a:lnTo>
                  <a:lnTo>
                    <a:pt x="94643" y="296286"/>
                  </a:lnTo>
                  <a:lnTo>
                    <a:pt x="92811" y="293620"/>
                  </a:lnTo>
                  <a:lnTo>
                    <a:pt x="92811" y="215772"/>
                  </a:lnTo>
                  <a:lnTo>
                    <a:pt x="3193" y="215772"/>
                  </a:lnTo>
                  <a:lnTo>
                    <a:pt x="0" y="212564"/>
                  </a:lnTo>
                  <a:lnTo>
                    <a:pt x="0" y="85841"/>
                  </a:lnTo>
                  <a:lnTo>
                    <a:pt x="3193" y="82633"/>
                  </a:lnTo>
                  <a:lnTo>
                    <a:pt x="92811" y="82633"/>
                  </a:lnTo>
                  <a:lnTo>
                    <a:pt x="92811" y="4782"/>
                  </a:lnTo>
                  <a:lnTo>
                    <a:pt x="94643" y="2116"/>
                  </a:lnTo>
                  <a:lnTo>
                    <a:pt x="100181" y="0"/>
                  </a:lnTo>
                  <a:lnTo>
                    <a:pt x="103315" y="780"/>
                  </a:lnTo>
                  <a:lnTo>
                    <a:pt x="126125" y="26664"/>
                  </a:lnTo>
                  <a:lnTo>
                    <a:pt x="107077" y="26664"/>
                  </a:lnTo>
                  <a:lnTo>
                    <a:pt x="107077" y="93754"/>
                  </a:lnTo>
                  <a:lnTo>
                    <a:pt x="103883" y="96962"/>
                  </a:lnTo>
                  <a:lnTo>
                    <a:pt x="14265" y="96962"/>
                  </a:lnTo>
                  <a:lnTo>
                    <a:pt x="14265" y="201443"/>
                  </a:lnTo>
                  <a:lnTo>
                    <a:pt x="103883" y="201443"/>
                  </a:lnTo>
                  <a:lnTo>
                    <a:pt x="107077" y="204651"/>
                  </a:lnTo>
                  <a:lnTo>
                    <a:pt x="107077" y="271738"/>
                  </a:lnTo>
                  <a:lnTo>
                    <a:pt x="126128" y="271738"/>
                  </a:lnTo>
                  <a:lnTo>
                    <a:pt x="103904" y="296957"/>
                  </a:lnTo>
                  <a:lnTo>
                    <a:pt x="101946" y="297807"/>
                  </a:lnTo>
                  <a:close/>
                </a:path>
                <a:path w="232409" h="297815">
                  <a:moveTo>
                    <a:pt x="126128" y="271738"/>
                  </a:moveTo>
                  <a:lnTo>
                    <a:pt x="107077" y="271738"/>
                  </a:lnTo>
                  <a:lnTo>
                    <a:pt x="215063" y="149203"/>
                  </a:lnTo>
                  <a:lnTo>
                    <a:pt x="107077" y="26664"/>
                  </a:lnTo>
                  <a:lnTo>
                    <a:pt x="126125" y="26664"/>
                  </a:lnTo>
                  <a:lnTo>
                    <a:pt x="232317" y="147167"/>
                  </a:lnTo>
                  <a:lnTo>
                    <a:pt x="232317" y="151239"/>
                  </a:lnTo>
                  <a:lnTo>
                    <a:pt x="126128" y="271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2469428" y="7935838"/>
              <a:ext cx="270510" cy="790575"/>
            </a:xfrm>
            <a:custGeom>
              <a:avLst/>
              <a:gdLst/>
              <a:ahLst/>
              <a:cxnLst/>
              <a:rect l="l" t="t" r="r" b="b"/>
              <a:pathLst>
                <a:path w="270509" h="790575">
                  <a:moveTo>
                    <a:pt x="249468" y="790263"/>
                  </a:moveTo>
                  <a:lnTo>
                    <a:pt x="16923" y="713840"/>
                  </a:lnTo>
                  <a:lnTo>
                    <a:pt x="0" y="690101"/>
                  </a:lnTo>
                  <a:lnTo>
                    <a:pt x="0" y="24754"/>
                  </a:lnTo>
                  <a:lnTo>
                    <a:pt x="2388" y="14024"/>
                  </a:lnTo>
                  <a:lnTo>
                    <a:pt x="8781" y="5661"/>
                  </a:lnTo>
                  <a:lnTo>
                    <a:pt x="18021" y="656"/>
                  </a:lnTo>
                  <a:lnTo>
                    <a:pt x="28948" y="0"/>
                  </a:lnTo>
                  <a:lnTo>
                    <a:pt x="249504" y="35805"/>
                  </a:lnTo>
                  <a:lnTo>
                    <a:pt x="257884" y="38771"/>
                  </a:lnTo>
                  <a:lnTo>
                    <a:pt x="264530" y="44305"/>
                  </a:lnTo>
                  <a:lnTo>
                    <a:pt x="268908" y="51777"/>
                  </a:lnTo>
                  <a:lnTo>
                    <a:pt x="270486" y="60560"/>
                  </a:lnTo>
                  <a:lnTo>
                    <a:pt x="270486" y="765482"/>
                  </a:lnTo>
                  <a:lnTo>
                    <a:pt x="267606" y="777218"/>
                  </a:lnTo>
                  <a:lnTo>
                    <a:pt x="260055" y="785870"/>
                  </a:lnTo>
                  <a:lnTo>
                    <a:pt x="249468" y="79026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2462297" y="7928410"/>
              <a:ext cx="285115" cy="805815"/>
            </a:xfrm>
            <a:custGeom>
              <a:avLst/>
              <a:gdLst/>
              <a:ahLst/>
              <a:cxnLst/>
              <a:rect l="l" t="t" r="r" b="b"/>
              <a:pathLst>
                <a:path w="285115" h="805815">
                  <a:moveTo>
                    <a:pt x="259327" y="805187"/>
                  </a:moveTo>
                  <a:lnTo>
                    <a:pt x="249275" y="805187"/>
                  </a:lnTo>
                  <a:lnTo>
                    <a:pt x="245754" y="804606"/>
                  </a:lnTo>
                  <a:lnTo>
                    <a:pt x="21757" y="728053"/>
                  </a:lnTo>
                  <a:lnTo>
                    <a:pt x="0" y="697530"/>
                  </a:lnTo>
                  <a:lnTo>
                    <a:pt x="0" y="32182"/>
                  </a:lnTo>
                  <a:lnTo>
                    <a:pt x="23455" y="1134"/>
                  </a:lnTo>
                  <a:lnTo>
                    <a:pt x="30250" y="0"/>
                  </a:lnTo>
                  <a:lnTo>
                    <a:pt x="37217" y="355"/>
                  </a:lnTo>
                  <a:lnTo>
                    <a:pt x="119234" y="13669"/>
                  </a:lnTo>
                  <a:lnTo>
                    <a:pt x="29788" y="13669"/>
                  </a:lnTo>
                  <a:lnTo>
                    <a:pt x="24526" y="15132"/>
                  </a:lnTo>
                  <a:lnTo>
                    <a:pt x="16554" y="21950"/>
                  </a:lnTo>
                  <a:lnTo>
                    <a:pt x="14265" y="26924"/>
                  </a:lnTo>
                  <a:lnTo>
                    <a:pt x="14265" y="705202"/>
                  </a:lnTo>
                  <a:lnTo>
                    <a:pt x="19124" y="712016"/>
                  </a:lnTo>
                  <a:lnTo>
                    <a:pt x="252431" y="791760"/>
                  </a:lnTo>
                  <a:lnTo>
                    <a:pt x="278486" y="791760"/>
                  </a:lnTo>
                  <a:lnTo>
                    <a:pt x="277030" y="793924"/>
                  </a:lnTo>
                  <a:lnTo>
                    <a:pt x="271339" y="799124"/>
                  </a:lnTo>
                  <a:lnTo>
                    <a:pt x="265770" y="803130"/>
                  </a:lnTo>
                  <a:lnTo>
                    <a:pt x="259327" y="805187"/>
                  </a:lnTo>
                  <a:close/>
                </a:path>
                <a:path w="285115" h="805815">
                  <a:moveTo>
                    <a:pt x="278486" y="791760"/>
                  </a:moveTo>
                  <a:lnTo>
                    <a:pt x="252431" y="791760"/>
                  </a:lnTo>
                  <a:lnTo>
                    <a:pt x="258303" y="790875"/>
                  </a:lnTo>
                  <a:lnTo>
                    <a:pt x="267769" y="784068"/>
                  </a:lnTo>
                  <a:lnTo>
                    <a:pt x="270486" y="778761"/>
                  </a:lnTo>
                  <a:lnTo>
                    <a:pt x="270486" y="59151"/>
                  </a:lnTo>
                  <a:lnTo>
                    <a:pt x="264182" y="51717"/>
                  </a:lnTo>
                  <a:lnTo>
                    <a:pt x="29788" y="13669"/>
                  </a:lnTo>
                  <a:lnTo>
                    <a:pt x="119234" y="13669"/>
                  </a:lnTo>
                  <a:lnTo>
                    <a:pt x="257773" y="36160"/>
                  </a:lnTo>
                  <a:lnTo>
                    <a:pt x="284752" y="67988"/>
                  </a:lnTo>
                  <a:lnTo>
                    <a:pt x="284752" y="772911"/>
                  </a:lnTo>
                  <a:lnTo>
                    <a:pt x="283854" y="780588"/>
                  </a:lnTo>
                  <a:lnTo>
                    <a:pt x="281241" y="787668"/>
                  </a:lnTo>
                  <a:lnTo>
                    <a:pt x="278486" y="791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14228841" y="3138748"/>
            <a:ext cx="580390" cy="809625"/>
            <a:chOff x="14228841" y="3138748"/>
            <a:chExt cx="580390" cy="809625"/>
          </a:xfrm>
        </p:grpSpPr>
        <p:sp>
          <p:nvSpPr>
            <p:cNvPr id="117" name="object 117"/>
            <p:cNvSpPr/>
            <p:nvPr/>
          </p:nvSpPr>
          <p:spPr>
            <a:xfrm>
              <a:off x="14393204" y="3145914"/>
              <a:ext cx="408940" cy="713105"/>
            </a:xfrm>
            <a:custGeom>
              <a:avLst/>
              <a:gdLst/>
              <a:ahLst/>
              <a:cxnLst/>
              <a:rect l="l" t="t" r="r" b="b"/>
              <a:pathLst>
                <a:path w="408940" h="713104">
                  <a:moveTo>
                    <a:pt x="383396" y="712756"/>
                  </a:moveTo>
                  <a:lnTo>
                    <a:pt x="25188" y="712756"/>
                  </a:lnTo>
                  <a:lnTo>
                    <a:pt x="15383" y="710785"/>
                  </a:lnTo>
                  <a:lnTo>
                    <a:pt x="7377" y="705412"/>
                  </a:lnTo>
                  <a:lnTo>
                    <a:pt x="1979" y="697441"/>
                  </a:lnTo>
                  <a:lnTo>
                    <a:pt x="0" y="687680"/>
                  </a:lnTo>
                  <a:lnTo>
                    <a:pt x="0" y="25075"/>
                  </a:lnTo>
                  <a:lnTo>
                    <a:pt x="1979" y="15315"/>
                  </a:lnTo>
                  <a:lnTo>
                    <a:pt x="7377" y="7344"/>
                  </a:lnTo>
                  <a:lnTo>
                    <a:pt x="15383" y="1970"/>
                  </a:lnTo>
                  <a:lnTo>
                    <a:pt x="25188" y="0"/>
                  </a:lnTo>
                  <a:lnTo>
                    <a:pt x="383396" y="0"/>
                  </a:lnTo>
                  <a:lnTo>
                    <a:pt x="393201" y="1970"/>
                  </a:lnTo>
                  <a:lnTo>
                    <a:pt x="401207" y="7344"/>
                  </a:lnTo>
                  <a:lnTo>
                    <a:pt x="406605" y="15315"/>
                  </a:lnTo>
                  <a:lnTo>
                    <a:pt x="408585" y="25075"/>
                  </a:lnTo>
                  <a:lnTo>
                    <a:pt x="408585" y="687680"/>
                  </a:lnTo>
                  <a:lnTo>
                    <a:pt x="406605" y="697441"/>
                  </a:lnTo>
                  <a:lnTo>
                    <a:pt x="401207" y="705412"/>
                  </a:lnTo>
                  <a:lnTo>
                    <a:pt x="393201" y="710785"/>
                  </a:lnTo>
                  <a:lnTo>
                    <a:pt x="383396" y="7127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4386008" y="3138748"/>
              <a:ext cx="423545" cy="727710"/>
            </a:xfrm>
            <a:custGeom>
              <a:avLst/>
              <a:gdLst/>
              <a:ahLst/>
              <a:cxnLst/>
              <a:rect l="l" t="t" r="r" b="b"/>
              <a:pathLst>
                <a:path w="423544" h="727710">
                  <a:moveTo>
                    <a:pt x="390591" y="727085"/>
                  </a:moveTo>
                  <a:lnTo>
                    <a:pt x="32385" y="727085"/>
                  </a:lnTo>
                  <a:lnTo>
                    <a:pt x="19790" y="724548"/>
                  </a:lnTo>
                  <a:lnTo>
                    <a:pt x="9495" y="717632"/>
                  </a:lnTo>
                  <a:lnTo>
                    <a:pt x="2548" y="707383"/>
                  </a:lnTo>
                  <a:lnTo>
                    <a:pt x="0" y="694845"/>
                  </a:lnTo>
                  <a:lnTo>
                    <a:pt x="0" y="32240"/>
                  </a:lnTo>
                  <a:lnTo>
                    <a:pt x="2548" y="19702"/>
                  </a:lnTo>
                  <a:lnTo>
                    <a:pt x="9495" y="9453"/>
                  </a:lnTo>
                  <a:lnTo>
                    <a:pt x="19790" y="2537"/>
                  </a:lnTo>
                  <a:lnTo>
                    <a:pt x="32385" y="0"/>
                  </a:lnTo>
                  <a:lnTo>
                    <a:pt x="390591" y="0"/>
                  </a:lnTo>
                  <a:lnTo>
                    <a:pt x="403185" y="2537"/>
                  </a:lnTo>
                  <a:lnTo>
                    <a:pt x="413480" y="9453"/>
                  </a:lnTo>
                  <a:lnTo>
                    <a:pt x="416785" y="14329"/>
                  </a:lnTo>
                  <a:lnTo>
                    <a:pt x="22464" y="14329"/>
                  </a:lnTo>
                  <a:lnTo>
                    <a:pt x="14393" y="22364"/>
                  </a:lnTo>
                  <a:lnTo>
                    <a:pt x="14393" y="704721"/>
                  </a:lnTo>
                  <a:lnTo>
                    <a:pt x="22464" y="712756"/>
                  </a:lnTo>
                  <a:lnTo>
                    <a:pt x="416785" y="712756"/>
                  </a:lnTo>
                  <a:lnTo>
                    <a:pt x="413480" y="717632"/>
                  </a:lnTo>
                  <a:lnTo>
                    <a:pt x="403185" y="724548"/>
                  </a:lnTo>
                  <a:lnTo>
                    <a:pt x="390591" y="727085"/>
                  </a:lnTo>
                  <a:close/>
                </a:path>
                <a:path w="423544" h="727710">
                  <a:moveTo>
                    <a:pt x="416785" y="712756"/>
                  </a:moveTo>
                  <a:lnTo>
                    <a:pt x="400511" y="712756"/>
                  </a:lnTo>
                  <a:lnTo>
                    <a:pt x="408583" y="704721"/>
                  </a:lnTo>
                  <a:lnTo>
                    <a:pt x="408583" y="22364"/>
                  </a:lnTo>
                  <a:lnTo>
                    <a:pt x="400511" y="14329"/>
                  </a:lnTo>
                  <a:lnTo>
                    <a:pt x="416785" y="14329"/>
                  </a:lnTo>
                  <a:lnTo>
                    <a:pt x="420427" y="19702"/>
                  </a:lnTo>
                  <a:lnTo>
                    <a:pt x="422976" y="32240"/>
                  </a:lnTo>
                  <a:lnTo>
                    <a:pt x="422976" y="694845"/>
                  </a:lnTo>
                  <a:lnTo>
                    <a:pt x="420427" y="707383"/>
                  </a:lnTo>
                  <a:lnTo>
                    <a:pt x="416785" y="712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4236037" y="3360851"/>
              <a:ext cx="219710" cy="283210"/>
            </a:xfrm>
            <a:custGeom>
              <a:avLst/>
              <a:gdLst/>
              <a:ahLst/>
              <a:cxnLst/>
              <a:rect l="l" t="t" r="r" b="b"/>
              <a:pathLst>
                <a:path w="219709" h="283210">
                  <a:moveTo>
                    <a:pt x="93640" y="282883"/>
                  </a:moveTo>
                  <a:lnTo>
                    <a:pt x="93640" y="200847"/>
                  </a:lnTo>
                  <a:lnTo>
                    <a:pt x="0" y="200847"/>
                  </a:lnTo>
                  <a:lnTo>
                    <a:pt x="0" y="82036"/>
                  </a:lnTo>
                  <a:lnTo>
                    <a:pt x="93640" y="82036"/>
                  </a:lnTo>
                  <a:lnTo>
                    <a:pt x="93640" y="0"/>
                  </a:lnTo>
                  <a:lnTo>
                    <a:pt x="219400" y="141441"/>
                  </a:lnTo>
                  <a:lnTo>
                    <a:pt x="93640" y="28288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4228841" y="3353094"/>
              <a:ext cx="234950" cy="297815"/>
            </a:xfrm>
            <a:custGeom>
              <a:avLst/>
              <a:gdLst/>
              <a:ahLst/>
              <a:cxnLst/>
              <a:rect l="l" t="t" r="r" b="b"/>
              <a:pathLst>
                <a:path w="234950" h="297814">
                  <a:moveTo>
                    <a:pt x="102858" y="297804"/>
                  </a:moveTo>
                  <a:lnTo>
                    <a:pt x="99980" y="297804"/>
                  </a:lnTo>
                  <a:lnTo>
                    <a:pt x="99119" y="297653"/>
                  </a:lnTo>
                  <a:lnTo>
                    <a:pt x="95489" y="296282"/>
                  </a:lnTo>
                  <a:lnTo>
                    <a:pt x="93641" y="293616"/>
                  </a:lnTo>
                  <a:lnTo>
                    <a:pt x="93641" y="215768"/>
                  </a:lnTo>
                  <a:lnTo>
                    <a:pt x="3222" y="215768"/>
                  </a:lnTo>
                  <a:lnTo>
                    <a:pt x="0" y="212561"/>
                  </a:lnTo>
                  <a:lnTo>
                    <a:pt x="0" y="85838"/>
                  </a:lnTo>
                  <a:lnTo>
                    <a:pt x="3222" y="82630"/>
                  </a:lnTo>
                  <a:lnTo>
                    <a:pt x="93641" y="82630"/>
                  </a:lnTo>
                  <a:lnTo>
                    <a:pt x="93641" y="4778"/>
                  </a:lnTo>
                  <a:lnTo>
                    <a:pt x="95489" y="2112"/>
                  </a:lnTo>
                  <a:lnTo>
                    <a:pt x="101080" y="0"/>
                  </a:lnTo>
                  <a:lnTo>
                    <a:pt x="104235" y="769"/>
                  </a:lnTo>
                  <a:lnTo>
                    <a:pt x="127255" y="26660"/>
                  </a:lnTo>
                  <a:lnTo>
                    <a:pt x="108034" y="26660"/>
                  </a:lnTo>
                  <a:lnTo>
                    <a:pt x="108034" y="93751"/>
                  </a:lnTo>
                  <a:lnTo>
                    <a:pt x="104812" y="96959"/>
                  </a:lnTo>
                  <a:lnTo>
                    <a:pt x="14393" y="96959"/>
                  </a:lnTo>
                  <a:lnTo>
                    <a:pt x="14393" y="201439"/>
                  </a:lnTo>
                  <a:lnTo>
                    <a:pt x="104812" y="201439"/>
                  </a:lnTo>
                  <a:lnTo>
                    <a:pt x="108034" y="204647"/>
                  </a:lnTo>
                  <a:lnTo>
                    <a:pt x="108034" y="271734"/>
                  </a:lnTo>
                  <a:lnTo>
                    <a:pt x="127256" y="271734"/>
                  </a:lnTo>
                  <a:lnTo>
                    <a:pt x="104833" y="296954"/>
                  </a:lnTo>
                  <a:lnTo>
                    <a:pt x="102858" y="297804"/>
                  </a:lnTo>
                  <a:close/>
                </a:path>
                <a:path w="234950" h="297814">
                  <a:moveTo>
                    <a:pt x="127256" y="271734"/>
                  </a:moveTo>
                  <a:lnTo>
                    <a:pt x="108034" y="271734"/>
                  </a:lnTo>
                  <a:lnTo>
                    <a:pt x="216985" y="149199"/>
                  </a:lnTo>
                  <a:lnTo>
                    <a:pt x="108034" y="26660"/>
                  </a:lnTo>
                  <a:lnTo>
                    <a:pt x="127255" y="26660"/>
                  </a:lnTo>
                  <a:lnTo>
                    <a:pt x="234394" y="147163"/>
                  </a:lnTo>
                  <a:lnTo>
                    <a:pt x="234394" y="151235"/>
                  </a:lnTo>
                  <a:lnTo>
                    <a:pt x="127256" y="2717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4528885" y="3150614"/>
              <a:ext cx="273050" cy="790575"/>
            </a:xfrm>
            <a:custGeom>
              <a:avLst/>
              <a:gdLst/>
              <a:ahLst/>
              <a:cxnLst/>
              <a:rect l="l" t="t" r="r" b="b"/>
              <a:pathLst>
                <a:path w="273050" h="790575">
                  <a:moveTo>
                    <a:pt x="21205" y="790263"/>
                  </a:moveTo>
                  <a:lnTo>
                    <a:pt x="10524" y="785870"/>
                  </a:lnTo>
                  <a:lnTo>
                    <a:pt x="2905" y="777218"/>
                  </a:lnTo>
                  <a:lnTo>
                    <a:pt x="0" y="765482"/>
                  </a:lnTo>
                  <a:lnTo>
                    <a:pt x="0" y="60560"/>
                  </a:lnTo>
                  <a:lnTo>
                    <a:pt x="243696" y="0"/>
                  </a:lnTo>
                  <a:lnTo>
                    <a:pt x="254721" y="656"/>
                  </a:lnTo>
                  <a:lnTo>
                    <a:pt x="264044" y="5661"/>
                  </a:lnTo>
                  <a:lnTo>
                    <a:pt x="270494" y="14024"/>
                  </a:lnTo>
                  <a:lnTo>
                    <a:pt x="272904" y="24754"/>
                  </a:lnTo>
                  <a:lnTo>
                    <a:pt x="272904" y="690101"/>
                  </a:lnTo>
                  <a:lnTo>
                    <a:pt x="33302" y="789221"/>
                  </a:lnTo>
                  <a:lnTo>
                    <a:pt x="21205" y="79026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4521687" y="3143182"/>
              <a:ext cx="287655" cy="805815"/>
            </a:xfrm>
            <a:custGeom>
              <a:avLst/>
              <a:gdLst/>
              <a:ahLst/>
              <a:cxnLst/>
              <a:rect l="l" t="t" r="r" b="b"/>
              <a:pathLst>
                <a:path w="287655" h="805814">
                  <a:moveTo>
                    <a:pt x="35793" y="805191"/>
                  </a:moveTo>
                  <a:lnTo>
                    <a:pt x="25652" y="805191"/>
                  </a:lnTo>
                  <a:lnTo>
                    <a:pt x="19151" y="803134"/>
                  </a:lnTo>
                  <a:lnTo>
                    <a:pt x="0" y="772915"/>
                  </a:lnTo>
                  <a:lnTo>
                    <a:pt x="0" y="67991"/>
                  </a:lnTo>
                  <a:lnTo>
                    <a:pt x="27219" y="36164"/>
                  </a:lnTo>
                  <a:lnTo>
                    <a:pt x="249746" y="359"/>
                  </a:lnTo>
                  <a:lnTo>
                    <a:pt x="256781" y="0"/>
                  </a:lnTo>
                  <a:lnTo>
                    <a:pt x="263636" y="1133"/>
                  </a:lnTo>
                  <a:lnTo>
                    <a:pt x="270085" y="3698"/>
                  </a:lnTo>
                  <a:lnTo>
                    <a:pt x="275905" y="7635"/>
                  </a:lnTo>
                  <a:lnTo>
                    <a:pt x="280739" y="12729"/>
                  </a:lnTo>
                  <a:lnTo>
                    <a:pt x="281671" y="14275"/>
                  </a:lnTo>
                  <a:lnTo>
                    <a:pt x="253967" y="14275"/>
                  </a:lnTo>
                  <a:lnTo>
                    <a:pt x="253004" y="14352"/>
                  </a:lnTo>
                  <a:lnTo>
                    <a:pt x="20753" y="51721"/>
                  </a:lnTo>
                  <a:lnTo>
                    <a:pt x="14393" y="59155"/>
                  </a:lnTo>
                  <a:lnTo>
                    <a:pt x="14393" y="778765"/>
                  </a:lnTo>
                  <a:lnTo>
                    <a:pt x="17134" y="784072"/>
                  </a:lnTo>
                  <a:lnTo>
                    <a:pt x="26692" y="790883"/>
                  </a:lnTo>
                  <a:lnTo>
                    <a:pt x="32623" y="791761"/>
                  </a:lnTo>
                  <a:lnTo>
                    <a:pt x="77279" y="791761"/>
                  </a:lnTo>
                  <a:lnTo>
                    <a:pt x="39346" y="804610"/>
                  </a:lnTo>
                  <a:lnTo>
                    <a:pt x="35793" y="805191"/>
                  </a:lnTo>
                  <a:close/>
                </a:path>
                <a:path w="287655" h="805814">
                  <a:moveTo>
                    <a:pt x="77279" y="791761"/>
                  </a:moveTo>
                  <a:lnTo>
                    <a:pt x="32623" y="791761"/>
                  </a:lnTo>
                  <a:lnTo>
                    <a:pt x="268002" y="712020"/>
                  </a:lnTo>
                  <a:lnTo>
                    <a:pt x="272904" y="705206"/>
                  </a:lnTo>
                  <a:lnTo>
                    <a:pt x="272904" y="26928"/>
                  </a:lnTo>
                  <a:lnTo>
                    <a:pt x="270595" y="21954"/>
                  </a:lnTo>
                  <a:lnTo>
                    <a:pt x="263293" y="15765"/>
                  </a:lnTo>
                  <a:lnTo>
                    <a:pt x="259164" y="14275"/>
                  </a:lnTo>
                  <a:lnTo>
                    <a:pt x="281671" y="14275"/>
                  </a:lnTo>
                  <a:lnTo>
                    <a:pt x="284315" y="18662"/>
                  </a:lnTo>
                  <a:lnTo>
                    <a:pt x="286535" y="25219"/>
                  </a:lnTo>
                  <a:lnTo>
                    <a:pt x="287297" y="32186"/>
                  </a:lnTo>
                  <a:lnTo>
                    <a:pt x="287297" y="697534"/>
                  </a:lnTo>
                  <a:lnTo>
                    <a:pt x="285713" y="707502"/>
                  </a:lnTo>
                  <a:lnTo>
                    <a:pt x="281244" y="716304"/>
                  </a:lnTo>
                  <a:lnTo>
                    <a:pt x="274313" y="723352"/>
                  </a:lnTo>
                  <a:lnTo>
                    <a:pt x="265345" y="728057"/>
                  </a:lnTo>
                  <a:lnTo>
                    <a:pt x="77279" y="791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3" name="object 123"/>
          <p:cNvGrpSpPr/>
          <p:nvPr/>
        </p:nvGrpSpPr>
        <p:grpSpPr>
          <a:xfrm>
            <a:off x="14114819" y="1582286"/>
            <a:ext cx="808355" cy="743585"/>
            <a:chOff x="14114819" y="1582286"/>
            <a:chExt cx="808355" cy="743585"/>
          </a:xfrm>
        </p:grpSpPr>
        <p:sp>
          <p:nvSpPr>
            <p:cNvPr id="124" name="object 124"/>
            <p:cNvSpPr/>
            <p:nvPr/>
          </p:nvSpPr>
          <p:spPr>
            <a:xfrm>
              <a:off x="14123161" y="1590607"/>
              <a:ext cx="706120" cy="690245"/>
            </a:xfrm>
            <a:custGeom>
              <a:avLst/>
              <a:gdLst/>
              <a:ahLst/>
              <a:cxnLst/>
              <a:rect l="l" t="t" r="r" b="b"/>
              <a:pathLst>
                <a:path w="706119" h="690244">
                  <a:moveTo>
                    <a:pt x="504988" y="250759"/>
                  </a:moveTo>
                  <a:lnTo>
                    <a:pt x="284756" y="250759"/>
                  </a:lnTo>
                  <a:lnTo>
                    <a:pt x="291922" y="249322"/>
                  </a:lnTo>
                  <a:lnTo>
                    <a:pt x="297773" y="245401"/>
                  </a:lnTo>
                  <a:lnTo>
                    <a:pt x="301719" y="239587"/>
                  </a:lnTo>
                  <a:lnTo>
                    <a:pt x="303166" y="232467"/>
                  </a:lnTo>
                  <a:lnTo>
                    <a:pt x="303166" y="132621"/>
                  </a:lnTo>
                  <a:lnTo>
                    <a:pt x="309970" y="90702"/>
                  </a:lnTo>
                  <a:lnTo>
                    <a:pt x="328918" y="54296"/>
                  </a:lnTo>
                  <a:lnTo>
                    <a:pt x="357811" y="25588"/>
                  </a:lnTo>
                  <a:lnTo>
                    <a:pt x="394451" y="6761"/>
                  </a:lnTo>
                  <a:lnTo>
                    <a:pt x="436639" y="0"/>
                  </a:lnTo>
                  <a:lnTo>
                    <a:pt x="436639" y="182846"/>
                  </a:lnTo>
                  <a:lnTo>
                    <a:pt x="442010" y="209281"/>
                  </a:lnTo>
                  <a:lnTo>
                    <a:pt x="456658" y="230868"/>
                  </a:lnTo>
                  <a:lnTo>
                    <a:pt x="478384" y="245422"/>
                  </a:lnTo>
                  <a:lnTo>
                    <a:pt x="504988" y="250759"/>
                  </a:lnTo>
                  <a:close/>
                </a:path>
                <a:path w="706119" h="690244">
                  <a:moveTo>
                    <a:pt x="134597" y="689778"/>
                  </a:moveTo>
                  <a:lnTo>
                    <a:pt x="113099" y="685466"/>
                  </a:lnTo>
                  <a:lnTo>
                    <a:pt x="95544" y="673706"/>
                  </a:lnTo>
                  <a:lnTo>
                    <a:pt x="83707" y="656263"/>
                  </a:lnTo>
                  <a:lnTo>
                    <a:pt x="79367" y="634902"/>
                  </a:lnTo>
                  <a:lnTo>
                    <a:pt x="83355" y="614458"/>
                  </a:lnTo>
                  <a:lnTo>
                    <a:pt x="94274" y="597567"/>
                  </a:lnTo>
                  <a:lnTo>
                    <a:pt x="110559" y="585723"/>
                  </a:lnTo>
                  <a:lnTo>
                    <a:pt x="130647" y="580419"/>
                  </a:lnTo>
                  <a:lnTo>
                    <a:pt x="100653" y="580026"/>
                  </a:lnTo>
                  <a:lnTo>
                    <a:pt x="79155" y="575714"/>
                  </a:lnTo>
                  <a:lnTo>
                    <a:pt x="61600" y="563954"/>
                  </a:lnTo>
                  <a:lnTo>
                    <a:pt x="49764" y="546511"/>
                  </a:lnTo>
                  <a:lnTo>
                    <a:pt x="45423" y="525150"/>
                  </a:lnTo>
                  <a:lnTo>
                    <a:pt x="49764" y="503789"/>
                  </a:lnTo>
                  <a:lnTo>
                    <a:pt x="61600" y="486344"/>
                  </a:lnTo>
                  <a:lnTo>
                    <a:pt x="79155" y="474582"/>
                  </a:lnTo>
                  <a:lnTo>
                    <a:pt x="100653" y="470269"/>
                  </a:lnTo>
                  <a:lnTo>
                    <a:pt x="77440" y="470269"/>
                  </a:lnTo>
                  <a:lnTo>
                    <a:pt x="56463" y="466516"/>
                  </a:lnTo>
                  <a:lnTo>
                    <a:pt x="38523" y="456099"/>
                  </a:lnTo>
                  <a:lnTo>
                    <a:pt x="25572" y="440274"/>
                  </a:lnTo>
                  <a:lnTo>
                    <a:pt x="19560" y="420303"/>
                  </a:lnTo>
                  <a:lnTo>
                    <a:pt x="22436" y="397242"/>
                  </a:lnTo>
                  <a:lnTo>
                    <a:pt x="33949" y="378215"/>
                  </a:lnTo>
                  <a:lnTo>
                    <a:pt x="52020" y="365285"/>
                  </a:lnTo>
                  <a:lnTo>
                    <a:pt x="74573" y="360517"/>
                  </a:lnTo>
                  <a:lnTo>
                    <a:pt x="55013" y="360517"/>
                  </a:lnTo>
                  <a:lnTo>
                    <a:pt x="32459" y="355747"/>
                  </a:lnTo>
                  <a:lnTo>
                    <a:pt x="14387" y="342813"/>
                  </a:lnTo>
                  <a:lnTo>
                    <a:pt x="2874" y="323782"/>
                  </a:lnTo>
                  <a:lnTo>
                    <a:pt x="0" y="300719"/>
                  </a:lnTo>
                  <a:lnTo>
                    <a:pt x="6013" y="280750"/>
                  </a:lnTo>
                  <a:lnTo>
                    <a:pt x="18965" y="264927"/>
                  </a:lnTo>
                  <a:lnTo>
                    <a:pt x="36904" y="254511"/>
                  </a:lnTo>
                  <a:lnTo>
                    <a:pt x="57880" y="250759"/>
                  </a:lnTo>
                  <a:lnTo>
                    <a:pt x="667180" y="250759"/>
                  </a:lnTo>
                  <a:lnTo>
                    <a:pt x="682246" y="253781"/>
                  </a:lnTo>
                  <a:lnTo>
                    <a:pt x="694550" y="262024"/>
                  </a:lnTo>
                  <a:lnTo>
                    <a:pt x="702845" y="274248"/>
                  </a:lnTo>
                  <a:lnTo>
                    <a:pt x="705886" y="289218"/>
                  </a:lnTo>
                  <a:lnTo>
                    <a:pt x="705886" y="470269"/>
                  </a:lnTo>
                  <a:lnTo>
                    <a:pt x="84161" y="470269"/>
                  </a:lnTo>
                  <a:lnTo>
                    <a:pt x="705886" y="470269"/>
                  </a:lnTo>
                  <a:lnTo>
                    <a:pt x="705886" y="651270"/>
                  </a:lnTo>
                  <a:lnTo>
                    <a:pt x="702840" y="666252"/>
                  </a:lnTo>
                  <a:lnTo>
                    <a:pt x="694532" y="678482"/>
                  </a:lnTo>
                  <a:lnTo>
                    <a:pt x="682213" y="686721"/>
                  </a:lnTo>
                  <a:lnTo>
                    <a:pt x="670386" y="689080"/>
                  </a:lnTo>
                  <a:lnTo>
                    <a:pt x="151150" y="689080"/>
                  </a:lnTo>
                  <a:lnTo>
                    <a:pt x="148844" y="689374"/>
                  </a:lnTo>
                  <a:lnTo>
                    <a:pt x="134597" y="689778"/>
                  </a:lnTo>
                  <a:close/>
                </a:path>
                <a:path w="706119" h="690244">
                  <a:moveTo>
                    <a:pt x="667131" y="689729"/>
                  </a:moveTo>
                  <a:lnTo>
                    <a:pt x="151150" y="689080"/>
                  </a:lnTo>
                  <a:lnTo>
                    <a:pt x="670386" y="689080"/>
                  </a:lnTo>
                  <a:lnTo>
                    <a:pt x="667131" y="68972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14114819" y="1582292"/>
              <a:ext cx="722630" cy="706755"/>
            </a:xfrm>
            <a:custGeom>
              <a:avLst/>
              <a:gdLst/>
              <a:ahLst/>
              <a:cxnLst/>
              <a:rect l="l" t="t" r="r" b="b"/>
              <a:pathLst>
                <a:path w="722630" h="706755">
                  <a:moveTo>
                    <a:pt x="722591" y="297535"/>
                  </a:moveTo>
                  <a:lnTo>
                    <a:pt x="718896" y="279349"/>
                  </a:lnTo>
                  <a:lnTo>
                    <a:pt x="708787" y="264477"/>
                  </a:lnTo>
                  <a:lnTo>
                    <a:pt x="705853" y="262521"/>
                  </a:lnTo>
                  <a:lnTo>
                    <a:pt x="705853" y="297535"/>
                  </a:lnTo>
                  <a:lnTo>
                    <a:pt x="705789" y="667791"/>
                  </a:lnTo>
                  <a:lnTo>
                    <a:pt x="702691" y="675220"/>
                  </a:lnTo>
                  <a:lnTo>
                    <a:pt x="691222" y="686600"/>
                  </a:lnTo>
                  <a:lnTo>
                    <a:pt x="683691" y="689698"/>
                  </a:lnTo>
                  <a:lnTo>
                    <a:pt x="159169" y="689089"/>
                  </a:lnTo>
                  <a:lnTo>
                    <a:pt x="158762" y="689114"/>
                  </a:lnTo>
                  <a:lnTo>
                    <a:pt x="157086" y="689305"/>
                  </a:lnTo>
                  <a:lnTo>
                    <a:pt x="142938" y="689775"/>
                  </a:lnTo>
                  <a:lnTo>
                    <a:pt x="124714" y="686117"/>
                  </a:lnTo>
                  <a:lnTo>
                    <a:pt x="109816" y="676122"/>
                  </a:lnTo>
                  <a:lnTo>
                    <a:pt x="99771" y="661327"/>
                  </a:lnTo>
                  <a:lnTo>
                    <a:pt x="96075" y="643216"/>
                  </a:lnTo>
                  <a:lnTo>
                    <a:pt x="99441" y="626059"/>
                  </a:lnTo>
                  <a:lnTo>
                    <a:pt x="108686" y="611733"/>
                  </a:lnTo>
                  <a:lnTo>
                    <a:pt x="122491" y="601599"/>
                  </a:lnTo>
                  <a:lnTo>
                    <a:pt x="139585" y="597039"/>
                  </a:lnTo>
                  <a:lnTo>
                    <a:pt x="144056" y="596722"/>
                  </a:lnTo>
                  <a:lnTo>
                    <a:pt x="184734" y="596658"/>
                  </a:lnTo>
                  <a:lnTo>
                    <a:pt x="189369" y="596658"/>
                  </a:lnTo>
                  <a:lnTo>
                    <a:pt x="193116" y="592937"/>
                  </a:lnTo>
                  <a:lnTo>
                    <a:pt x="193116" y="583742"/>
                  </a:lnTo>
                  <a:lnTo>
                    <a:pt x="189369" y="580021"/>
                  </a:lnTo>
                  <a:lnTo>
                    <a:pt x="131978" y="580021"/>
                  </a:lnTo>
                  <a:lnTo>
                    <a:pt x="131673" y="580326"/>
                  </a:lnTo>
                  <a:lnTo>
                    <a:pt x="108991" y="580021"/>
                  </a:lnTo>
                  <a:lnTo>
                    <a:pt x="90766" y="576364"/>
                  </a:lnTo>
                  <a:lnTo>
                    <a:pt x="75869" y="566369"/>
                  </a:lnTo>
                  <a:lnTo>
                    <a:pt x="65824" y="551573"/>
                  </a:lnTo>
                  <a:lnTo>
                    <a:pt x="62128" y="533476"/>
                  </a:lnTo>
                  <a:lnTo>
                    <a:pt x="65824" y="515366"/>
                  </a:lnTo>
                  <a:lnTo>
                    <a:pt x="75869" y="500557"/>
                  </a:lnTo>
                  <a:lnTo>
                    <a:pt x="90766" y="490575"/>
                  </a:lnTo>
                  <a:lnTo>
                    <a:pt x="108991" y="486905"/>
                  </a:lnTo>
                  <a:lnTo>
                    <a:pt x="113614" y="486905"/>
                  </a:lnTo>
                  <a:lnTo>
                    <a:pt x="184734" y="486905"/>
                  </a:lnTo>
                  <a:lnTo>
                    <a:pt x="189369" y="486905"/>
                  </a:lnTo>
                  <a:lnTo>
                    <a:pt x="193116" y="483184"/>
                  </a:lnTo>
                  <a:lnTo>
                    <a:pt x="193116" y="474002"/>
                  </a:lnTo>
                  <a:lnTo>
                    <a:pt x="189369" y="470268"/>
                  </a:lnTo>
                  <a:lnTo>
                    <a:pt x="113614" y="470268"/>
                  </a:lnTo>
                  <a:lnTo>
                    <a:pt x="104368" y="470268"/>
                  </a:lnTo>
                  <a:lnTo>
                    <a:pt x="85775" y="470268"/>
                  </a:lnTo>
                  <a:lnTo>
                    <a:pt x="67487" y="466991"/>
                  </a:lnTo>
                  <a:lnTo>
                    <a:pt x="52146" y="458000"/>
                  </a:lnTo>
                  <a:lnTo>
                    <a:pt x="41249" y="444550"/>
                  </a:lnTo>
                  <a:lnTo>
                    <a:pt x="36245" y="427901"/>
                  </a:lnTo>
                  <a:lnTo>
                    <a:pt x="36385" y="418109"/>
                  </a:lnTo>
                  <a:lnTo>
                    <a:pt x="64046" y="381114"/>
                  </a:lnTo>
                  <a:lnTo>
                    <a:pt x="82905" y="377164"/>
                  </a:lnTo>
                  <a:lnTo>
                    <a:pt x="87528" y="377164"/>
                  </a:lnTo>
                  <a:lnTo>
                    <a:pt x="211785" y="377164"/>
                  </a:lnTo>
                  <a:lnTo>
                    <a:pt x="216408" y="377164"/>
                  </a:lnTo>
                  <a:lnTo>
                    <a:pt x="220154" y="373430"/>
                  </a:lnTo>
                  <a:lnTo>
                    <a:pt x="220154" y="364248"/>
                  </a:lnTo>
                  <a:lnTo>
                    <a:pt x="216408" y="360514"/>
                  </a:lnTo>
                  <a:lnTo>
                    <a:pt x="87528" y="360514"/>
                  </a:lnTo>
                  <a:lnTo>
                    <a:pt x="78282" y="360514"/>
                  </a:lnTo>
                  <a:lnTo>
                    <a:pt x="63347" y="360514"/>
                  </a:lnTo>
                  <a:lnTo>
                    <a:pt x="53670" y="359511"/>
                  </a:lnTo>
                  <a:lnTo>
                    <a:pt x="18935" y="328904"/>
                  </a:lnTo>
                  <a:lnTo>
                    <a:pt x="16675" y="309765"/>
                  </a:lnTo>
                  <a:lnTo>
                    <a:pt x="21678" y="293116"/>
                  </a:lnTo>
                  <a:lnTo>
                    <a:pt x="32588" y="279666"/>
                  </a:lnTo>
                  <a:lnTo>
                    <a:pt x="47929" y="270675"/>
                  </a:lnTo>
                  <a:lnTo>
                    <a:pt x="66217" y="267398"/>
                  </a:lnTo>
                  <a:lnTo>
                    <a:pt x="293090" y="267398"/>
                  </a:lnTo>
                  <a:lnTo>
                    <a:pt x="303504" y="265303"/>
                  </a:lnTo>
                  <a:lnTo>
                    <a:pt x="312026" y="259600"/>
                  </a:lnTo>
                  <a:lnTo>
                    <a:pt x="317766" y="251129"/>
                  </a:lnTo>
                  <a:lnTo>
                    <a:pt x="319874" y="240792"/>
                  </a:lnTo>
                  <a:lnTo>
                    <a:pt x="319874" y="140944"/>
                  </a:lnTo>
                  <a:lnTo>
                    <a:pt x="328955" y="94437"/>
                  </a:lnTo>
                  <a:lnTo>
                    <a:pt x="353834" y="55880"/>
                  </a:lnTo>
                  <a:lnTo>
                    <a:pt x="390906" y="28867"/>
                  </a:lnTo>
                  <a:lnTo>
                    <a:pt x="436600" y="16916"/>
                  </a:lnTo>
                  <a:lnTo>
                    <a:pt x="436600" y="191173"/>
                  </a:lnTo>
                  <a:lnTo>
                    <a:pt x="442645" y="220814"/>
                  </a:lnTo>
                  <a:lnTo>
                    <a:pt x="459105" y="245046"/>
                  </a:lnTo>
                  <a:lnTo>
                    <a:pt x="483489" y="261404"/>
                  </a:lnTo>
                  <a:lnTo>
                    <a:pt x="513321" y="267398"/>
                  </a:lnTo>
                  <a:lnTo>
                    <a:pt x="675513" y="267398"/>
                  </a:lnTo>
                  <a:lnTo>
                    <a:pt x="687311" y="269773"/>
                  </a:lnTo>
                  <a:lnTo>
                    <a:pt x="696950" y="276237"/>
                  </a:lnTo>
                  <a:lnTo>
                    <a:pt x="703465" y="285813"/>
                  </a:lnTo>
                  <a:lnTo>
                    <a:pt x="705853" y="297535"/>
                  </a:lnTo>
                  <a:lnTo>
                    <a:pt x="705853" y="262521"/>
                  </a:lnTo>
                  <a:lnTo>
                    <a:pt x="693826" y="254444"/>
                  </a:lnTo>
                  <a:lnTo>
                    <a:pt x="675513" y="250761"/>
                  </a:lnTo>
                  <a:lnTo>
                    <a:pt x="513321" y="250761"/>
                  </a:lnTo>
                  <a:lnTo>
                    <a:pt x="490004" y="246075"/>
                  </a:lnTo>
                  <a:lnTo>
                    <a:pt x="470941" y="233286"/>
                  </a:lnTo>
                  <a:lnTo>
                    <a:pt x="458076" y="214337"/>
                  </a:lnTo>
                  <a:lnTo>
                    <a:pt x="453351" y="191173"/>
                  </a:lnTo>
                  <a:lnTo>
                    <a:pt x="453351" y="16916"/>
                  </a:lnTo>
                  <a:lnTo>
                    <a:pt x="453351" y="3721"/>
                  </a:lnTo>
                  <a:lnTo>
                    <a:pt x="449605" y="0"/>
                  </a:lnTo>
                  <a:lnTo>
                    <a:pt x="444982" y="0"/>
                  </a:lnTo>
                  <a:lnTo>
                    <a:pt x="400189" y="7200"/>
                  </a:lnTo>
                  <a:lnTo>
                    <a:pt x="361264" y="27228"/>
                  </a:lnTo>
                  <a:lnTo>
                    <a:pt x="330530" y="57759"/>
                  </a:lnTo>
                  <a:lnTo>
                    <a:pt x="310375" y="96443"/>
                  </a:lnTo>
                  <a:lnTo>
                    <a:pt x="303123" y="140944"/>
                  </a:lnTo>
                  <a:lnTo>
                    <a:pt x="303123" y="246291"/>
                  </a:lnTo>
                  <a:lnTo>
                    <a:pt x="298627" y="250761"/>
                  </a:lnTo>
                  <a:lnTo>
                    <a:pt x="66217" y="250761"/>
                  </a:lnTo>
                  <a:lnTo>
                    <a:pt x="41795" y="255219"/>
                  </a:lnTo>
                  <a:lnTo>
                    <a:pt x="21297" y="267436"/>
                  </a:lnTo>
                  <a:lnTo>
                    <a:pt x="6705" y="285711"/>
                  </a:lnTo>
                  <a:lnTo>
                    <a:pt x="0" y="308317"/>
                  </a:lnTo>
                  <a:lnTo>
                    <a:pt x="190" y="321589"/>
                  </a:lnTo>
                  <a:lnTo>
                    <a:pt x="16459" y="356654"/>
                  </a:lnTo>
                  <a:lnTo>
                    <a:pt x="43624" y="374027"/>
                  </a:lnTo>
                  <a:lnTo>
                    <a:pt x="40919" y="376135"/>
                  </a:lnTo>
                  <a:lnTo>
                    <a:pt x="19748" y="416077"/>
                  </a:lnTo>
                  <a:lnTo>
                    <a:pt x="19558" y="429336"/>
                  </a:lnTo>
                  <a:lnTo>
                    <a:pt x="24485" y="448310"/>
                  </a:lnTo>
                  <a:lnTo>
                    <a:pt x="35039" y="464502"/>
                  </a:lnTo>
                  <a:lnTo>
                    <a:pt x="50101" y="476973"/>
                  </a:lnTo>
                  <a:lnTo>
                    <a:pt x="68541" y="484733"/>
                  </a:lnTo>
                  <a:lnTo>
                    <a:pt x="58953" y="494487"/>
                  </a:lnTo>
                  <a:lnTo>
                    <a:pt x="51663" y="506107"/>
                  </a:lnTo>
                  <a:lnTo>
                    <a:pt x="47015" y="519214"/>
                  </a:lnTo>
                  <a:lnTo>
                    <a:pt x="45389" y="533476"/>
                  </a:lnTo>
                  <a:lnTo>
                    <a:pt x="49669" y="556260"/>
                  </a:lnTo>
                  <a:lnTo>
                    <a:pt x="61417" y="575386"/>
                  </a:lnTo>
                  <a:lnTo>
                    <a:pt x="79019" y="589216"/>
                  </a:lnTo>
                  <a:lnTo>
                    <a:pt x="100838" y="596163"/>
                  </a:lnTo>
                  <a:lnTo>
                    <a:pt x="91909" y="605790"/>
                  </a:lnTo>
                  <a:lnTo>
                    <a:pt x="85128" y="617080"/>
                  </a:lnTo>
                  <a:lnTo>
                    <a:pt x="80835" y="629666"/>
                  </a:lnTo>
                  <a:lnTo>
                    <a:pt x="79336" y="643216"/>
                  </a:lnTo>
                  <a:lnTo>
                    <a:pt x="84340" y="667791"/>
                  </a:lnTo>
                  <a:lnTo>
                    <a:pt x="98005" y="687882"/>
                  </a:lnTo>
                  <a:lnTo>
                    <a:pt x="118300" y="701446"/>
                  </a:lnTo>
                  <a:lnTo>
                    <a:pt x="143167" y="706412"/>
                  </a:lnTo>
                  <a:lnTo>
                    <a:pt x="156616" y="706005"/>
                  </a:lnTo>
                  <a:lnTo>
                    <a:pt x="159893" y="705726"/>
                  </a:lnTo>
                  <a:lnTo>
                    <a:pt x="675525" y="706374"/>
                  </a:lnTo>
                  <a:lnTo>
                    <a:pt x="711200" y="689775"/>
                  </a:lnTo>
                  <a:lnTo>
                    <a:pt x="714705" y="685546"/>
                  </a:lnTo>
                  <a:lnTo>
                    <a:pt x="719023" y="677519"/>
                  </a:lnTo>
                  <a:lnTo>
                    <a:pt x="721690" y="668794"/>
                  </a:lnTo>
                  <a:lnTo>
                    <a:pt x="722591" y="659587"/>
                  </a:lnTo>
                  <a:lnTo>
                    <a:pt x="722591" y="297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4743902" y="1804782"/>
              <a:ext cx="170815" cy="512445"/>
            </a:xfrm>
            <a:custGeom>
              <a:avLst/>
              <a:gdLst/>
              <a:ahLst/>
              <a:cxnLst/>
              <a:rect l="l" t="t" r="r" b="b"/>
              <a:pathLst>
                <a:path w="170815" h="512444">
                  <a:moveTo>
                    <a:pt x="139919" y="512188"/>
                  </a:moveTo>
                  <a:lnTo>
                    <a:pt x="30372" y="512188"/>
                  </a:lnTo>
                  <a:lnTo>
                    <a:pt x="18550" y="509816"/>
                  </a:lnTo>
                  <a:lnTo>
                    <a:pt x="8896" y="503348"/>
                  </a:lnTo>
                  <a:lnTo>
                    <a:pt x="2386" y="493756"/>
                  </a:lnTo>
                  <a:lnTo>
                    <a:pt x="0" y="482009"/>
                  </a:lnTo>
                  <a:lnTo>
                    <a:pt x="0" y="30178"/>
                  </a:lnTo>
                  <a:lnTo>
                    <a:pt x="2386" y="18431"/>
                  </a:lnTo>
                  <a:lnTo>
                    <a:pt x="8896" y="8839"/>
                  </a:lnTo>
                  <a:lnTo>
                    <a:pt x="18550" y="2371"/>
                  </a:lnTo>
                  <a:lnTo>
                    <a:pt x="30372" y="0"/>
                  </a:lnTo>
                  <a:lnTo>
                    <a:pt x="139919" y="0"/>
                  </a:lnTo>
                  <a:lnTo>
                    <a:pt x="151742" y="2371"/>
                  </a:lnTo>
                  <a:lnTo>
                    <a:pt x="161396" y="8839"/>
                  </a:lnTo>
                  <a:lnTo>
                    <a:pt x="167905" y="18431"/>
                  </a:lnTo>
                  <a:lnTo>
                    <a:pt x="170292" y="30178"/>
                  </a:lnTo>
                  <a:lnTo>
                    <a:pt x="170292" y="482009"/>
                  </a:lnTo>
                  <a:lnTo>
                    <a:pt x="167905" y="493756"/>
                  </a:lnTo>
                  <a:lnTo>
                    <a:pt x="161396" y="503348"/>
                  </a:lnTo>
                  <a:lnTo>
                    <a:pt x="151742" y="509816"/>
                  </a:lnTo>
                  <a:lnTo>
                    <a:pt x="139919" y="5121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4735529" y="1796463"/>
              <a:ext cx="187325" cy="528955"/>
            </a:xfrm>
            <a:custGeom>
              <a:avLst/>
              <a:gdLst/>
              <a:ahLst/>
              <a:cxnLst/>
              <a:rect l="l" t="t" r="r" b="b"/>
              <a:pathLst>
                <a:path w="187325" h="528955">
                  <a:moveTo>
                    <a:pt x="148292" y="528826"/>
                  </a:moveTo>
                  <a:lnTo>
                    <a:pt x="38747" y="528826"/>
                  </a:lnTo>
                  <a:lnTo>
                    <a:pt x="23678" y="525796"/>
                  </a:lnTo>
                  <a:lnTo>
                    <a:pt x="11361" y="517538"/>
                  </a:lnTo>
                  <a:lnTo>
                    <a:pt x="3049" y="505299"/>
                  </a:lnTo>
                  <a:lnTo>
                    <a:pt x="0" y="490326"/>
                  </a:lnTo>
                  <a:lnTo>
                    <a:pt x="0" y="38495"/>
                  </a:lnTo>
                  <a:lnTo>
                    <a:pt x="3049" y="23526"/>
                  </a:lnTo>
                  <a:lnTo>
                    <a:pt x="11361" y="11288"/>
                  </a:lnTo>
                  <a:lnTo>
                    <a:pt x="23678" y="3030"/>
                  </a:lnTo>
                  <a:lnTo>
                    <a:pt x="38747" y="0"/>
                  </a:lnTo>
                  <a:lnTo>
                    <a:pt x="148292" y="0"/>
                  </a:lnTo>
                  <a:lnTo>
                    <a:pt x="163360" y="3030"/>
                  </a:lnTo>
                  <a:lnTo>
                    <a:pt x="175678" y="11288"/>
                  </a:lnTo>
                  <a:lnTo>
                    <a:pt x="179313" y="16639"/>
                  </a:lnTo>
                  <a:lnTo>
                    <a:pt x="38747" y="16639"/>
                  </a:lnTo>
                  <a:lnTo>
                    <a:pt x="30192" y="18359"/>
                  </a:lnTo>
                  <a:lnTo>
                    <a:pt x="23198" y="23047"/>
                  </a:lnTo>
                  <a:lnTo>
                    <a:pt x="18478" y="29995"/>
                  </a:lnTo>
                  <a:lnTo>
                    <a:pt x="16746" y="38495"/>
                  </a:lnTo>
                  <a:lnTo>
                    <a:pt x="16746" y="490326"/>
                  </a:lnTo>
                  <a:lnTo>
                    <a:pt x="18478" y="498827"/>
                  </a:lnTo>
                  <a:lnTo>
                    <a:pt x="23198" y="505776"/>
                  </a:lnTo>
                  <a:lnTo>
                    <a:pt x="30192" y="510466"/>
                  </a:lnTo>
                  <a:lnTo>
                    <a:pt x="38747" y="512186"/>
                  </a:lnTo>
                  <a:lnTo>
                    <a:pt x="179312" y="512186"/>
                  </a:lnTo>
                  <a:lnTo>
                    <a:pt x="175678" y="517538"/>
                  </a:lnTo>
                  <a:lnTo>
                    <a:pt x="163360" y="525796"/>
                  </a:lnTo>
                  <a:lnTo>
                    <a:pt x="148292" y="528826"/>
                  </a:lnTo>
                  <a:close/>
                </a:path>
                <a:path w="187325" h="528955">
                  <a:moveTo>
                    <a:pt x="179312" y="512186"/>
                  </a:moveTo>
                  <a:lnTo>
                    <a:pt x="148292" y="512186"/>
                  </a:lnTo>
                  <a:lnTo>
                    <a:pt x="156847" y="510466"/>
                  </a:lnTo>
                  <a:lnTo>
                    <a:pt x="163841" y="505776"/>
                  </a:lnTo>
                  <a:lnTo>
                    <a:pt x="168561" y="498827"/>
                  </a:lnTo>
                  <a:lnTo>
                    <a:pt x="170292" y="490326"/>
                  </a:lnTo>
                  <a:lnTo>
                    <a:pt x="170293" y="38495"/>
                  </a:lnTo>
                  <a:lnTo>
                    <a:pt x="168561" y="29995"/>
                  </a:lnTo>
                  <a:lnTo>
                    <a:pt x="163841" y="23047"/>
                  </a:lnTo>
                  <a:lnTo>
                    <a:pt x="156847" y="18359"/>
                  </a:lnTo>
                  <a:lnTo>
                    <a:pt x="148292" y="16639"/>
                  </a:lnTo>
                  <a:lnTo>
                    <a:pt x="179313" y="16639"/>
                  </a:lnTo>
                  <a:lnTo>
                    <a:pt x="183990" y="23526"/>
                  </a:lnTo>
                  <a:lnTo>
                    <a:pt x="187039" y="38495"/>
                  </a:lnTo>
                  <a:lnTo>
                    <a:pt x="187039" y="490326"/>
                  </a:lnTo>
                  <a:lnTo>
                    <a:pt x="183990" y="505299"/>
                  </a:lnTo>
                  <a:lnTo>
                    <a:pt x="179312" y="512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" name="object 128"/>
          <p:cNvGrpSpPr/>
          <p:nvPr/>
        </p:nvGrpSpPr>
        <p:grpSpPr>
          <a:xfrm>
            <a:off x="14210355" y="4780791"/>
            <a:ext cx="608965" cy="809625"/>
            <a:chOff x="14210355" y="4780791"/>
            <a:chExt cx="608965" cy="809625"/>
          </a:xfrm>
        </p:grpSpPr>
        <p:sp>
          <p:nvSpPr>
            <p:cNvPr id="129" name="object 129"/>
            <p:cNvSpPr/>
            <p:nvPr/>
          </p:nvSpPr>
          <p:spPr>
            <a:xfrm>
              <a:off x="14218219" y="4788730"/>
              <a:ext cx="593090" cy="793750"/>
            </a:xfrm>
            <a:custGeom>
              <a:avLst/>
              <a:gdLst/>
              <a:ahLst/>
              <a:cxnLst/>
              <a:rect l="l" t="t" r="r" b="b"/>
              <a:pathLst>
                <a:path w="593090" h="793750">
                  <a:moveTo>
                    <a:pt x="444345" y="793750"/>
                  </a:moveTo>
                  <a:lnTo>
                    <a:pt x="55050" y="793750"/>
                  </a:lnTo>
                  <a:lnTo>
                    <a:pt x="33622" y="789383"/>
                  </a:lnTo>
                  <a:lnTo>
                    <a:pt x="16123" y="777476"/>
                  </a:lnTo>
                  <a:lnTo>
                    <a:pt x="4326" y="759814"/>
                  </a:lnTo>
                  <a:lnTo>
                    <a:pt x="0" y="738187"/>
                  </a:lnTo>
                  <a:lnTo>
                    <a:pt x="0" y="55562"/>
                  </a:lnTo>
                  <a:lnTo>
                    <a:pt x="4326" y="33935"/>
                  </a:lnTo>
                  <a:lnTo>
                    <a:pt x="16123" y="16273"/>
                  </a:lnTo>
                  <a:lnTo>
                    <a:pt x="33622" y="4366"/>
                  </a:lnTo>
                  <a:lnTo>
                    <a:pt x="55050" y="0"/>
                  </a:lnTo>
                  <a:lnTo>
                    <a:pt x="537563" y="0"/>
                  </a:lnTo>
                  <a:lnTo>
                    <a:pt x="558991" y="4366"/>
                  </a:lnTo>
                  <a:lnTo>
                    <a:pt x="576490" y="16273"/>
                  </a:lnTo>
                  <a:lnTo>
                    <a:pt x="588287" y="33935"/>
                  </a:lnTo>
                  <a:lnTo>
                    <a:pt x="592613" y="55562"/>
                  </a:lnTo>
                  <a:lnTo>
                    <a:pt x="592613" y="644102"/>
                  </a:lnTo>
                  <a:lnTo>
                    <a:pt x="444345" y="7937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4210355" y="4780791"/>
              <a:ext cx="608965" cy="809625"/>
            </a:xfrm>
            <a:custGeom>
              <a:avLst/>
              <a:gdLst/>
              <a:ahLst/>
              <a:cxnLst/>
              <a:rect l="l" t="t" r="r" b="b"/>
              <a:pathLst>
                <a:path w="608965" h="809625">
                  <a:moveTo>
                    <a:pt x="454294" y="809624"/>
                  </a:moveTo>
                  <a:lnTo>
                    <a:pt x="62914" y="809624"/>
                  </a:lnTo>
                  <a:lnTo>
                    <a:pt x="38449" y="804626"/>
                  </a:lnTo>
                  <a:lnTo>
                    <a:pt x="18448" y="791004"/>
                  </a:lnTo>
                  <a:lnTo>
                    <a:pt x="4952" y="770818"/>
                  </a:lnTo>
                  <a:lnTo>
                    <a:pt x="0" y="746124"/>
                  </a:lnTo>
                  <a:lnTo>
                    <a:pt x="0" y="63499"/>
                  </a:lnTo>
                  <a:lnTo>
                    <a:pt x="4952" y="38806"/>
                  </a:lnTo>
                  <a:lnTo>
                    <a:pt x="18448" y="18619"/>
                  </a:lnTo>
                  <a:lnTo>
                    <a:pt x="38449" y="4998"/>
                  </a:lnTo>
                  <a:lnTo>
                    <a:pt x="62914" y="0"/>
                  </a:lnTo>
                  <a:lnTo>
                    <a:pt x="545429" y="0"/>
                  </a:lnTo>
                  <a:lnTo>
                    <a:pt x="569894" y="4998"/>
                  </a:lnTo>
                  <a:lnTo>
                    <a:pt x="585864" y="15874"/>
                  </a:lnTo>
                  <a:lnTo>
                    <a:pt x="62914" y="15874"/>
                  </a:lnTo>
                  <a:lnTo>
                    <a:pt x="44564" y="19623"/>
                  </a:lnTo>
                  <a:lnTo>
                    <a:pt x="29564" y="29839"/>
                  </a:lnTo>
                  <a:lnTo>
                    <a:pt x="19442" y="44979"/>
                  </a:lnTo>
                  <a:lnTo>
                    <a:pt x="15728" y="63499"/>
                  </a:lnTo>
                  <a:lnTo>
                    <a:pt x="15728" y="746124"/>
                  </a:lnTo>
                  <a:lnTo>
                    <a:pt x="19442" y="764645"/>
                  </a:lnTo>
                  <a:lnTo>
                    <a:pt x="29564" y="779785"/>
                  </a:lnTo>
                  <a:lnTo>
                    <a:pt x="44564" y="790001"/>
                  </a:lnTo>
                  <a:lnTo>
                    <a:pt x="62914" y="793749"/>
                  </a:lnTo>
                  <a:lnTo>
                    <a:pt x="471194" y="793749"/>
                  </a:lnTo>
                  <a:lnTo>
                    <a:pt x="456295" y="808787"/>
                  </a:lnTo>
                  <a:lnTo>
                    <a:pt x="454294" y="809624"/>
                  </a:lnTo>
                  <a:close/>
                </a:path>
                <a:path w="608965" h="809625">
                  <a:moveTo>
                    <a:pt x="471194" y="793749"/>
                  </a:moveTo>
                  <a:lnTo>
                    <a:pt x="448953" y="793749"/>
                  </a:lnTo>
                  <a:lnTo>
                    <a:pt x="592614" y="648754"/>
                  </a:lnTo>
                  <a:lnTo>
                    <a:pt x="592614" y="63499"/>
                  </a:lnTo>
                  <a:lnTo>
                    <a:pt x="588901" y="44979"/>
                  </a:lnTo>
                  <a:lnTo>
                    <a:pt x="578779" y="29839"/>
                  </a:lnTo>
                  <a:lnTo>
                    <a:pt x="563779" y="19623"/>
                  </a:lnTo>
                  <a:lnTo>
                    <a:pt x="545429" y="15874"/>
                  </a:lnTo>
                  <a:lnTo>
                    <a:pt x="585864" y="15874"/>
                  </a:lnTo>
                  <a:lnTo>
                    <a:pt x="589895" y="18619"/>
                  </a:lnTo>
                  <a:lnTo>
                    <a:pt x="603391" y="38806"/>
                  </a:lnTo>
                  <a:lnTo>
                    <a:pt x="608343" y="63499"/>
                  </a:lnTo>
                  <a:lnTo>
                    <a:pt x="608343" y="654146"/>
                  </a:lnTo>
                  <a:lnTo>
                    <a:pt x="607514" y="656165"/>
                  </a:lnTo>
                  <a:lnTo>
                    <a:pt x="471194" y="793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54700" y="5424895"/>
              <a:ext cx="164616" cy="165520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4346187" y="4940578"/>
              <a:ext cx="337185" cy="368935"/>
            </a:xfrm>
            <a:custGeom>
              <a:avLst/>
              <a:gdLst/>
              <a:ahLst/>
              <a:cxnLst/>
              <a:rect l="l" t="t" r="r" b="b"/>
              <a:pathLst>
                <a:path w="337184" h="368935">
                  <a:moveTo>
                    <a:pt x="168325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168325" y="15875"/>
                  </a:lnTo>
                  <a:lnTo>
                    <a:pt x="168325" y="0"/>
                  </a:lnTo>
                  <a:close/>
                </a:path>
                <a:path w="337184" h="368935">
                  <a:moveTo>
                    <a:pt x="336664" y="352577"/>
                  </a:moveTo>
                  <a:lnTo>
                    <a:pt x="0" y="352577"/>
                  </a:lnTo>
                  <a:lnTo>
                    <a:pt x="0" y="368452"/>
                  </a:lnTo>
                  <a:lnTo>
                    <a:pt x="336664" y="368452"/>
                  </a:lnTo>
                  <a:lnTo>
                    <a:pt x="336664" y="352577"/>
                  </a:lnTo>
                  <a:close/>
                </a:path>
                <a:path w="337184" h="368935">
                  <a:moveTo>
                    <a:pt x="336664" y="235051"/>
                  </a:moveTo>
                  <a:lnTo>
                    <a:pt x="0" y="235051"/>
                  </a:lnTo>
                  <a:lnTo>
                    <a:pt x="0" y="250926"/>
                  </a:lnTo>
                  <a:lnTo>
                    <a:pt x="336664" y="250926"/>
                  </a:lnTo>
                  <a:lnTo>
                    <a:pt x="336664" y="235051"/>
                  </a:lnTo>
                  <a:close/>
                </a:path>
                <a:path w="337184" h="368935">
                  <a:moveTo>
                    <a:pt x="336664" y="117525"/>
                  </a:moveTo>
                  <a:lnTo>
                    <a:pt x="0" y="117525"/>
                  </a:lnTo>
                  <a:lnTo>
                    <a:pt x="0" y="133400"/>
                  </a:lnTo>
                  <a:lnTo>
                    <a:pt x="336664" y="133400"/>
                  </a:lnTo>
                  <a:lnTo>
                    <a:pt x="336664" y="1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3" name="object 1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113109" y="6429825"/>
            <a:ext cx="809620" cy="809624"/>
          </a:xfrm>
          <a:prstGeom prst="rect">
            <a:avLst/>
          </a:prstGeom>
        </p:spPr>
      </p:pic>
      <p:grpSp>
        <p:nvGrpSpPr>
          <p:cNvPr id="134" name="object 134"/>
          <p:cNvGrpSpPr/>
          <p:nvPr/>
        </p:nvGrpSpPr>
        <p:grpSpPr>
          <a:xfrm>
            <a:off x="14113109" y="7950279"/>
            <a:ext cx="809625" cy="762000"/>
            <a:chOff x="14113109" y="7950279"/>
            <a:chExt cx="809625" cy="762000"/>
          </a:xfrm>
        </p:grpSpPr>
        <p:sp>
          <p:nvSpPr>
            <p:cNvPr id="135" name="object 135"/>
            <p:cNvSpPr/>
            <p:nvPr/>
          </p:nvSpPr>
          <p:spPr>
            <a:xfrm>
              <a:off x="14639676" y="8003419"/>
              <a:ext cx="283210" cy="655320"/>
            </a:xfrm>
            <a:custGeom>
              <a:avLst/>
              <a:gdLst/>
              <a:ahLst/>
              <a:cxnLst/>
              <a:rect l="l" t="t" r="r" b="b"/>
              <a:pathLst>
                <a:path w="283209" h="655320">
                  <a:moveTo>
                    <a:pt x="252016" y="655251"/>
                  </a:moveTo>
                  <a:lnTo>
                    <a:pt x="31040" y="655251"/>
                  </a:lnTo>
                  <a:lnTo>
                    <a:pt x="18958" y="652808"/>
                  </a:lnTo>
                  <a:lnTo>
                    <a:pt x="9091" y="646147"/>
                  </a:lnTo>
                  <a:lnTo>
                    <a:pt x="2439" y="636268"/>
                  </a:lnTo>
                  <a:lnTo>
                    <a:pt x="0" y="624169"/>
                  </a:lnTo>
                  <a:lnTo>
                    <a:pt x="0" y="31081"/>
                  </a:lnTo>
                  <a:lnTo>
                    <a:pt x="2439" y="18983"/>
                  </a:lnTo>
                  <a:lnTo>
                    <a:pt x="9091" y="9103"/>
                  </a:lnTo>
                  <a:lnTo>
                    <a:pt x="18958" y="2442"/>
                  </a:lnTo>
                  <a:lnTo>
                    <a:pt x="31040" y="0"/>
                  </a:lnTo>
                  <a:lnTo>
                    <a:pt x="252016" y="0"/>
                  </a:lnTo>
                  <a:lnTo>
                    <a:pt x="264099" y="2442"/>
                  </a:lnTo>
                  <a:lnTo>
                    <a:pt x="273965" y="9103"/>
                  </a:lnTo>
                  <a:lnTo>
                    <a:pt x="280618" y="18983"/>
                  </a:lnTo>
                  <a:lnTo>
                    <a:pt x="283057" y="31081"/>
                  </a:lnTo>
                  <a:lnTo>
                    <a:pt x="283057" y="624169"/>
                  </a:lnTo>
                  <a:lnTo>
                    <a:pt x="280618" y="636268"/>
                  </a:lnTo>
                  <a:lnTo>
                    <a:pt x="273965" y="646147"/>
                  </a:lnTo>
                  <a:lnTo>
                    <a:pt x="264099" y="652808"/>
                  </a:lnTo>
                  <a:lnTo>
                    <a:pt x="252016" y="65525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14113104" y="7950288"/>
              <a:ext cx="760730" cy="762000"/>
            </a:xfrm>
            <a:custGeom>
              <a:avLst/>
              <a:gdLst/>
              <a:ahLst/>
              <a:cxnLst/>
              <a:rect l="l" t="t" r="r" b="b"/>
              <a:pathLst>
                <a:path w="760730" h="762000">
                  <a:moveTo>
                    <a:pt x="459219" y="377482"/>
                  </a:moveTo>
                  <a:lnTo>
                    <a:pt x="458216" y="376478"/>
                  </a:lnTo>
                  <a:lnTo>
                    <a:pt x="458216" y="375043"/>
                  </a:lnTo>
                  <a:lnTo>
                    <a:pt x="453580" y="370395"/>
                  </a:lnTo>
                  <a:lnTo>
                    <a:pt x="452132" y="370395"/>
                  </a:lnTo>
                  <a:lnTo>
                    <a:pt x="253669" y="171653"/>
                  </a:lnTo>
                  <a:lnTo>
                    <a:pt x="247116" y="171653"/>
                  </a:lnTo>
                  <a:lnTo>
                    <a:pt x="239039" y="179743"/>
                  </a:lnTo>
                  <a:lnTo>
                    <a:pt x="239039" y="186309"/>
                  </a:lnTo>
                  <a:lnTo>
                    <a:pt x="422884" y="370395"/>
                  </a:lnTo>
                  <a:lnTo>
                    <a:pt x="4635" y="370395"/>
                  </a:lnTo>
                  <a:lnTo>
                    <a:pt x="0" y="375043"/>
                  </a:lnTo>
                  <a:lnTo>
                    <a:pt x="0" y="386486"/>
                  </a:lnTo>
                  <a:lnTo>
                    <a:pt x="4635" y="391121"/>
                  </a:lnTo>
                  <a:lnTo>
                    <a:pt x="422884" y="391121"/>
                  </a:lnTo>
                  <a:lnTo>
                    <a:pt x="239039" y="575221"/>
                  </a:lnTo>
                  <a:lnTo>
                    <a:pt x="239039" y="581774"/>
                  </a:lnTo>
                  <a:lnTo>
                    <a:pt x="245097" y="587844"/>
                  </a:lnTo>
                  <a:lnTo>
                    <a:pt x="247738" y="588860"/>
                  </a:lnTo>
                  <a:lnTo>
                    <a:pt x="250393" y="588860"/>
                  </a:lnTo>
                  <a:lnTo>
                    <a:pt x="253034" y="588860"/>
                  </a:lnTo>
                  <a:lnTo>
                    <a:pt x="255689" y="587844"/>
                  </a:lnTo>
                  <a:lnTo>
                    <a:pt x="452132" y="391121"/>
                  </a:lnTo>
                  <a:lnTo>
                    <a:pt x="453580" y="391121"/>
                  </a:lnTo>
                  <a:lnTo>
                    <a:pt x="458216" y="386486"/>
                  </a:lnTo>
                  <a:lnTo>
                    <a:pt x="458216" y="385051"/>
                  </a:lnTo>
                  <a:lnTo>
                    <a:pt x="459219" y="384035"/>
                  </a:lnTo>
                  <a:lnTo>
                    <a:pt x="459219" y="377482"/>
                  </a:lnTo>
                  <a:close/>
                </a:path>
                <a:path w="760730" h="762000">
                  <a:moveTo>
                    <a:pt x="760526" y="4635"/>
                  </a:moveTo>
                  <a:lnTo>
                    <a:pt x="755891" y="0"/>
                  </a:lnTo>
                  <a:lnTo>
                    <a:pt x="70662" y="0"/>
                  </a:lnTo>
                  <a:lnTo>
                    <a:pt x="66040" y="4635"/>
                  </a:lnTo>
                  <a:lnTo>
                    <a:pt x="66040" y="257581"/>
                  </a:lnTo>
                  <a:lnTo>
                    <a:pt x="70662" y="262216"/>
                  </a:lnTo>
                  <a:lnTo>
                    <a:pt x="82092" y="262216"/>
                  </a:lnTo>
                  <a:lnTo>
                    <a:pt x="86728" y="257581"/>
                  </a:lnTo>
                  <a:lnTo>
                    <a:pt x="86728" y="20713"/>
                  </a:lnTo>
                  <a:lnTo>
                    <a:pt x="739838" y="20713"/>
                  </a:lnTo>
                  <a:lnTo>
                    <a:pt x="739838" y="740803"/>
                  </a:lnTo>
                  <a:lnTo>
                    <a:pt x="86728" y="740803"/>
                  </a:lnTo>
                  <a:lnTo>
                    <a:pt x="86728" y="503948"/>
                  </a:lnTo>
                  <a:lnTo>
                    <a:pt x="82092" y="499313"/>
                  </a:lnTo>
                  <a:lnTo>
                    <a:pt x="70662" y="499313"/>
                  </a:lnTo>
                  <a:lnTo>
                    <a:pt x="66040" y="503948"/>
                  </a:lnTo>
                  <a:lnTo>
                    <a:pt x="66040" y="756894"/>
                  </a:lnTo>
                  <a:lnTo>
                    <a:pt x="70662" y="761530"/>
                  </a:lnTo>
                  <a:lnTo>
                    <a:pt x="750176" y="761530"/>
                  </a:lnTo>
                  <a:lnTo>
                    <a:pt x="755891" y="761530"/>
                  </a:lnTo>
                  <a:lnTo>
                    <a:pt x="760526" y="756894"/>
                  </a:lnTo>
                  <a:lnTo>
                    <a:pt x="760526" y="4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5542" y="5801345"/>
            <a:ext cx="6492875" cy="4486275"/>
          </a:xfrm>
          <a:custGeom>
            <a:avLst/>
            <a:gdLst/>
            <a:ahLst/>
            <a:cxnLst/>
            <a:rect l="l" t="t" r="r" b="b"/>
            <a:pathLst>
              <a:path w="6492875" h="4486275">
                <a:moveTo>
                  <a:pt x="1847756" y="0"/>
                </a:moveTo>
                <a:lnTo>
                  <a:pt x="5543527" y="0"/>
                </a:lnTo>
                <a:lnTo>
                  <a:pt x="6492457" y="1643591"/>
                </a:lnTo>
                <a:lnTo>
                  <a:pt x="6492457" y="4485653"/>
                </a:lnTo>
                <a:lnTo>
                  <a:pt x="742147" y="4485653"/>
                </a:lnTo>
                <a:lnTo>
                  <a:pt x="0" y="3200399"/>
                </a:lnTo>
                <a:lnTo>
                  <a:pt x="1847756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48327" y="428474"/>
            <a:ext cx="11640185" cy="9859010"/>
            <a:chOff x="6648327" y="428474"/>
            <a:chExt cx="11640185" cy="9859010"/>
          </a:xfrm>
        </p:grpSpPr>
        <p:sp>
          <p:nvSpPr>
            <p:cNvPr id="4" name="object 4"/>
            <p:cNvSpPr/>
            <p:nvPr/>
          </p:nvSpPr>
          <p:spPr>
            <a:xfrm>
              <a:off x="14388046" y="428474"/>
              <a:ext cx="3900170" cy="4572000"/>
            </a:xfrm>
            <a:custGeom>
              <a:avLst/>
              <a:gdLst/>
              <a:ahLst/>
              <a:cxnLst/>
              <a:rect l="l" t="t" r="r" b="b"/>
              <a:pathLst>
                <a:path w="3900169" h="4572000">
                  <a:moveTo>
                    <a:pt x="1319163" y="0"/>
                  </a:moveTo>
                  <a:lnTo>
                    <a:pt x="3899954" y="0"/>
                  </a:lnTo>
                  <a:lnTo>
                    <a:pt x="3899954" y="4571999"/>
                  </a:lnTo>
                  <a:lnTo>
                    <a:pt x="1319348" y="4571999"/>
                  </a:lnTo>
                  <a:lnTo>
                    <a:pt x="0" y="2285999"/>
                  </a:lnTo>
                  <a:lnTo>
                    <a:pt x="1319163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86" y="1698136"/>
              <a:ext cx="7952655" cy="68907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48327" y="7353350"/>
              <a:ext cx="3800475" cy="2933700"/>
            </a:xfrm>
            <a:custGeom>
              <a:avLst/>
              <a:gdLst/>
              <a:ahLst/>
              <a:cxnLst/>
              <a:rect l="l" t="t" r="r" b="b"/>
              <a:pathLst>
                <a:path w="3800475" h="2933700">
                  <a:moveTo>
                    <a:pt x="950075" y="0"/>
                  </a:moveTo>
                  <a:lnTo>
                    <a:pt x="2850360" y="0"/>
                  </a:lnTo>
                  <a:lnTo>
                    <a:pt x="3800436" y="1647824"/>
                  </a:lnTo>
                  <a:lnTo>
                    <a:pt x="3059077" y="2933648"/>
                  </a:lnTo>
                  <a:lnTo>
                    <a:pt x="741463" y="2933648"/>
                  </a:lnTo>
                  <a:lnTo>
                    <a:pt x="0" y="1647824"/>
                  </a:lnTo>
                  <a:lnTo>
                    <a:pt x="950075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897006"/>
            <a:ext cx="274510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60">
                <a:solidFill>
                  <a:srgbClr val="000000"/>
                </a:solidFill>
              </a:rPr>
              <a:t>ee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605">
                <a:solidFill>
                  <a:srgbClr val="000000"/>
                </a:solidFill>
              </a:rPr>
              <a:t>s</a:t>
            </a:r>
            <a:endParaRPr sz="85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6950" y="3981552"/>
          <a:ext cx="8295005" cy="336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1765"/>
                <a:gridCol w="3063240"/>
              </a:tblGrid>
              <a:tr h="738149">
                <a:tc>
                  <a:txBody>
                    <a:bodyPr/>
                    <a:lstStyle/>
                    <a:p>
                      <a:pPr marL="31750">
                        <a:lnSpc>
                          <a:spcPts val="3970"/>
                        </a:lnSpc>
                      </a:pPr>
                      <a:r>
                        <a:rPr dirty="0" sz="3500" spc="5">
                          <a:latin typeface="Trebuchet MS"/>
                          <a:cs typeface="Trebuchet MS"/>
                        </a:rPr>
                        <a:t>VENKATESH</a:t>
                      </a:r>
                      <a:r>
                        <a:rPr dirty="0" sz="350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-5">
                          <a:latin typeface="Trebuchet MS"/>
                          <a:cs typeface="Trebuchet MS"/>
                        </a:rPr>
                        <a:t>E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ts val="3970"/>
                        </a:lnSpc>
                      </a:pPr>
                      <a:r>
                        <a:rPr dirty="0" sz="3500" spc="-155">
                          <a:latin typeface="Trebuchet MS"/>
                          <a:cs typeface="Trebuchet MS"/>
                        </a:rPr>
                        <a:t>212221230119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9429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3500" spc="-50">
                          <a:latin typeface="Trebuchet MS"/>
                          <a:cs typeface="Trebuchet MS"/>
                        </a:rPr>
                        <a:t>RAJESH</a:t>
                      </a:r>
                      <a:r>
                        <a:rPr dirty="0" sz="35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60">
                          <a:latin typeface="Trebuchet MS"/>
                          <a:cs typeface="Trebuchet MS"/>
                        </a:rPr>
                        <a:t>KANNAN</a:t>
                      </a:r>
                      <a:r>
                        <a:rPr dirty="0" sz="35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235">
                          <a:latin typeface="Trebuchet MS"/>
                          <a:cs typeface="Trebuchet MS"/>
                        </a:rPr>
                        <a:t>M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3500" spc="-110">
                          <a:latin typeface="Trebuchet MS"/>
                          <a:cs typeface="Trebuchet MS"/>
                        </a:rPr>
                        <a:t>212221230081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>
                    <a:solidFill>
                      <a:srgbClr val="F4F4F4"/>
                    </a:solidFill>
                  </a:tcPr>
                </a:tc>
              </a:tr>
              <a:tr h="9429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3500" spc="80">
                          <a:latin typeface="Trebuchet MS"/>
                          <a:cs typeface="Trebuchet MS"/>
                        </a:rPr>
                        <a:t>KRISHNA</a:t>
                      </a:r>
                      <a:r>
                        <a:rPr dirty="0" sz="350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35">
                          <a:latin typeface="Trebuchet MS"/>
                          <a:cs typeface="Trebuchet MS"/>
                        </a:rPr>
                        <a:t>PRAKAASH</a:t>
                      </a:r>
                      <a:r>
                        <a:rPr dirty="0" sz="350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10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35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235">
                          <a:latin typeface="Trebuchet MS"/>
                          <a:cs typeface="Trebuchet MS"/>
                        </a:rPr>
                        <a:t>M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3500" spc="-105">
                          <a:latin typeface="Trebuchet MS"/>
                          <a:cs typeface="Trebuchet MS"/>
                        </a:rPr>
                        <a:t>212221230052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>
                    <a:solidFill>
                      <a:srgbClr val="F4F4F4"/>
                    </a:solidFill>
                  </a:tcPr>
                </a:tc>
              </a:tr>
              <a:tr h="7381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3500" spc="40">
                          <a:latin typeface="Trebuchet MS"/>
                          <a:cs typeface="Trebuchet MS"/>
                        </a:rPr>
                        <a:t>AKASH</a:t>
                      </a:r>
                      <a:r>
                        <a:rPr dirty="0" sz="35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65">
                          <a:latin typeface="Trebuchet MS"/>
                          <a:cs typeface="Trebuchet MS"/>
                        </a:rPr>
                        <a:t>KUMAR</a:t>
                      </a:r>
                      <a:r>
                        <a:rPr dirty="0" sz="35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500" spc="145">
                          <a:latin typeface="Trebuchet MS"/>
                          <a:cs typeface="Trebuchet MS"/>
                        </a:rPr>
                        <a:t>B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3500" spc="-114">
                          <a:latin typeface="Trebuchet MS"/>
                          <a:cs typeface="Trebuchet MS"/>
                        </a:rPr>
                        <a:t>212221040011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5542" y="5801348"/>
            <a:ext cx="6492875" cy="4486275"/>
          </a:xfrm>
          <a:custGeom>
            <a:avLst/>
            <a:gdLst/>
            <a:ahLst/>
            <a:cxnLst/>
            <a:rect l="l" t="t" r="r" b="b"/>
            <a:pathLst>
              <a:path w="6492875" h="4486275">
                <a:moveTo>
                  <a:pt x="1847756" y="0"/>
                </a:moveTo>
                <a:lnTo>
                  <a:pt x="5543527" y="0"/>
                </a:lnTo>
                <a:lnTo>
                  <a:pt x="6492457" y="1643591"/>
                </a:lnTo>
                <a:lnTo>
                  <a:pt x="6492457" y="4485651"/>
                </a:lnTo>
                <a:lnTo>
                  <a:pt x="742146" y="4485651"/>
                </a:lnTo>
                <a:lnTo>
                  <a:pt x="0" y="3200399"/>
                </a:lnTo>
                <a:lnTo>
                  <a:pt x="1847756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48327" y="428472"/>
            <a:ext cx="11640185" cy="9859010"/>
            <a:chOff x="6648327" y="428472"/>
            <a:chExt cx="11640185" cy="9859010"/>
          </a:xfrm>
        </p:grpSpPr>
        <p:sp>
          <p:nvSpPr>
            <p:cNvPr id="4" name="object 4"/>
            <p:cNvSpPr/>
            <p:nvPr/>
          </p:nvSpPr>
          <p:spPr>
            <a:xfrm>
              <a:off x="14388046" y="428472"/>
              <a:ext cx="3900170" cy="4572000"/>
            </a:xfrm>
            <a:custGeom>
              <a:avLst/>
              <a:gdLst/>
              <a:ahLst/>
              <a:cxnLst/>
              <a:rect l="l" t="t" r="r" b="b"/>
              <a:pathLst>
                <a:path w="3900169" h="4572000">
                  <a:moveTo>
                    <a:pt x="1319163" y="0"/>
                  </a:moveTo>
                  <a:lnTo>
                    <a:pt x="3899954" y="0"/>
                  </a:lnTo>
                  <a:lnTo>
                    <a:pt x="3899954" y="4571999"/>
                  </a:lnTo>
                  <a:lnTo>
                    <a:pt x="1319348" y="4571999"/>
                  </a:lnTo>
                  <a:lnTo>
                    <a:pt x="0" y="2285999"/>
                  </a:lnTo>
                  <a:lnTo>
                    <a:pt x="1319163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86" y="1698137"/>
              <a:ext cx="7952655" cy="68907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48327" y="7353351"/>
              <a:ext cx="3800475" cy="2933700"/>
            </a:xfrm>
            <a:custGeom>
              <a:avLst/>
              <a:gdLst/>
              <a:ahLst/>
              <a:cxnLst/>
              <a:rect l="l" t="t" r="r" b="b"/>
              <a:pathLst>
                <a:path w="3800475" h="2933700">
                  <a:moveTo>
                    <a:pt x="950075" y="0"/>
                  </a:moveTo>
                  <a:lnTo>
                    <a:pt x="2850360" y="0"/>
                  </a:lnTo>
                  <a:lnTo>
                    <a:pt x="3800436" y="1647824"/>
                  </a:lnTo>
                  <a:lnTo>
                    <a:pt x="3059078" y="2933647"/>
                  </a:lnTo>
                  <a:lnTo>
                    <a:pt x="741462" y="2933647"/>
                  </a:lnTo>
                  <a:lnTo>
                    <a:pt x="0" y="1647824"/>
                  </a:lnTo>
                  <a:lnTo>
                    <a:pt x="950075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8455" y="3911623"/>
            <a:ext cx="688594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35">
                <a:solidFill>
                  <a:srgbClr val="000000"/>
                </a:solidFill>
              </a:rPr>
              <a:t>Q</a:t>
            </a:r>
            <a:r>
              <a:rPr dirty="0" sz="8500" spc="170">
                <a:solidFill>
                  <a:srgbClr val="000000"/>
                </a:solidFill>
              </a:rPr>
              <a:t>u</a:t>
            </a:r>
            <a:r>
              <a:rPr dirty="0" sz="8500" spc="-60">
                <a:solidFill>
                  <a:srgbClr val="000000"/>
                </a:solidFill>
              </a:rPr>
              <a:t>e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105">
                <a:solidFill>
                  <a:srgbClr val="000000"/>
                </a:solidFill>
              </a:rPr>
              <a:t>y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580">
                <a:solidFill>
                  <a:srgbClr val="000000"/>
                </a:solidFill>
              </a:rPr>
              <a:t>S</a:t>
            </a:r>
            <a:r>
              <a:rPr dirty="0" sz="8500" spc="-60">
                <a:solidFill>
                  <a:srgbClr val="000000"/>
                </a:solidFill>
              </a:rPr>
              <a:t>e</a:t>
            </a:r>
            <a:r>
              <a:rPr dirty="0" sz="8500" spc="515">
                <a:solidFill>
                  <a:srgbClr val="000000"/>
                </a:solidFill>
              </a:rPr>
              <a:t>ss</a:t>
            </a:r>
            <a:r>
              <a:rPr dirty="0" sz="8500" spc="-114">
                <a:solidFill>
                  <a:srgbClr val="000000"/>
                </a:solidFill>
              </a:rPr>
              <a:t>i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 spc="290">
                <a:solidFill>
                  <a:srgbClr val="000000"/>
                </a:solidFill>
              </a:rPr>
              <a:t>n</a:t>
            </a:r>
            <a:endParaRPr sz="8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5603855" cy="10287000"/>
            <a:chOff x="1" y="0"/>
            <a:chExt cx="15603855" cy="102870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3792200" cy="10287000"/>
            </a:xfrm>
            <a:custGeom>
              <a:avLst/>
              <a:gdLst/>
              <a:ahLst/>
              <a:cxnLst/>
              <a:rect l="l" t="t" r="r" b="b"/>
              <a:pathLst>
                <a:path w="13792200" h="10287000">
                  <a:moveTo>
                    <a:pt x="0" y="0"/>
                  </a:moveTo>
                  <a:lnTo>
                    <a:pt x="10486119" y="0"/>
                  </a:lnTo>
                  <a:lnTo>
                    <a:pt x="13791837" y="5726295"/>
                  </a:lnTo>
                  <a:lnTo>
                    <a:pt x="11159001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26422" y="114279"/>
              <a:ext cx="5276850" cy="4572000"/>
            </a:xfrm>
            <a:custGeom>
              <a:avLst/>
              <a:gdLst/>
              <a:ahLst/>
              <a:cxnLst/>
              <a:rect l="l" t="t" r="r" b="b"/>
              <a:pathLst>
                <a:path w="5276850" h="4572000">
                  <a:moveTo>
                    <a:pt x="1319163" y="0"/>
                  </a:moveTo>
                  <a:lnTo>
                    <a:pt x="3957675" y="0"/>
                  </a:lnTo>
                  <a:lnTo>
                    <a:pt x="5276838" y="2285999"/>
                  </a:lnTo>
                  <a:lnTo>
                    <a:pt x="3957675" y="4571999"/>
                  </a:lnTo>
                  <a:lnTo>
                    <a:pt x="1319348" y="4571999"/>
                  </a:lnTo>
                  <a:lnTo>
                    <a:pt x="0" y="2285999"/>
                  </a:lnTo>
                  <a:lnTo>
                    <a:pt x="1319163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1347" y="4626049"/>
            <a:ext cx="39662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30" b="1">
                <a:latin typeface="Trebuchet MS"/>
                <a:cs typeface="Trebuchet MS"/>
              </a:rPr>
              <a:t>T</a:t>
            </a:r>
            <a:r>
              <a:rPr dirty="0" sz="6000" spc="-150" b="1">
                <a:latin typeface="Trebuchet MS"/>
                <a:cs typeface="Trebuchet MS"/>
              </a:rPr>
              <a:t>H</a:t>
            </a:r>
            <a:r>
              <a:rPr dirty="0" sz="6000" spc="-345" b="1">
                <a:latin typeface="Trebuchet MS"/>
                <a:cs typeface="Trebuchet MS"/>
              </a:rPr>
              <a:t>A</a:t>
            </a:r>
            <a:r>
              <a:rPr dirty="0" sz="6000" spc="-60" b="1">
                <a:latin typeface="Trebuchet MS"/>
                <a:cs typeface="Trebuchet MS"/>
              </a:rPr>
              <a:t>N</a:t>
            </a:r>
            <a:r>
              <a:rPr dirty="0" sz="6000" spc="25" b="1">
                <a:latin typeface="Trebuchet MS"/>
                <a:cs typeface="Trebuchet MS"/>
              </a:rPr>
              <a:t>K</a:t>
            </a:r>
            <a:r>
              <a:rPr dirty="0" sz="6000" spc="-465" b="1">
                <a:latin typeface="Trebuchet MS"/>
                <a:cs typeface="Trebuchet MS"/>
              </a:rPr>
              <a:t> </a:t>
            </a:r>
            <a:r>
              <a:rPr dirty="0" sz="6000" spc="-245" b="1">
                <a:latin typeface="Trebuchet MS"/>
                <a:cs typeface="Trebuchet MS"/>
              </a:rPr>
              <a:t>Y</a:t>
            </a:r>
            <a:r>
              <a:rPr dirty="0" sz="6000" spc="-135" b="1">
                <a:latin typeface="Trebuchet MS"/>
                <a:cs typeface="Trebuchet MS"/>
              </a:rPr>
              <a:t>O</a:t>
            </a:r>
            <a:r>
              <a:rPr dirty="0" sz="6000" spc="-145" b="1">
                <a:latin typeface="Trebuchet MS"/>
                <a:cs typeface="Trebuchet MS"/>
              </a:rPr>
              <a:t>U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989151"/>
            <a:ext cx="36366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105">
                <a:solidFill>
                  <a:srgbClr val="F4F4F4"/>
                </a:solidFill>
                <a:latin typeface="Trebuchet MS"/>
                <a:cs typeface="Trebuchet MS"/>
              </a:rPr>
              <a:t>Agenda</a:t>
            </a:r>
            <a:endParaRPr sz="8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865" y="997595"/>
            <a:ext cx="114299" cy="114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0794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Introduction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865" y="2426056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865" y="3854518"/>
            <a:ext cx="114299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865" y="5282982"/>
            <a:ext cx="114299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865" y="6711443"/>
            <a:ext cx="114299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865" y="8139904"/>
            <a:ext cx="114299" cy="1142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Algorithm</a:t>
            </a:r>
          </a:p>
          <a:p>
            <a:pPr>
              <a:lnSpc>
                <a:spcPct val="100000"/>
              </a:lnSpc>
            </a:pPr>
            <a:endParaRPr sz="33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5"/>
              <a:t>Dataset</a:t>
            </a:r>
            <a:r>
              <a:rPr dirty="0" spc="-100"/>
              <a:t> </a:t>
            </a:r>
            <a:r>
              <a:rPr dirty="0" spc="15"/>
              <a:t>Ana</a:t>
            </a:r>
          </a:p>
          <a:p>
            <a:pPr marL="12700" marR="5080">
              <a:lnSpc>
                <a:spcPts val="11250"/>
              </a:lnSpc>
              <a:spcBef>
                <a:spcPts val="1485"/>
              </a:spcBef>
            </a:pPr>
            <a:r>
              <a:rPr dirty="0" spc="15"/>
              <a:t>Goals </a:t>
            </a:r>
            <a:r>
              <a:rPr dirty="0" spc="65"/>
              <a:t>and </a:t>
            </a:r>
            <a:r>
              <a:rPr dirty="0" spc="-35"/>
              <a:t>Strategy </a:t>
            </a:r>
            <a:r>
              <a:rPr dirty="0" spc="-30"/>
              <a:t> </a:t>
            </a:r>
            <a:r>
              <a:rPr dirty="0" spc="-50"/>
              <a:t>FlowChart</a:t>
            </a:r>
            <a:r>
              <a:rPr dirty="0" spc="-80"/>
              <a:t> </a:t>
            </a:r>
            <a:r>
              <a:rPr dirty="0" spc="65"/>
              <a:t>and</a:t>
            </a:r>
            <a:r>
              <a:rPr dirty="0" spc="-80"/>
              <a:t> </a:t>
            </a:r>
            <a:r>
              <a:rPr dirty="0" spc="15"/>
              <a:t>HeatMap </a:t>
            </a:r>
            <a:r>
              <a:rPr dirty="0" spc="-830"/>
              <a:t> </a:t>
            </a:r>
            <a:r>
              <a:rPr dirty="0" spc="-5"/>
              <a:t>Query</a:t>
            </a:r>
            <a:r>
              <a:rPr dirty="0" spc="-75"/>
              <a:t> </a:t>
            </a:r>
            <a:r>
              <a:rPr dirty="0" spc="85"/>
              <a:t>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59873" y="563976"/>
            <a:ext cx="8428355" cy="9723120"/>
            <a:chOff x="9859873" y="563976"/>
            <a:chExt cx="8428355" cy="9723120"/>
          </a:xfrm>
        </p:grpSpPr>
        <p:sp>
          <p:nvSpPr>
            <p:cNvPr id="3" name="object 3"/>
            <p:cNvSpPr/>
            <p:nvPr/>
          </p:nvSpPr>
          <p:spPr>
            <a:xfrm>
              <a:off x="14151771" y="4201143"/>
              <a:ext cx="4136390" cy="6086475"/>
            </a:xfrm>
            <a:custGeom>
              <a:avLst/>
              <a:gdLst/>
              <a:ahLst/>
              <a:cxnLst/>
              <a:rect l="l" t="t" r="r" b="b"/>
              <a:pathLst>
                <a:path w="4136390" h="6086475">
                  <a:moveTo>
                    <a:pt x="4136228" y="6085856"/>
                  </a:moveTo>
                  <a:lnTo>
                    <a:pt x="1756943" y="6085856"/>
                  </a:lnTo>
                  <a:lnTo>
                    <a:pt x="0" y="3043236"/>
                  </a:lnTo>
                  <a:lnTo>
                    <a:pt x="1757299" y="0"/>
                  </a:lnTo>
                  <a:lnTo>
                    <a:pt x="4136228" y="0"/>
                  </a:lnTo>
                  <a:lnTo>
                    <a:pt x="4136228" y="6085856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59873" y="563976"/>
              <a:ext cx="4962525" cy="4295775"/>
            </a:xfrm>
            <a:custGeom>
              <a:avLst/>
              <a:gdLst/>
              <a:ahLst/>
              <a:cxnLst/>
              <a:rect l="l" t="t" r="r" b="b"/>
              <a:pathLst>
                <a:path w="4962525" h="4295775">
                  <a:moveTo>
                    <a:pt x="3721902" y="4295774"/>
                  </a:moveTo>
                  <a:lnTo>
                    <a:pt x="1240576" y="4295774"/>
                  </a:lnTo>
                  <a:lnTo>
                    <a:pt x="0" y="2147887"/>
                  </a:lnTo>
                  <a:lnTo>
                    <a:pt x="1240576" y="0"/>
                  </a:lnTo>
                  <a:lnTo>
                    <a:pt x="3721728" y="0"/>
                  </a:lnTo>
                  <a:lnTo>
                    <a:pt x="4962478" y="2147887"/>
                  </a:lnTo>
                  <a:lnTo>
                    <a:pt x="3721902" y="4295774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997" y="2120111"/>
              <a:ext cx="7607031" cy="65912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3037694"/>
            <a:ext cx="7618730" cy="260667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45">
                <a:solidFill>
                  <a:srgbClr val="000000"/>
                </a:solidFill>
              </a:rPr>
              <a:t>I</a:t>
            </a:r>
            <a:r>
              <a:rPr dirty="0" sz="8500" spc="200">
                <a:solidFill>
                  <a:srgbClr val="000000"/>
                </a:solidFill>
              </a:rPr>
              <a:t>n</a:t>
            </a:r>
            <a:r>
              <a:rPr dirty="0" sz="8500" spc="-270">
                <a:solidFill>
                  <a:srgbClr val="000000"/>
                </a:solidFill>
              </a:rPr>
              <a:t>t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 spc="265">
                <a:solidFill>
                  <a:srgbClr val="000000"/>
                </a:solidFill>
              </a:rPr>
              <a:t>d</a:t>
            </a:r>
            <a:r>
              <a:rPr dirty="0" sz="8500" spc="170">
                <a:solidFill>
                  <a:srgbClr val="000000"/>
                </a:solidFill>
              </a:rPr>
              <a:t>u</a:t>
            </a:r>
            <a:r>
              <a:rPr dirty="0" sz="8500" spc="-240">
                <a:solidFill>
                  <a:srgbClr val="000000"/>
                </a:solidFill>
              </a:rPr>
              <a:t>c</a:t>
            </a:r>
            <a:r>
              <a:rPr dirty="0" sz="8500" spc="-275">
                <a:solidFill>
                  <a:srgbClr val="000000"/>
                </a:solidFill>
              </a:rPr>
              <a:t>t</a:t>
            </a:r>
            <a:r>
              <a:rPr dirty="0" sz="8500" spc="-114">
                <a:solidFill>
                  <a:srgbClr val="000000"/>
                </a:solidFill>
              </a:rPr>
              <a:t>i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 spc="290">
                <a:solidFill>
                  <a:srgbClr val="000000"/>
                </a:solidFill>
              </a:rPr>
              <a:t>n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-275">
                <a:solidFill>
                  <a:srgbClr val="000000"/>
                </a:solidFill>
              </a:rPr>
              <a:t>t</a:t>
            </a:r>
            <a:r>
              <a:rPr dirty="0" sz="8500" spc="285">
                <a:solidFill>
                  <a:srgbClr val="000000"/>
                </a:solidFill>
              </a:rPr>
              <a:t>o  </a:t>
            </a:r>
            <a:r>
              <a:rPr dirty="0" sz="8500" spc="-270">
                <a:solidFill>
                  <a:srgbClr val="000000"/>
                </a:solidFill>
              </a:rPr>
              <a:t>t</a:t>
            </a:r>
            <a:r>
              <a:rPr dirty="0" sz="8500" spc="200">
                <a:solidFill>
                  <a:srgbClr val="000000"/>
                </a:solidFill>
              </a:rPr>
              <a:t>h</a:t>
            </a:r>
            <a:r>
              <a:rPr dirty="0" sz="8500" spc="30">
                <a:solidFill>
                  <a:srgbClr val="000000"/>
                </a:solidFill>
              </a:rPr>
              <a:t>e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525">
                <a:solidFill>
                  <a:srgbClr val="000000"/>
                </a:solidFill>
              </a:rPr>
              <a:t>M</a:t>
            </a:r>
            <a:r>
              <a:rPr dirty="0" sz="8500" spc="-114">
                <a:solidFill>
                  <a:srgbClr val="000000"/>
                </a:solidFill>
              </a:rPr>
              <a:t>i</a:t>
            </a:r>
            <a:r>
              <a:rPr dirty="0" sz="8500" spc="200">
                <a:solidFill>
                  <a:srgbClr val="000000"/>
                </a:solidFill>
              </a:rPr>
              <a:t>n</a:t>
            </a:r>
            <a:r>
              <a:rPr dirty="0" sz="8500" spc="-30">
                <a:solidFill>
                  <a:srgbClr val="000000"/>
                </a:solidFill>
              </a:rPr>
              <a:t>i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 spc="-815">
                <a:solidFill>
                  <a:srgbClr val="000000"/>
                </a:solidFill>
              </a:rPr>
              <a:t>j</a:t>
            </a:r>
            <a:r>
              <a:rPr dirty="0" sz="8500" spc="-60">
                <a:solidFill>
                  <a:srgbClr val="000000"/>
                </a:solidFill>
              </a:rPr>
              <a:t>e</a:t>
            </a:r>
            <a:r>
              <a:rPr dirty="0" sz="8500" spc="-240">
                <a:solidFill>
                  <a:srgbClr val="000000"/>
                </a:solidFill>
              </a:rPr>
              <a:t>c</a:t>
            </a:r>
            <a:r>
              <a:rPr dirty="0" sz="8500" spc="-185">
                <a:solidFill>
                  <a:srgbClr val="000000"/>
                </a:solidFill>
              </a:rPr>
              <a:t>t</a:t>
            </a:r>
            <a:endParaRPr sz="8500"/>
          </a:p>
        </p:txBody>
      </p:sp>
      <p:grpSp>
        <p:nvGrpSpPr>
          <p:cNvPr id="7" name="object 7"/>
          <p:cNvGrpSpPr/>
          <p:nvPr/>
        </p:nvGrpSpPr>
        <p:grpSpPr>
          <a:xfrm>
            <a:off x="1029766" y="1028701"/>
            <a:ext cx="674370" cy="590550"/>
            <a:chOff x="1029766" y="1028701"/>
            <a:chExt cx="674370" cy="590550"/>
          </a:xfrm>
        </p:grpSpPr>
        <p:sp>
          <p:nvSpPr>
            <p:cNvPr id="8" name="object 8"/>
            <p:cNvSpPr/>
            <p:nvPr/>
          </p:nvSpPr>
          <p:spPr>
            <a:xfrm>
              <a:off x="1029766" y="1028701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337072" y="295277"/>
                  </a:moveTo>
                  <a:lnTo>
                    <a:pt x="0" y="295277"/>
                  </a:lnTo>
                  <a:lnTo>
                    <a:pt x="168436" y="0"/>
                  </a:lnTo>
                  <a:lnTo>
                    <a:pt x="505701" y="0"/>
                  </a:lnTo>
                  <a:lnTo>
                    <a:pt x="505701" y="195"/>
                  </a:lnTo>
                  <a:lnTo>
                    <a:pt x="337072" y="29527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9766" y="1323979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505701" y="295270"/>
                  </a:moveTo>
                  <a:lnTo>
                    <a:pt x="168436" y="295270"/>
                  </a:lnTo>
                  <a:lnTo>
                    <a:pt x="0" y="0"/>
                  </a:lnTo>
                  <a:lnTo>
                    <a:pt x="337072" y="0"/>
                  </a:lnTo>
                  <a:lnTo>
                    <a:pt x="505701" y="295082"/>
                  </a:lnTo>
                  <a:lnTo>
                    <a:pt x="505701" y="29527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6838" y="1028896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337072" y="295082"/>
                  </a:moveTo>
                  <a:lnTo>
                    <a:pt x="0" y="295082"/>
                  </a:lnTo>
                  <a:lnTo>
                    <a:pt x="168629" y="0"/>
                  </a:lnTo>
                  <a:lnTo>
                    <a:pt x="337072" y="29508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66838" y="1323979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168629" y="295082"/>
                  </a:moveTo>
                  <a:lnTo>
                    <a:pt x="0" y="0"/>
                  </a:lnTo>
                  <a:lnTo>
                    <a:pt x="337072" y="0"/>
                  </a:lnTo>
                  <a:lnTo>
                    <a:pt x="168629" y="29508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805" y="8198369"/>
            <a:ext cx="17248505" cy="352425"/>
            <a:chOff x="1031805" y="8198369"/>
            <a:chExt cx="17248505" cy="352425"/>
          </a:xfrm>
        </p:grpSpPr>
        <p:sp>
          <p:nvSpPr>
            <p:cNvPr id="3" name="object 3"/>
            <p:cNvSpPr/>
            <p:nvPr/>
          </p:nvSpPr>
          <p:spPr>
            <a:xfrm>
              <a:off x="1278097" y="8372507"/>
              <a:ext cx="17002760" cy="0"/>
            </a:xfrm>
            <a:custGeom>
              <a:avLst/>
              <a:gdLst/>
              <a:ahLst/>
              <a:cxnLst/>
              <a:rect l="l" t="t" r="r" b="b"/>
              <a:pathLst>
                <a:path w="17002760" h="0">
                  <a:moveTo>
                    <a:pt x="0" y="0"/>
                  </a:moveTo>
                  <a:lnTo>
                    <a:pt x="17002161" y="0"/>
                  </a:lnTo>
                </a:path>
              </a:pathLst>
            </a:custGeom>
            <a:ln w="19049">
              <a:solidFill>
                <a:srgbClr val="0045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798" y="8198370"/>
              <a:ext cx="13244194" cy="352425"/>
            </a:xfrm>
            <a:custGeom>
              <a:avLst/>
              <a:gdLst/>
              <a:ahLst/>
              <a:cxnLst/>
              <a:rect l="l" t="t" r="r" b="b"/>
              <a:pathLst>
                <a:path w="13244194" h="352425">
                  <a:moveTo>
                    <a:pt x="381000" y="166674"/>
                  </a:moveTo>
                  <a:lnTo>
                    <a:pt x="285737" y="0"/>
                  </a:lnTo>
                  <a:lnTo>
                    <a:pt x="95250" y="0"/>
                  </a:lnTo>
                  <a:lnTo>
                    <a:pt x="0" y="166674"/>
                  </a:lnTo>
                  <a:lnTo>
                    <a:pt x="95250" y="333349"/>
                  </a:lnTo>
                  <a:lnTo>
                    <a:pt x="285750" y="333349"/>
                  </a:lnTo>
                  <a:lnTo>
                    <a:pt x="381000" y="166674"/>
                  </a:lnTo>
                  <a:close/>
                </a:path>
                <a:path w="13244194" h="352425">
                  <a:moveTo>
                    <a:pt x="4666450" y="166674"/>
                  </a:moveTo>
                  <a:lnTo>
                    <a:pt x="4571187" y="0"/>
                  </a:lnTo>
                  <a:lnTo>
                    <a:pt x="4380700" y="0"/>
                  </a:lnTo>
                  <a:lnTo>
                    <a:pt x="4285450" y="166674"/>
                  </a:lnTo>
                  <a:lnTo>
                    <a:pt x="4380700" y="333349"/>
                  </a:lnTo>
                  <a:lnTo>
                    <a:pt x="4571212" y="333349"/>
                  </a:lnTo>
                  <a:lnTo>
                    <a:pt x="4666450" y="166674"/>
                  </a:lnTo>
                  <a:close/>
                </a:path>
                <a:path w="13244194" h="352425">
                  <a:moveTo>
                    <a:pt x="8955011" y="185724"/>
                  </a:moveTo>
                  <a:lnTo>
                    <a:pt x="8859749" y="19050"/>
                  </a:lnTo>
                  <a:lnTo>
                    <a:pt x="8669261" y="19050"/>
                  </a:lnTo>
                  <a:lnTo>
                    <a:pt x="8574011" y="185724"/>
                  </a:lnTo>
                  <a:lnTo>
                    <a:pt x="8669261" y="352399"/>
                  </a:lnTo>
                  <a:lnTo>
                    <a:pt x="8859761" y="352399"/>
                  </a:lnTo>
                  <a:lnTo>
                    <a:pt x="8955011" y="185724"/>
                  </a:lnTo>
                  <a:close/>
                </a:path>
                <a:path w="13244194" h="352425">
                  <a:moveTo>
                    <a:pt x="13243573" y="166674"/>
                  </a:moveTo>
                  <a:lnTo>
                    <a:pt x="13148310" y="0"/>
                  </a:lnTo>
                  <a:lnTo>
                    <a:pt x="12957810" y="0"/>
                  </a:lnTo>
                  <a:lnTo>
                    <a:pt x="12862573" y="166674"/>
                  </a:lnTo>
                  <a:lnTo>
                    <a:pt x="12957810" y="333349"/>
                  </a:lnTo>
                  <a:lnTo>
                    <a:pt x="13148323" y="333349"/>
                  </a:lnTo>
                  <a:lnTo>
                    <a:pt x="13243573" y="166674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6000" y="5763725"/>
            <a:ext cx="29921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20">
                <a:latin typeface="Trebuchet MS"/>
                <a:cs typeface="Trebuchet MS"/>
              </a:rPr>
              <a:t>Here </a:t>
            </a:r>
            <a:r>
              <a:rPr dirty="0" sz="2600" spc="-75">
                <a:latin typeface="Trebuchet MS"/>
                <a:cs typeface="Trebuchet MS"/>
              </a:rPr>
              <a:t>we </a:t>
            </a:r>
            <a:r>
              <a:rPr dirty="0" sz="2600" spc="5">
                <a:latin typeface="Trebuchet MS"/>
                <a:cs typeface="Trebuchet MS"/>
              </a:rPr>
              <a:t>have 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collected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info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about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the </a:t>
            </a:r>
            <a:r>
              <a:rPr dirty="0" sz="2600" spc="-5">
                <a:latin typeface="Trebuchet MS"/>
                <a:cs typeface="Trebuchet MS"/>
              </a:rPr>
              <a:t>top </a:t>
            </a:r>
            <a:r>
              <a:rPr dirty="0" sz="2600" spc="10">
                <a:latin typeface="Trebuchet MS"/>
                <a:cs typeface="Trebuchet MS"/>
              </a:rPr>
              <a:t>Hollywood 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25">
                <a:latin typeface="Trebuchet MS"/>
                <a:cs typeface="Trebuchet MS"/>
              </a:rPr>
              <a:t>movies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558" y="5763725"/>
            <a:ext cx="27971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70">
                <a:latin typeface="Trebuchet MS"/>
                <a:cs typeface="Trebuchet MS"/>
              </a:rPr>
              <a:t>We </a:t>
            </a:r>
            <a:r>
              <a:rPr dirty="0" sz="2600" spc="-10">
                <a:latin typeface="Trebuchet MS"/>
                <a:cs typeface="Trebuchet MS"/>
              </a:rPr>
              <a:t>import </a:t>
            </a:r>
            <a:r>
              <a:rPr dirty="0" sz="2600" spc="-30">
                <a:latin typeface="Trebuchet MS"/>
                <a:cs typeface="Trebuchet MS"/>
              </a:rPr>
              <a:t>the 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necessary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libraries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81675" y="5763725"/>
            <a:ext cx="31635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55">
                <a:latin typeface="Trebuchet MS"/>
                <a:cs typeface="Trebuchet MS"/>
              </a:rPr>
              <a:t>The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cleansed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dataset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50">
                <a:latin typeface="Trebuchet MS"/>
                <a:cs typeface="Trebuchet MS"/>
              </a:rPr>
              <a:t>is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65">
                <a:latin typeface="Trebuchet MS"/>
                <a:cs typeface="Trebuchet MS"/>
              </a:rPr>
              <a:t>used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to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">
                <a:latin typeface="Trebuchet MS"/>
                <a:cs typeface="Trebuchet MS"/>
              </a:rPr>
              <a:t>visualize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3116" y="5763725"/>
            <a:ext cx="316674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70">
                <a:latin typeface="Trebuchet MS"/>
                <a:cs typeface="Trebuchet MS"/>
              </a:rPr>
              <a:t>We </a:t>
            </a:r>
            <a:r>
              <a:rPr dirty="0" sz="2600" spc="-5">
                <a:latin typeface="Trebuchet MS"/>
                <a:cs typeface="Trebuchet MS"/>
              </a:rPr>
              <a:t>clean </a:t>
            </a:r>
            <a:r>
              <a:rPr dirty="0" sz="2600" spc="-30">
                <a:latin typeface="Trebuchet MS"/>
                <a:cs typeface="Trebuchet MS"/>
              </a:rPr>
              <a:t>the </a:t>
            </a:r>
            <a:r>
              <a:rPr dirty="0" sz="2600" spc="-10">
                <a:latin typeface="Trebuchet MS"/>
                <a:cs typeface="Trebuchet MS"/>
              </a:rPr>
              <a:t>dataset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60">
                <a:latin typeface="Trebuchet MS"/>
                <a:cs typeface="Trebuchet MS"/>
              </a:rPr>
              <a:t>and </a:t>
            </a:r>
            <a:r>
              <a:rPr dirty="0" sz="2600" spc="5">
                <a:latin typeface="Trebuchet MS"/>
                <a:cs typeface="Trebuchet MS"/>
              </a:rPr>
              <a:t>scale </a:t>
            </a:r>
            <a:r>
              <a:rPr dirty="0" sz="2600" spc="-35">
                <a:latin typeface="Trebuchet MS"/>
                <a:cs typeface="Trebuchet MS"/>
              </a:rPr>
              <a:t>their 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features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according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to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40">
                <a:latin typeface="Trebuchet MS"/>
                <a:cs typeface="Trebuchet MS"/>
              </a:rPr>
              <a:t>our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50">
                <a:latin typeface="Trebuchet MS"/>
                <a:cs typeface="Trebuchet MS"/>
              </a:rPr>
              <a:t>needs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936656"/>
            <a:ext cx="477647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50">
                <a:solidFill>
                  <a:srgbClr val="000000"/>
                </a:solidFill>
              </a:rPr>
              <a:t>A</a:t>
            </a:r>
            <a:r>
              <a:rPr dirty="0" sz="8500" spc="-85">
                <a:solidFill>
                  <a:srgbClr val="000000"/>
                </a:solidFill>
              </a:rPr>
              <a:t>l</a:t>
            </a:r>
            <a:r>
              <a:rPr dirty="0" sz="8500" spc="204">
                <a:solidFill>
                  <a:srgbClr val="000000"/>
                </a:solidFill>
              </a:rPr>
              <a:t>g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-114">
                <a:solidFill>
                  <a:srgbClr val="000000"/>
                </a:solidFill>
              </a:rPr>
              <a:t>i</a:t>
            </a:r>
            <a:r>
              <a:rPr dirty="0" sz="8500" spc="-275">
                <a:solidFill>
                  <a:srgbClr val="000000"/>
                </a:solidFill>
              </a:rPr>
              <a:t>t</a:t>
            </a:r>
            <a:r>
              <a:rPr dirty="0" sz="8500" spc="200">
                <a:solidFill>
                  <a:srgbClr val="000000"/>
                </a:solidFill>
              </a:rPr>
              <a:t>h</a:t>
            </a:r>
            <a:r>
              <a:rPr dirty="0" sz="8500" spc="165">
                <a:solidFill>
                  <a:srgbClr val="000000"/>
                </a:solidFill>
              </a:rPr>
              <a:t>m</a:t>
            </a:r>
            <a:endParaRPr sz="8500"/>
          </a:p>
        </p:txBody>
      </p:sp>
      <p:grpSp>
        <p:nvGrpSpPr>
          <p:cNvPr id="10" name="object 10"/>
          <p:cNvGrpSpPr/>
          <p:nvPr/>
        </p:nvGrpSpPr>
        <p:grpSpPr>
          <a:xfrm>
            <a:off x="13243940" y="0"/>
            <a:ext cx="5044440" cy="5269230"/>
            <a:chOff x="13243940" y="0"/>
            <a:chExt cx="5044440" cy="5269230"/>
          </a:xfrm>
        </p:grpSpPr>
        <p:sp>
          <p:nvSpPr>
            <p:cNvPr id="11" name="object 11"/>
            <p:cNvSpPr/>
            <p:nvPr/>
          </p:nvSpPr>
          <p:spPr>
            <a:xfrm>
              <a:off x="16799110" y="2687863"/>
              <a:ext cx="1489075" cy="2581275"/>
            </a:xfrm>
            <a:custGeom>
              <a:avLst/>
              <a:gdLst/>
              <a:ahLst/>
              <a:cxnLst/>
              <a:rect l="l" t="t" r="r" b="b"/>
              <a:pathLst>
                <a:path w="1489075" h="2581275">
                  <a:moveTo>
                    <a:pt x="1488889" y="2581274"/>
                  </a:moveTo>
                  <a:lnTo>
                    <a:pt x="745304" y="2581274"/>
                  </a:lnTo>
                  <a:lnTo>
                    <a:pt x="0" y="1290636"/>
                  </a:lnTo>
                  <a:lnTo>
                    <a:pt x="745303" y="0"/>
                  </a:lnTo>
                  <a:lnTo>
                    <a:pt x="1488889" y="0"/>
                  </a:lnTo>
                  <a:lnTo>
                    <a:pt x="1488889" y="2581274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60115" y="0"/>
              <a:ext cx="4200525" cy="3503295"/>
            </a:xfrm>
            <a:custGeom>
              <a:avLst/>
              <a:gdLst/>
              <a:ahLst/>
              <a:cxnLst/>
              <a:rect l="l" t="t" r="r" b="b"/>
              <a:pathLst>
                <a:path w="4200525" h="3503295">
                  <a:moveTo>
                    <a:pt x="3150390" y="3503268"/>
                  </a:moveTo>
                  <a:lnTo>
                    <a:pt x="1050080" y="3503268"/>
                  </a:lnTo>
                  <a:lnTo>
                    <a:pt x="0" y="1683993"/>
                  </a:lnTo>
                  <a:lnTo>
                    <a:pt x="971996" y="0"/>
                  </a:lnTo>
                  <a:lnTo>
                    <a:pt x="3228338" y="0"/>
                  </a:lnTo>
                  <a:lnTo>
                    <a:pt x="4200471" y="1683993"/>
                  </a:lnTo>
                  <a:lnTo>
                    <a:pt x="3150390" y="350326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243940" y="0"/>
              <a:ext cx="2486025" cy="1196975"/>
            </a:xfrm>
            <a:custGeom>
              <a:avLst/>
              <a:gdLst/>
              <a:ahLst/>
              <a:cxnLst/>
              <a:rect l="l" t="t" r="r" b="b"/>
              <a:pathLst>
                <a:path w="2486025" h="1196975">
                  <a:moveTo>
                    <a:pt x="1864536" y="1196497"/>
                  </a:moveTo>
                  <a:lnTo>
                    <a:pt x="621483" y="1196497"/>
                  </a:lnTo>
                  <a:lnTo>
                    <a:pt x="0" y="120172"/>
                  </a:lnTo>
                  <a:lnTo>
                    <a:pt x="69388" y="0"/>
                  </a:lnTo>
                  <a:lnTo>
                    <a:pt x="2416620" y="0"/>
                  </a:lnTo>
                  <a:lnTo>
                    <a:pt x="2486019" y="120172"/>
                  </a:lnTo>
                  <a:lnTo>
                    <a:pt x="1864536" y="1196497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734770"/>
            <a:ext cx="17259300" cy="6552565"/>
            <a:chOff x="0" y="3734770"/>
            <a:chExt cx="17259300" cy="6552565"/>
          </a:xfrm>
        </p:grpSpPr>
        <p:sp>
          <p:nvSpPr>
            <p:cNvPr id="4" name="object 4"/>
            <p:cNvSpPr/>
            <p:nvPr/>
          </p:nvSpPr>
          <p:spPr>
            <a:xfrm>
              <a:off x="0" y="6078008"/>
              <a:ext cx="2818765" cy="4209415"/>
            </a:xfrm>
            <a:custGeom>
              <a:avLst/>
              <a:gdLst/>
              <a:ahLst/>
              <a:cxnLst/>
              <a:rect l="l" t="t" r="r" b="b"/>
              <a:pathLst>
                <a:path w="2818765" h="4209415">
                  <a:moveTo>
                    <a:pt x="1983055" y="4208990"/>
                  </a:moveTo>
                  <a:lnTo>
                    <a:pt x="0" y="4208990"/>
                  </a:lnTo>
                  <a:lnTo>
                    <a:pt x="0" y="0"/>
                  </a:lnTo>
                  <a:lnTo>
                    <a:pt x="1223050" y="0"/>
                  </a:lnTo>
                  <a:lnTo>
                    <a:pt x="2818656" y="2762235"/>
                  </a:lnTo>
                  <a:lnTo>
                    <a:pt x="1983055" y="420899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71665" y="7004499"/>
              <a:ext cx="3038475" cy="2628900"/>
            </a:xfrm>
            <a:custGeom>
              <a:avLst/>
              <a:gdLst/>
              <a:ahLst/>
              <a:cxnLst/>
              <a:rect l="l" t="t" r="r" b="b"/>
              <a:pathLst>
                <a:path w="3038475" h="2628900">
                  <a:moveTo>
                    <a:pt x="2278882" y="2628895"/>
                  </a:moveTo>
                  <a:lnTo>
                    <a:pt x="759592" y="2628895"/>
                  </a:lnTo>
                  <a:lnTo>
                    <a:pt x="0" y="1314447"/>
                  </a:lnTo>
                  <a:lnTo>
                    <a:pt x="759592" y="0"/>
                  </a:lnTo>
                  <a:lnTo>
                    <a:pt x="2278776" y="0"/>
                  </a:lnTo>
                  <a:lnTo>
                    <a:pt x="3038475" y="1314447"/>
                  </a:lnTo>
                  <a:lnTo>
                    <a:pt x="2278882" y="262889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53491" y="8956757"/>
              <a:ext cx="2143125" cy="1330325"/>
            </a:xfrm>
            <a:custGeom>
              <a:avLst/>
              <a:gdLst/>
              <a:ahLst/>
              <a:cxnLst/>
              <a:rect l="l" t="t" r="r" b="b"/>
              <a:pathLst>
                <a:path w="2143125" h="1330325">
                  <a:moveTo>
                    <a:pt x="1911463" y="1330242"/>
                  </a:moveTo>
                  <a:lnTo>
                    <a:pt x="231661" y="1330242"/>
                  </a:lnTo>
                  <a:lnTo>
                    <a:pt x="0" y="928683"/>
                  </a:lnTo>
                  <a:lnTo>
                    <a:pt x="535762" y="0"/>
                  </a:lnTo>
                  <a:lnTo>
                    <a:pt x="1607287" y="0"/>
                  </a:lnTo>
                  <a:lnTo>
                    <a:pt x="2143124" y="928683"/>
                  </a:lnTo>
                  <a:lnTo>
                    <a:pt x="1911463" y="133024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6441" y="3734770"/>
              <a:ext cx="12582524" cy="52196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6000" y="2910064"/>
            <a:ext cx="56622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95">
                <a:solidFill>
                  <a:srgbClr val="F4F4F4"/>
                </a:solidFill>
                <a:latin typeface="Trebuchet MS"/>
                <a:cs typeface="Trebuchet MS"/>
              </a:rPr>
              <a:t>Sample</a:t>
            </a:r>
            <a:r>
              <a:rPr dirty="0" sz="3600" spc="-20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95">
                <a:solidFill>
                  <a:srgbClr val="F4F4F4"/>
                </a:solidFill>
                <a:latin typeface="Trebuchet MS"/>
                <a:cs typeface="Trebuchet MS"/>
              </a:rPr>
              <a:t>datas</a:t>
            </a:r>
            <a:r>
              <a:rPr dirty="0" sz="3600" spc="-2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45">
                <a:solidFill>
                  <a:srgbClr val="F4F4F4"/>
                </a:solidFill>
                <a:latin typeface="Trebuchet MS"/>
                <a:cs typeface="Trebuchet MS"/>
              </a:rPr>
              <a:t>from</a:t>
            </a:r>
            <a:r>
              <a:rPr dirty="0" sz="3600" spc="-20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4F4F4"/>
                </a:solidFill>
                <a:latin typeface="Trebuchet MS"/>
                <a:cs typeface="Trebuchet MS"/>
              </a:rPr>
              <a:t>dataset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923991"/>
            <a:ext cx="9253220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120">
                <a:solidFill>
                  <a:srgbClr val="A3E373"/>
                </a:solidFill>
                <a:latin typeface="Trebuchet MS"/>
                <a:cs typeface="Trebuchet MS"/>
              </a:rPr>
              <a:t>Top</a:t>
            </a:r>
            <a:r>
              <a:rPr dirty="0" sz="10400" spc="-570">
                <a:solidFill>
                  <a:srgbClr val="A3E373"/>
                </a:solidFill>
                <a:latin typeface="Trebuchet MS"/>
                <a:cs typeface="Trebuchet MS"/>
              </a:rPr>
              <a:t> </a:t>
            </a:r>
            <a:r>
              <a:rPr dirty="0" sz="10400" spc="85">
                <a:solidFill>
                  <a:srgbClr val="A3E373"/>
                </a:solidFill>
                <a:latin typeface="Trebuchet MS"/>
                <a:cs typeface="Trebuchet MS"/>
              </a:rPr>
              <a:t>250</a:t>
            </a:r>
            <a:r>
              <a:rPr dirty="0" sz="10400" spc="-570">
                <a:solidFill>
                  <a:srgbClr val="A3E373"/>
                </a:solidFill>
                <a:latin typeface="Trebuchet MS"/>
                <a:cs typeface="Trebuchet MS"/>
              </a:rPr>
              <a:t> </a:t>
            </a:r>
            <a:r>
              <a:rPr dirty="0" sz="10400" spc="350">
                <a:solidFill>
                  <a:srgbClr val="A3E373"/>
                </a:solidFill>
                <a:latin typeface="Trebuchet MS"/>
                <a:cs typeface="Trebuchet MS"/>
              </a:rPr>
              <a:t>Movies</a:t>
            </a:r>
            <a:endParaRPr sz="10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00996"/>
            <a:ext cx="6541770" cy="6286500"/>
            <a:chOff x="0" y="4000996"/>
            <a:chExt cx="6541770" cy="6286500"/>
          </a:xfrm>
        </p:grpSpPr>
        <p:sp>
          <p:nvSpPr>
            <p:cNvPr id="3" name="object 3"/>
            <p:cNvSpPr/>
            <p:nvPr/>
          </p:nvSpPr>
          <p:spPr>
            <a:xfrm>
              <a:off x="0" y="4786913"/>
              <a:ext cx="3679825" cy="4314825"/>
            </a:xfrm>
            <a:custGeom>
              <a:avLst/>
              <a:gdLst/>
              <a:ahLst/>
              <a:cxnLst/>
              <a:rect l="l" t="t" r="r" b="b"/>
              <a:pathLst>
                <a:path w="3679825" h="4314825">
                  <a:moveTo>
                    <a:pt x="0" y="0"/>
                  </a:moveTo>
                  <a:lnTo>
                    <a:pt x="2433989" y="0"/>
                  </a:lnTo>
                  <a:lnTo>
                    <a:pt x="3679320" y="2157412"/>
                  </a:lnTo>
                  <a:lnTo>
                    <a:pt x="2433989" y="4314824"/>
                  </a:lnTo>
                  <a:lnTo>
                    <a:pt x="0" y="4314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64709" y="7472831"/>
              <a:ext cx="3476625" cy="2814320"/>
            </a:xfrm>
            <a:custGeom>
              <a:avLst/>
              <a:gdLst/>
              <a:ahLst/>
              <a:cxnLst/>
              <a:rect l="l" t="t" r="r" b="b"/>
              <a:pathLst>
                <a:path w="3476625" h="2814320">
                  <a:moveTo>
                    <a:pt x="869125" y="0"/>
                  </a:moveTo>
                  <a:lnTo>
                    <a:pt x="2607498" y="0"/>
                  </a:lnTo>
                  <a:lnTo>
                    <a:pt x="3476624" y="1504924"/>
                  </a:lnTo>
                  <a:lnTo>
                    <a:pt x="2720508" y="2814168"/>
                  </a:lnTo>
                  <a:lnTo>
                    <a:pt x="756221" y="2814168"/>
                  </a:lnTo>
                  <a:lnTo>
                    <a:pt x="0" y="1504924"/>
                  </a:lnTo>
                  <a:lnTo>
                    <a:pt x="869125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7853" y="4001007"/>
              <a:ext cx="4281170" cy="6286500"/>
            </a:xfrm>
            <a:custGeom>
              <a:avLst/>
              <a:gdLst/>
              <a:ahLst/>
              <a:cxnLst/>
              <a:rect l="l" t="t" r="r" b="b"/>
              <a:pathLst>
                <a:path w="4281170" h="6286500">
                  <a:moveTo>
                    <a:pt x="3381375" y="5258016"/>
                  </a:moveTo>
                  <a:lnTo>
                    <a:pt x="2536063" y="3795979"/>
                  </a:lnTo>
                  <a:lnTo>
                    <a:pt x="845312" y="3795979"/>
                  </a:lnTo>
                  <a:lnTo>
                    <a:pt x="0" y="5258016"/>
                  </a:lnTo>
                  <a:lnTo>
                    <a:pt x="594423" y="6285992"/>
                  </a:lnTo>
                  <a:lnTo>
                    <a:pt x="2787027" y="6285992"/>
                  </a:lnTo>
                  <a:lnTo>
                    <a:pt x="3381375" y="5258016"/>
                  </a:lnTo>
                  <a:close/>
                </a:path>
                <a:path w="4281170" h="6286500">
                  <a:moveTo>
                    <a:pt x="4280662" y="781024"/>
                  </a:moveTo>
                  <a:lnTo>
                    <a:pt x="3830624" y="0"/>
                  </a:lnTo>
                  <a:lnTo>
                    <a:pt x="2930487" y="0"/>
                  </a:lnTo>
                  <a:lnTo>
                    <a:pt x="2480437" y="781024"/>
                  </a:lnTo>
                  <a:lnTo>
                    <a:pt x="2930537" y="1562061"/>
                  </a:lnTo>
                  <a:lnTo>
                    <a:pt x="3830624" y="1562061"/>
                  </a:lnTo>
                  <a:lnTo>
                    <a:pt x="4280662" y="781024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3458" y="2871482"/>
            <a:ext cx="8020049" cy="53816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36656"/>
            <a:ext cx="423799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65">
                <a:solidFill>
                  <a:srgbClr val="000000"/>
                </a:solidFill>
              </a:rPr>
              <a:t>Describe</a:t>
            </a:r>
            <a:endParaRPr sz="8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307445" cy="2548255"/>
            <a:chOff x="0" y="0"/>
            <a:chExt cx="11307445" cy="25482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562465" cy="2548255"/>
            </a:xfrm>
            <a:custGeom>
              <a:avLst/>
              <a:gdLst/>
              <a:ahLst/>
              <a:cxnLst/>
              <a:rect l="l" t="t" r="r" b="b"/>
              <a:pathLst>
                <a:path w="9562465" h="2548255">
                  <a:moveTo>
                    <a:pt x="0" y="0"/>
                  </a:moveTo>
                  <a:lnTo>
                    <a:pt x="9562056" y="0"/>
                  </a:lnTo>
                  <a:lnTo>
                    <a:pt x="8092325" y="2547839"/>
                  </a:lnTo>
                  <a:lnTo>
                    <a:pt x="0" y="2547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11793" y="0"/>
              <a:ext cx="2695575" cy="1468120"/>
            </a:xfrm>
            <a:custGeom>
              <a:avLst/>
              <a:gdLst/>
              <a:ahLst/>
              <a:cxnLst/>
              <a:rect l="l" t="t" r="r" b="b"/>
              <a:pathLst>
                <a:path w="2695575" h="1468120">
                  <a:moveTo>
                    <a:pt x="2021575" y="1467911"/>
                  </a:moveTo>
                  <a:lnTo>
                    <a:pt x="673858" y="1467911"/>
                  </a:lnTo>
                  <a:lnTo>
                    <a:pt x="0" y="301099"/>
                  </a:lnTo>
                  <a:lnTo>
                    <a:pt x="173891" y="0"/>
                  </a:lnTo>
                  <a:lnTo>
                    <a:pt x="2521543" y="0"/>
                  </a:lnTo>
                  <a:lnTo>
                    <a:pt x="2695434" y="301099"/>
                  </a:lnTo>
                  <a:lnTo>
                    <a:pt x="2021575" y="1467911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150" y="3923638"/>
            <a:ext cx="7515224" cy="4552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8163" y="3923638"/>
            <a:ext cx="7124699" cy="45529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68375"/>
            <a:ext cx="64547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90">
                <a:solidFill>
                  <a:srgbClr val="000000"/>
                </a:solidFill>
              </a:rPr>
              <a:t>G</a:t>
            </a:r>
            <a:r>
              <a:rPr dirty="0" sz="6000" spc="220">
                <a:solidFill>
                  <a:srgbClr val="000000"/>
                </a:solidFill>
              </a:rPr>
              <a:t>o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-60">
                <a:solidFill>
                  <a:srgbClr val="000000"/>
                </a:solidFill>
              </a:rPr>
              <a:t>l</a:t>
            </a:r>
            <a:r>
              <a:rPr dirty="0" sz="6000" spc="425">
                <a:solidFill>
                  <a:srgbClr val="000000"/>
                </a:solidFill>
              </a:rPr>
              <a:t>s</a:t>
            </a:r>
            <a:r>
              <a:rPr dirty="0" sz="6000" spc="-430">
                <a:solidFill>
                  <a:srgbClr val="000000"/>
                </a:solidFill>
              </a:rPr>
              <a:t> 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145">
                <a:solidFill>
                  <a:srgbClr val="000000"/>
                </a:solidFill>
              </a:rPr>
              <a:t>n</a:t>
            </a:r>
            <a:r>
              <a:rPr dirty="0" sz="6000" spc="250">
                <a:solidFill>
                  <a:srgbClr val="000000"/>
                </a:solidFill>
              </a:rPr>
              <a:t>d</a:t>
            </a:r>
            <a:r>
              <a:rPr dirty="0" sz="6000" spc="-430">
                <a:solidFill>
                  <a:srgbClr val="000000"/>
                </a:solidFill>
              </a:rPr>
              <a:t> </a:t>
            </a:r>
            <a:r>
              <a:rPr dirty="0" sz="6000" spc="409">
                <a:solidFill>
                  <a:srgbClr val="000000"/>
                </a:solidFill>
              </a:rPr>
              <a:t>S</a:t>
            </a:r>
            <a:r>
              <a:rPr dirty="0" sz="6000" spc="-190">
                <a:solidFill>
                  <a:srgbClr val="000000"/>
                </a:solidFill>
              </a:rPr>
              <a:t>t</a:t>
            </a:r>
            <a:r>
              <a:rPr dirty="0" sz="6000" spc="-30">
                <a:solidFill>
                  <a:srgbClr val="000000"/>
                </a:solidFill>
              </a:rPr>
              <a:t>r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-190">
                <a:solidFill>
                  <a:srgbClr val="000000"/>
                </a:solidFill>
              </a:rPr>
              <a:t>t</a:t>
            </a:r>
            <a:r>
              <a:rPr dirty="0" sz="6000" spc="-40">
                <a:solidFill>
                  <a:srgbClr val="000000"/>
                </a:solidFill>
              </a:rPr>
              <a:t>e</a:t>
            </a:r>
            <a:r>
              <a:rPr dirty="0" sz="6000" spc="150">
                <a:solidFill>
                  <a:srgbClr val="000000"/>
                </a:solidFill>
              </a:rPr>
              <a:t>g</a:t>
            </a:r>
            <a:r>
              <a:rPr dirty="0" sz="6000" spc="75">
                <a:solidFill>
                  <a:srgbClr val="000000"/>
                </a:solidFill>
              </a:rPr>
              <a:t>y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4183994" cy="9472930"/>
            <a:chOff x="0" y="1"/>
            <a:chExt cx="14183994" cy="9472930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9562465" cy="2548255"/>
            </a:xfrm>
            <a:custGeom>
              <a:avLst/>
              <a:gdLst/>
              <a:ahLst/>
              <a:cxnLst/>
              <a:rect l="l" t="t" r="r" b="b"/>
              <a:pathLst>
                <a:path w="9562465" h="2548255">
                  <a:moveTo>
                    <a:pt x="0" y="0"/>
                  </a:moveTo>
                  <a:lnTo>
                    <a:pt x="9562056" y="0"/>
                  </a:lnTo>
                  <a:lnTo>
                    <a:pt x="8092325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11793" y="1"/>
              <a:ext cx="2695575" cy="1468120"/>
            </a:xfrm>
            <a:custGeom>
              <a:avLst/>
              <a:gdLst/>
              <a:ahLst/>
              <a:cxnLst/>
              <a:rect l="l" t="t" r="r" b="b"/>
              <a:pathLst>
                <a:path w="2695575" h="1468120">
                  <a:moveTo>
                    <a:pt x="2021575" y="1467912"/>
                  </a:moveTo>
                  <a:lnTo>
                    <a:pt x="673858" y="1467912"/>
                  </a:lnTo>
                  <a:lnTo>
                    <a:pt x="0" y="301100"/>
                  </a:lnTo>
                  <a:lnTo>
                    <a:pt x="173891" y="0"/>
                  </a:lnTo>
                  <a:lnTo>
                    <a:pt x="2521542" y="0"/>
                  </a:lnTo>
                  <a:lnTo>
                    <a:pt x="2695434" y="301100"/>
                  </a:lnTo>
                  <a:lnTo>
                    <a:pt x="2021575" y="146791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9207" y="2547901"/>
              <a:ext cx="11144249" cy="69246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68376"/>
            <a:ext cx="64547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90">
                <a:solidFill>
                  <a:srgbClr val="000000"/>
                </a:solidFill>
              </a:rPr>
              <a:t>G</a:t>
            </a:r>
            <a:r>
              <a:rPr dirty="0" sz="6000" spc="220">
                <a:solidFill>
                  <a:srgbClr val="000000"/>
                </a:solidFill>
              </a:rPr>
              <a:t>o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-60">
                <a:solidFill>
                  <a:srgbClr val="000000"/>
                </a:solidFill>
              </a:rPr>
              <a:t>l</a:t>
            </a:r>
            <a:r>
              <a:rPr dirty="0" sz="6000" spc="425">
                <a:solidFill>
                  <a:srgbClr val="000000"/>
                </a:solidFill>
              </a:rPr>
              <a:t>s</a:t>
            </a:r>
            <a:r>
              <a:rPr dirty="0" sz="6000" spc="-430">
                <a:solidFill>
                  <a:srgbClr val="000000"/>
                </a:solidFill>
              </a:rPr>
              <a:t> 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145">
                <a:solidFill>
                  <a:srgbClr val="000000"/>
                </a:solidFill>
              </a:rPr>
              <a:t>n</a:t>
            </a:r>
            <a:r>
              <a:rPr dirty="0" sz="6000" spc="250">
                <a:solidFill>
                  <a:srgbClr val="000000"/>
                </a:solidFill>
              </a:rPr>
              <a:t>d</a:t>
            </a:r>
            <a:r>
              <a:rPr dirty="0" sz="6000" spc="-430">
                <a:solidFill>
                  <a:srgbClr val="000000"/>
                </a:solidFill>
              </a:rPr>
              <a:t> </a:t>
            </a:r>
            <a:r>
              <a:rPr dirty="0" sz="6000" spc="409">
                <a:solidFill>
                  <a:srgbClr val="000000"/>
                </a:solidFill>
              </a:rPr>
              <a:t>S</a:t>
            </a:r>
            <a:r>
              <a:rPr dirty="0" sz="6000" spc="-190">
                <a:solidFill>
                  <a:srgbClr val="000000"/>
                </a:solidFill>
              </a:rPr>
              <a:t>t</a:t>
            </a:r>
            <a:r>
              <a:rPr dirty="0" sz="6000" spc="-30">
                <a:solidFill>
                  <a:srgbClr val="000000"/>
                </a:solidFill>
              </a:rPr>
              <a:t>r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-190">
                <a:solidFill>
                  <a:srgbClr val="000000"/>
                </a:solidFill>
              </a:rPr>
              <a:t>t</a:t>
            </a:r>
            <a:r>
              <a:rPr dirty="0" sz="6000" spc="-40">
                <a:solidFill>
                  <a:srgbClr val="000000"/>
                </a:solidFill>
              </a:rPr>
              <a:t>e</a:t>
            </a:r>
            <a:r>
              <a:rPr dirty="0" sz="6000" spc="150">
                <a:solidFill>
                  <a:srgbClr val="000000"/>
                </a:solidFill>
              </a:rPr>
              <a:t>g</a:t>
            </a:r>
            <a:r>
              <a:rPr dirty="0" sz="6000" spc="75">
                <a:solidFill>
                  <a:srgbClr val="000000"/>
                </a:solidFill>
              </a:rPr>
              <a:t>y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9393" y="3560834"/>
            <a:ext cx="3524250" cy="1504950"/>
          </a:xfrm>
          <a:custGeom>
            <a:avLst/>
            <a:gdLst/>
            <a:ahLst/>
            <a:cxnLst/>
            <a:rect l="l" t="t" r="r" b="b"/>
            <a:pathLst>
              <a:path w="3524250" h="1504950">
                <a:moveTo>
                  <a:pt x="2952346" y="1504950"/>
                </a:moveTo>
                <a:lnTo>
                  <a:pt x="571618" y="1504950"/>
                </a:lnTo>
                <a:lnTo>
                  <a:pt x="524736" y="1503049"/>
                </a:lnTo>
                <a:lnTo>
                  <a:pt x="478899" y="1497447"/>
                </a:lnTo>
                <a:lnTo>
                  <a:pt x="434252" y="1488289"/>
                </a:lnTo>
                <a:lnTo>
                  <a:pt x="390942" y="1475724"/>
                </a:lnTo>
                <a:lnTo>
                  <a:pt x="349118" y="1459900"/>
                </a:lnTo>
                <a:lnTo>
                  <a:pt x="308926" y="1440963"/>
                </a:lnTo>
                <a:lnTo>
                  <a:pt x="270514" y="1419062"/>
                </a:lnTo>
                <a:lnTo>
                  <a:pt x="234028" y="1394343"/>
                </a:lnTo>
                <a:lnTo>
                  <a:pt x="199615" y="1366955"/>
                </a:lnTo>
                <a:lnTo>
                  <a:pt x="167423" y="1337045"/>
                </a:lnTo>
                <a:lnTo>
                  <a:pt x="137598" y="1304760"/>
                </a:lnTo>
                <a:lnTo>
                  <a:pt x="110289" y="1270248"/>
                </a:lnTo>
                <a:lnTo>
                  <a:pt x="85641" y="1233657"/>
                </a:lnTo>
                <a:lnTo>
                  <a:pt x="63803" y="1195134"/>
                </a:lnTo>
                <a:lnTo>
                  <a:pt x="44920" y="1154826"/>
                </a:lnTo>
                <a:lnTo>
                  <a:pt x="29141" y="1112882"/>
                </a:lnTo>
                <a:lnTo>
                  <a:pt x="16612" y="1069448"/>
                </a:lnTo>
                <a:lnTo>
                  <a:pt x="7481" y="1024672"/>
                </a:lnTo>
                <a:lnTo>
                  <a:pt x="1894" y="978702"/>
                </a:lnTo>
                <a:lnTo>
                  <a:pt x="0" y="931686"/>
                </a:lnTo>
                <a:lnTo>
                  <a:pt x="0" y="573263"/>
                </a:lnTo>
                <a:lnTo>
                  <a:pt x="1894" y="526247"/>
                </a:lnTo>
                <a:lnTo>
                  <a:pt x="7481" y="480277"/>
                </a:lnTo>
                <a:lnTo>
                  <a:pt x="16612" y="435501"/>
                </a:lnTo>
                <a:lnTo>
                  <a:pt x="29141" y="392068"/>
                </a:lnTo>
                <a:lnTo>
                  <a:pt x="44920" y="350123"/>
                </a:lnTo>
                <a:lnTo>
                  <a:pt x="63803" y="309816"/>
                </a:lnTo>
                <a:lnTo>
                  <a:pt x="85641" y="271292"/>
                </a:lnTo>
                <a:lnTo>
                  <a:pt x="110289" y="234701"/>
                </a:lnTo>
                <a:lnTo>
                  <a:pt x="137598" y="200189"/>
                </a:lnTo>
                <a:lnTo>
                  <a:pt x="167423" y="167905"/>
                </a:lnTo>
                <a:lnTo>
                  <a:pt x="199615" y="137994"/>
                </a:lnTo>
                <a:lnTo>
                  <a:pt x="234028" y="110606"/>
                </a:lnTo>
                <a:lnTo>
                  <a:pt x="270514" y="85888"/>
                </a:lnTo>
                <a:lnTo>
                  <a:pt x="308926" y="63986"/>
                </a:lnTo>
                <a:lnTo>
                  <a:pt x="349118" y="45049"/>
                </a:lnTo>
                <a:lnTo>
                  <a:pt x="390942" y="29225"/>
                </a:lnTo>
                <a:lnTo>
                  <a:pt x="434252" y="16660"/>
                </a:lnTo>
                <a:lnTo>
                  <a:pt x="478899" y="7503"/>
                </a:lnTo>
                <a:lnTo>
                  <a:pt x="524736" y="1900"/>
                </a:lnTo>
                <a:lnTo>
                  <a:pt x="571618" y="0"/>
                </a:lnTo>
                <a:lnTo>
                  <a:pt x="2952346" y="0"/>
                </a:lnTo>
                <a:lnTo>
                  <a:pt x="2999227" y="1900"/>
                </a:lnTo>
                <a:lnTo>
                  <a:pt x="3045065" y="7503"/>
                </a:lnTo>
                <a:lnTo>
                  <a:pt x="3089712" y="16660"/>
                </a:lnTo>
                <a:lnTo>
                  <a:pt x="3133021" y="29225"/>
                </a:lnTo>
                <a:lnTo>
                  <a:pt x="3174845" y="45049"/>
                </a:lnTo>
                <a:lnTo>
                  <a:pt x="3215037" y="63986"/>
                </a:lnTo>
                <a:lnTo>
                  <a:pt x="3253450" y="85888"/>
                </a:lnTo>
                <a:lnTo>
                  <a:pt x="3289936" y="110606"/>
                </a:lnTo>
                <a:lnTo>
                  <a:pt x="3324349" y="137994"/>
                </a:lnTo>
                <a:lnTo>
                  <a:pt x="3356541" y="167905"/>
                </a:lnTo>
                <a:lnTo>
                  <a:pt x="3386365" y="200189"/>
                </a:lnTo>
                <a:lnTo>
                  <a:pt x="3413675" y="234701"/>
                </a:lnTo>
                <a:lnTo>
                  <a:pt x="3438323" y="271292"/>
                </a:lnTo>
                <a:lnTo>
                  <a:pt x="3460161" y="309816"/>
                </a:lnTo>
                <a:lnTo>
                  <a:pt x="3479044" y="350123"/>
                </a:lnTo>
                <a:lnTo>
                  <a:pt x="3494823" y="392068"/>
                </a:lnTo>
                <a:lnTo>
                  <a:pt x="3507351" y="435501"/>
                </a:lnTo>
                <a:lnTo>
                  <a:pt x="3516483" y="480277"/>
                </a:lnTo>
                <a:lnTo>
                  <a:pt x="3522069" y="526247"/>
                </a:lnTo>
                <a:lnTo>
                  <a:pt x="3523964" y="573263"/>
                </a:lnTo>
                <a:lnTo>
                  <a:pt x="3523964" y="931686"/>
                </a:lnTo>
                <a:lnTo>
                  <a:pt x="3522069" y="978702"/>
                </a:lnTo>
                <a:lnTo>
                  <a:pt x="3516483" y="1024672"/>
                </a:lnTo>
                <a:lnTo>
                  <a:pt x="3507351" y="1069448"/>
                </a:lnTo>
                <a:lnTo>
                  <a:pt x="3494823" y="1112882"/>
                </a:lnTo>
                <a:lnTo>
                  <a:pt x="3479044" y="1154826"/>
                </a:lnTo>
                <a:lnTo>
                  <a:pt x="3460161" y="1195134"/>
                </a:lnTo>
                <a:lnTo>
                  <a:pt x="3438323" y="1233657"/>
                </a:lnTo>
                <a:lnTo>
                  <a:pt x="3413675" y="1270248"/>
                </a:lnTo>
                <a:lnTo>
                  <a:pt x="3386365" y="1304760"/>
                </a:lnTo>
                <a:lnTo>
                  <a:pt x="3356541" y="1337045"/>
                </a:lnTo>
                <a:lnTo>
                  <a:pt x="3324349" y="1366955"/>
                </a:lnTo>
                <a:lnTo>
                  <a:pt x="3289936" y="1394343"/>
                </a:lnTo>
                <a:lnTo>
                  <a:pt x="3253450" y="1419062"/>
                </a:lnTo>
                <a:lnTo>
                  <a:pt x="3215037" y="1440963"/>
                </a:lnTo>
                <a:lnTo>
                  <a:pt x="3174845" y="1459900"/>
                </a:lnTo>
                <a:lnTo>
                  <a:pt x="3133021" y="1475724"/>
                </a:lnTo>
                <a:lnTo>
                  <a:pt x="3089712" y="1488289"/>
                </a:lnTo>
                <a:lnTo>
                  <a:pt x="3045065" y="1497447"/>
                </a:lnTo>
                <a:lnTo>
                  <a:pt x="2999227" y="1503049"/>
                </a:lnTo>
                <a:lnTo>
                  <a:pt x="2952346" y="150495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0272" y="4087916"/>
            <a:ext cx="11417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30">
                <a:solidFill>
                  <a:srgbClr val="F4F4F4"/>
                </a:solidFill>
                <a:latin typeface="Trebuchet MS"/>
                <a:cs typeface="Trebuchet MS"/>
              </a:rPr>
              <a:t>Dataset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7125" y="3751553"/>
            <a:ext cx="2000250" cy="1085850"/>
          </a:xfrm>
          <a:prstGeom prst="rect">
            <a:avLst/>
          </a:prstGeom>
          <a:solidFill>
            <a:srgbClr val="00A18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7215">
              <a:lnSpc>
                <a:spcPct val="100000"/>
              </a:lnSpc>
              <a:spcBef>
                <a:spcPts val="1230"/>
              </a:spcBef>
            </a:pPr>
            <a:r>
              <a:rPr dirty="0" sz="1500" spc="25">
                <a:solidFill>
                  <a:srgbClr val="F4F4F4"/>
                </a:solidFill>
                <a:latin typeface="Trebuchet MS"/>
                <a:cs typeface="Trebuchet MS"/>
              </a:rPr>
              <a:t>Cleansing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4858" y="1692383"/>
            <a:ext cx="1981200" cy="1085850"/>
          </a:xfrm>
          <a:prstGeom prst="rect">
            <a:avLst/>
          </a:prstGeom>
          <a:solidFill>
            <a:srgbClr val="00A18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  <a:spcBef>
                <a:spcPts val="1230"/>
              </a:spcBef>
            </a:pPr>
            <a:r>
              <a:rPr dirty="0" sz="1500" spc="30">
                <a:solidFill>
                  <a:srgbClr val="F4F4F4"/>
                </a:solidFill>
                <a:latin typeface="Trebuchet MS"/>
                <a:cs typeface="Trebuchet MS"/>
              </a:rPr>
              <a:t>Removing</a:t>
            </a:r>
            <a:r>
              <a:rPr dirty="0" sz="15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4F4F4"/>
                </a:solidFill>
                <a:latin typeface="Trebuchet MS"/>
                <a:cs typeface="Trebuchet MS"/>
              </a:rPr>
              <a:t>Outliers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007" y="6561531"/>
            <a:ext cx="1981200" cy="1085850"/>
          </a:xfrm>
          <a:prstGeom prst="rect">
            <a:avLst/>
          </a:prstGeom>
          <a:solidFill>
            <a:srgbClr val="00A181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65455" marR="328930" indent="-125095">
              <a:lnSpc>
                <a:spcPct val="116700"/>
              </a:lnSpc>
            </a:pPr>
            <a:r>
              <a:rPr dirty="0" sz="1500" spc="40">
                <a:solidFill>
                  <a:srgbClr val="F4F4F4"/>
                </a:solidFill>
                <a:latin typeface="Trebuchet MS"/>
                <a:cs typeface="Trebuchet MS"/>
              </a:rPr>
              <a:t>Using</a:t>
            </a:r>
            <a:r>
              <a:rPr dirty="0" sz="1500" spc="2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4F4F4"/>
                </a:solidFill>
                <a:latin typeface="Trebuchet MS"/>
                <a:cs typeface="Trebuchet MS"/>
              </a:rPr>
              <a:t>Seaborn </a:t>
            </a:r>
            <a:r>
              <a:rPr dirty="0" sz="1500" spc="-4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15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4F4F4"/>
                </a:solidFill>
                <a:latin typeface="Trebuchet MS"/>
                <a:cs typeface="Trebuchet MS"/>
              </a:rPr>
              <a:t>Matplot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90455" y="2779819"/>
            <a:ext cx="2860675" cy="3786504"/>
            <a:chOff x="6390455" y="2779819"/>
            <a:chExt cx="2860675" cy="3786504"/>
          </a:xfrm>
        </p:grpSpPr>
        <p:sp>
          <p:nvSpPr>
            <p:cNvPr id="8" name="object 8"/>
            <p:cNvSpPr/>
            <p:nvPr/>
          </p:nvSpPr>
          <p:spPr>
            <a:xfrm>
              <a:off x="6476420" y="4297866"/>
              <a:ext cx="929005" cy="13335"/>
            </a:xfrm>
            <a:custGeom>
              <a:avLst/>
              <a:gdLst/>
              <a:ahLst/>
              <a:cxnLst/>
              <a:rect l="l" t="t" r="r" b="b"/>
              <a:pathLst>
                <a:path w="929004" h="13335">
                  <a:moveTo>
                    <a:pt x="928396" y="1292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0455" y="4240489"/>
              <a:ext cx="86550" cy="1143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181096" y="2865831"/>
              <a:ext cx="12700" cy="680720"/>
            </a:xfrm>
            <a:custGeom>
              <a:avLst/>
              <a:gdLst/>
              <a:ahLst/>
              <a:cxnLst/>
              <a:rect l="l" t="t" r="r" b="b"/>
              <a:pathLst>
                <a:path w="12700" h="680720">
                  <a:moveTo>
                    <a:pt x="0" y="680631"/>
                  </a:moveTo>
                  <a:lnTo>
                    <a:pt x="12496" y="0"/>
                  </a:lnTo>
                </a:path>
              </a:pathLst>
            </a:custGeom>
            <a:ln w="2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6677" y="2779819"/>
              <a:ext cx="114357" cy="867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68350" y="5075519"/>
              <a:ext cx="12700" cy="1405255"/>
            </a:xfrm>
            <a:custGeom>
              <a:avLst/>
              <a:gdLst/>
              <a:ahLst/>
              <a:cxnLst/>
              <a:rect l="l" t="t" r="r" b="b"/>
              <a:pathLst>
                <a:path w="12700" h="1405254">
                  <a:moveTo>
                    <a:pt x="12354" y="0"/>
                  </a:moveTo>
                  <a:lnTo>
                    <a:pt x="0" y="1404649"/>
                  </a:lnTo>
                </a:path>
              </a:pathLst>
            </a:custGeom>
            <a:ln w="28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1046" y="6479804"/>
              <a:ext cx="114357" cy="8633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756084" y="1028700"/>
            <a:ext cx="2276475" cy="895350"/>
          </a:xfrm>
          <a:prstGeom prst="rect">
            <a:avLst/>
          </a:prstGeom>
          <a:solidFill>
            <a:srgbClr val="A3E373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dirty="0" sz="1500" spc="15">
                <a:latin typeface="Trebuchet MS"/>
                <a:cs typeface="Trebuchet MS"/>
              </a:rPr>
              <a:t>Visualizing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15">
                <a:latin typeface="Trebuchet MS"/>
                <a:cs typeface="Trebuchet MS"/>
              </a:rPr>
              <a:t>Outliers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84004" y="1455610"/>
            <a:ext cx="1571625" cy="790575"/>
            <a:chOff x="10184004" y="1455610"/>
            <a:chExt cx="1571625" cy="790575"/>
          </a:xfrm>
        </p:grpSpPr>
        <p:sp>
          <p:nvSpPr>
            <p:cNvPr id="16" name="object 16"/>
            <p:cNvSpPr/>
            <p:nvPr/>
          </p:nvSpPr>
          <p:spPr>
            <a:xfrm>
              <a:off x="10198292" y="1514682"/>
              <a:ext cx="1478915" cy="716915"/>
            </a:xfrm>
            <a:custGeom>
              <a:avLst/>
              <a:gdLst/>
              <a:ahLst/>
              <a:cxnLst/>
              <a:rect l="l" t="t" r="r" b="b"/>
              <a:pathLst>
                <a:path w="1478915" h="716914">
                  <a:moveTo>
                    <a:pt x="0" y="716595"/>
                  </a:moveTo>
                  <a:lnTo>
                    <a:pt x="1478741" y="0"/>
                  </a:lnTo>
                </a:path>
              </a:pathLst>
            </a:custGeom>
            <a:ln w="2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6907" y="1455610"/>
              <a:ext cx="98611" cy="1056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756084" y="2665478"/>
            <a:ext cx="2276475" cy="895350"/>
          </a:xfrm>
          <a:prstGeom prst="rect">
            <a:avLst/>
          </a:prstGeom>
          <a:solidFill>
            <a:srgbClr val="A3E373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dirty="0" sz="1500" spc="30">
                <a:latin typeface="Trebuchet MS"/>
                <a:cs typeface="Trebuchet MS"/>
              </a:rPr>
              <a:t>Removing</a:t>
            </a:r>
            <a:r>
              <a:rPr dirty="0" sz="1500" spc="-105">
                <a:latin typeface="Trebuchet MS"/>
                <a:cs typeface="Trebuchet MS"/>
              </a:rPr>
              <a:t> </a:t>
            </a:r>
            <a:r>
              <a:rPr dirty="0" sz="1500" spc="5">
                <a:latin typeface="Trebuchet MS"/>
                <a:cs typeface="Trebuchet MS"/>
              </a:rPr>
              <a:t>Outlier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83658" y="2230191"/>
            <a:ext cx="1576070" cy="901065"/>
            <a:chOff x="10183658" y="2230191"/>
            <a:chExt cx="1576070" cy="901065"/>
          </a:xfrm>
        </p:grpSpPr>
        <p:sp>
          <p:nvSpPr>
            <p:cNvPr id="20" name="object 20"/>
            <p:cNvSpPr/>
            <p:nvPr/>
          </p:nvSpPr>
          <p:spPr>
            <a:xfrm>
              <a:off x="10197945" y="2244478"/>
              <a:ext cx="1485265" cy="828040"/>
            </a:xfrm>
            <a:custGeom>
              <a:avLst/>
              <a:gdLst/>
              <a:ahLst/>
              <a:cxnLst/>
              <a:rect l="l" t="t" r="r" b="b"/>
              <a:pathLst>
                <a:path w="1485265" h="828039">
                  <a:moveTo>
                    <a:pt x="0" y="0"/>
                  </a:moveTo>
                  <a:lnTo>
                    <a:pt x="1484878" y="827963"/>
                  </a:lnTo>
                </a:path>
              </a:pathLst>
            </a:custGeom>
            <a:ln w="28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0142" y="3027674"/>
              <a:ext cx="99444" cy="10347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386393" y="6627614"/>
            <a:ext cx="2276475" cy="895350"/>
          </a:xfrm>
          <a:prstGeom prst="rect">
            <a:avLst/>
          </a:prstGeom>
          <a:solidFill>
            <a:srgbClr val="A3E373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500" spc="45">
                <a:latin typeface="Trebuchet MS"/>
                <a:cs typeface="Trebuchet MS"/>
              </a:rPr>
              <a:t>Seaborn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60660" y="7019748"/>
            <a:ext cx="1514475" cy="114300"/>
            <a:chOff x="6660660" y="7019748"/>
            <a:chExt cx="1514475" cy="114300"/>
          </a:xfrm>
        </p:grpSpPr>
        <p:sp>
          <p:nvSpPr>
            <p:cNvPr id="24" name="object 24"/>
            <p:cNvSpPr/>
            <p:nvPr/>
          </p:nvSpPr>
          <p:spPr>
            <a:xfrm>
              <a:off x="6746250" y="7077170"/>
              <a:ext cx="1414780" cy="29209"/>
            </a:xfrm>
            <a:custGeom>
              <a:avLst/>
              <a:gdLst/>
              <a:ahLst/>
              <a:cxnLst/>
              <a:rect l="l" t="t" r="r" b="b"/>
              <a:pathLst>
                <a:path w="1414779" h="29209">
                  <a:moveTo>
                    <a:pt x="1414400" y="2920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0660" y="7019748"/>
              <a:ext cx="86484" cy="11425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325864" y="8067743"/>
            <a:ext cx="2276475" cy="895350"/>
          </a:xfrm>
          <a:prstGeom prst="rect">
            <a:avLst/>
          </a:prstGeom>
          <a:solidFill>
            <a:srgbClr val="A3E373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500" spc="25">
                <a:latin typeface="Trebuchet MS"/>
                <a:cs typeface="Trebuchet MS"/>
              </a:rPr>
              <a:t>Matplot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70494" y="7105629"/>
            <a:ext cx="613410" cy="1412875"/>
            <a:chOff x="7570494" y="7105629"/>
            <a:chExt cx="613410" cy="1412875"/>
          </a:xfrm>
        </p:grpSpPr>
        <p:sp>
          <p:nvSpPr>
            <p:cNvPr id="28" name="object 28"/>
            <p:cNvSpPr/>
            <p:nvPr/>
          </p:nvSpPr>
          <p:spPr>
            <a:xfrm>
              <a:off x="7629878" y="7119917"/>
              <a:ext cx="539750" cy="1318260"/>
            </a:xfrm>
            <a:custGeom>
              <a:avLst/>
              <a:gdLst/>
              <a:ahLst/>
              <a:cxnLst/>
              <a:rect l="l" t="t" r="r" b="b"/>
              <a:pathLst>
                <a:path w="539750" h="1318259">
                  <a:moveTo>
                    <a:pt x="539680" y="0"/>
                  </a:moveTo>
                  <a:lnTo>
                    <a:pt x="0" y="1317686"/>
                  </a:lnTo>
                </a:path>
              </a:pathLst>
            </a:custGeom>
            <a:ln w="28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0494" y="8420297"/>
              <a:ext cx="107925" cy="9778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64477" y="5811327"/>
            <a:ext cx="2276475" cy="895350"/>
          </a:xfrm>
          <a:prstGeom prst="rect">
            <a:avLst/>
          </a:prstGeom>
          <a:solidFill>
            <a:srgbClr val="F1EF12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500" spc="50">
                <a:latin typeface="Trebuchet MS"/>
                <a:cs typeface="Trebuchet MS"/>
              </a:rPr>
              <a:t>P</a:t>
            </a:r>
            <a:r>
              <a:rPr dirty="0" sz="1500" spc="-5">
                <a:latin typeface="Trebuchet MS"/>
                <a:cs typeface="Trebuchet MS"/>
              </a:rPr>
              <a:t>i</a:t>
            </a:r>
            <a:r>
              <a:rPr dirty="0" sz="1500" spc="5">
                <a:latin typeface="Trebuchet MS"/>
                <a:cs typeface="Trebuchet MS"/>
              </a:rPr>
              <a:t>e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C</a:t>
            </a:r>
            <a:r>
              <a:rPr dirty="0" sz="1500" spc="50">
                <a:latin typeface="Trebuchet MS"/>
                <a:cs typeface="Trebuchet MS"/>
              </a:rPr>
              <a:t>h</a:t>
            </a:r>
            <a:r>
              <a:rPr dirty="0" sz="1500" spc="30">
                <a:latin typeface="Trebuchet MS"/>
                <a:cs typeface="Trebuchet MS"/>
              </a:rPr>
              <a:t>a</a:t>
            </a:r>
            <a:r>
              <a:rPr dirty="0" sz="1500" spc="5">
                <a:latin typeface="Trebuchet MS"/>
                <a:cs typeface="Trebuchet MS"/>
              </a:rPr>
              <a:t>r</a:t>
            </a:r>
            <a:r>
              <a:rPr dirty="0" sz="1500" spc="-35"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4477" y="7620003"/>
            <a:ext cx="2276475" cy="895350"/>
          </a:xfrm>
          <a:prstGeom prst="rect">
            <a:avLst/>
          </a:prstGeom>
          <a:solidFill>
            <a:srgbClr val="F1EF12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694690">
              <a:lnSpc>
                <a:spcPct val="100000"/>
              </a:lnSpc>
            </a:pPr>
            <a:r>
              <a:rPr dirty="0" sz="1500" spc="10">
                <a:latin typeface="Trebuchet MS"/>
                <a:cs typeface="Trebuchet MS"/>
              </a:rPr>
              <a:t>Line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Chart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0386" y="6252580"/>
            <a:ext cx="861060" cy="1818005"/>
            <a:chOff x="3530386" y="6252580"/>
            <a:chExt cx="861060" cy="1818005"/>
          </a:xfrm>
        </p:grpSpPr>
        <p:sp>
          <p:nvSpPr>
            <p:cNvPr id="33" name="object 33"/>
            <p:cNvSpPr/>
            <p:nvPr/>
          </p:nvSpPr>
          <p:spPr>
            <a:xfrm>
              <a:off x="3596344" y="6316509"/>
              <a:ext cx="779780" cy="749300"/>
            </a:xfrm>
            <a:custGeom>
              <a:avLst/>
              <a:gdLst/>
              <a:ahLst/>
              <a:cxnLst/>
              <a:rect l="l" t="t" r="r" b="b"/>
              <a:pathLst>
                <a:path w="779779" h="749300">
                  <a:moveTo>
                    <a:pt x="779501" y="748884"/>
                  </a:moveTo>
                  <a:lnTo>
                    <a:pt x="0" y="0"/>
                  </a:lnTo>
                </a:path>
              </a:pathLst>
            </a:custGeom>
            <a:ln w="28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0386" y="6252580"/>
              <a:ext cx="99636" cy="9922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593259" y="7086204"/>
              <a:ext cx="784225" cy="915669"/>
            </a:xfrm>
            <a:custGeom>
              <a:avLst/>
              <a:gdLst/>
              <a:ahLst/>
              <a:cxnLst/>
              <a:rect l="l" t="t" r="r" b="b"/>
              <a:pathLst>
                <a:path w="784225" h="915670">
                  <a:moveTo>
                    <a:pt x="783719" y="0"/>
                  </a:moveTo>
                  <a:lnTo>
                    <a:pt x="0" y="915371"/>
                  </a:lnTo>
                </a:path>
              </a:pathLst>
            </a:custGeom>
            <a:ln w="28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2576" y="7970262"/>
              <a:ext cx="98237" cy="99791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89048" y="968375"/>
            <a:ext cx="34442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0">
                <a:solidFill>
                  <a:srgbClr val="000000"/>
                </a:solidFill>
              </a:rPr>
              <a:t>FlowChart</a:t>
            </a:r>
            <a:endParaRPr sz="6000"/>
          </a:p>
        </p:txBody>
      </p:sp>
      <p:grpSp>
        <p:nvGrpSpPr>
          <p:cNvPr id="38" name="object 38"/>
          <p:cNvGrpSpPr/>
          <p:nvPr/>
        </p:nvGrpSpPr>
        <p:grpSpPr>
          <a:xfrm>
            <a:off x="1029766" y="1183341"/>
            <a:ext cx="674370" cy="590550"/>
            <a:chOff x="1029766" y="1183341"/>
            <a:chExt cx="674370" cy="590550"/>
          </a:xfrm>
        </p:grpSpPr>
        <p:sp>
          <p:nvSpPr>
            <p:cNvPr id="39" name="object 39"/>
            <p:cNvSpPr/>
            <p:nvPr/>
          </p:nvSpPr>
          <p:spPr>
            <a:xfrm>
              <a:off x="1029766" y="1183341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337072" y="295277"/>
                  </a:moveTo>
                  <a:lnTo>
                    <a:pt x="0" y="295277"/>
                  </a:lnTo>
                  <a:lnTo>
                    <a:pt x="168436" y="0"/>
                  </a:lnTo>
                  <a:lnTo>
                    <a:pt x="505701" y="0"/>
                  </a:lnTo>
                  <a:lnTo>
                    <a:pt x="505701" y="195"/>
                  </a:lnTo>
                  <a:lnTo>
                    <a:pt x="337072" y="29527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29766" y="1478619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505701" y="295270"/>
                  </a:moveTo>
                  <a:lnTo>
                    <a:pt x="168436" y="295270"/>
                  </a:lnTo>
                  <a:lnTo>
                    <a:pt x="0" y="0"/>
                  </a:lnTo>
                  <a:lnTo>
                    <a:pt x="337072" y="0"/>
                  </a:lnTo>
                  <a:lnTo>
                    <a:pt x="505701" y="295082"/>
                  </a:lnTo>
                  <a:lnTo>
                    <a:pt x="505701" y="29527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66838" y="1183536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337072" y="295082"/>
                  </a:moveTo>
                  <a:lnTo>
                    <a:pt x="0" y="295082"/>
                  </a:lnTo>
                  <a:lnTo>
                    <a:pt x="168629" y="0"/>
                  </a:lnTo>
                  <a:lnTo>
                    <a:pt x="337072" y="29508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366838" y="1478619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168629" y="295082"/>
                  </a:moveTo>
                  <a:lnTo>
                    <a:pt x="0" y="0"/>
                  </a:lnTo>
                  <a:lnTo>
                    <a:pt x="337072" y="0"/>
                  </a:lnTo>
                  <a:lnTo>
                    <a:pt x="168629" y="29508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Venkatesh E</dc:creator>
  <cp:keywords>DAFTRvdm-JQ,BAFPxowqODc</cp:keywords>
  <dc:title>DS_Mini_Project</dc:title>
  <dcterms:created xsi:type="dcterms:W3CDTF">2022-12-01T10:24:55Z</dcterms:created>
  <dcterms:modified xsi:type="dcterms:W3CDTF">2022-12-01T10:24:55Z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2022-12-01T00:00:00Z</vt:filetime>
  </property>
</Properties>
</file>