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64" r:id="rId2"/>
    <p:sldId id="260" r:id="rId3"/>
    <p:sldId id="256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94"/>
  </p:normalViewPr>
  <p:slideViewPr>
    <p:cSldViewPr snapToGrid="0" snapToObjects="1">
      <p:cViewPr>
        <p:scale>
          <a:sx n="107" d="100"/>
          <a:sy n="107" d="100"/>
        </p:scale>
        <p:origin x="-5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6F979-2708-4D54-BAC5-C9693C8027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EA43F5-ADD2-4404-B321-2E2C19733D53}">
      <dgm:prSet/>
      <dgm:spPr/>
      <dgm:t>
        <a:bodyPr/>
        <a:lstStyle/>
        <a:p>
          <a:r>
            <a:rPr lang="en-US" dirty="0"/>
            <a:t>Fetches the health data from smart watch / fitness band. We can use ML lite to generate features which will be the input for the server ML. </a:t>
          </a:r>
        </a:p>
      </dgm:t>
    </dgm:pt>
    <dgm:pt modelId="{50062DAD-B58C-4EB4-8B60-E193C3AFE989}" type="parTrans" cxnId="{32F5564F-6EF5-478D-85A9-C7F685503836}">
      <dgm:prSet/>
      <dgm:spPr/>
      <dgm:t>
        <a:bodyPr/>
        <a:lstStyle/>
        <a:p>
          <a:endParaRPr lang="en-US"/>
        </a:p>
      </dgm:t>
    </dgm:pt>
    <dgm:pt modelId="{E6C310EB-C546-48AC-89DC-2B8A4DA63557}" type="sibTrans" cxnId="{32F5564F-6EF5-478D-85A9-C7F685503836}">
      <dgm:prSet/>
      <dgm:spPr/>
      <dgm:t>
        <a:bodyPr/>
        <a:lstStyle/>
        <a:p>
          <a:endParaRPr lang="en-US"/>
        </a:p>
      </dgm:t>
    </dgm:pt>
    <dgm:pt modelId="{5E73C8C4-7F1B-48A3-9078-58EE41A96B7D}">
      <dgm:prSet/>
      <dgm:spPr/>
      <dgm:t>
        <a:bodyPr/>
        <a:lstStyle/>
        <a:p>
          <a:r>
            <a:rPr lang="en-US" dirty="0"/>
            <a:t>ML model uses Deep neural network(DNN) to pick the appropriate meal or opt a meal</a:t>
          </a:r>
        </a:p>
      </dgm:t>
    </dgm:pt>
    <dgm:pt modelId="{B10C4F57-53FC-4520-9DBE-9457D43C21A1}" type="parTrans" cxnId="{BD0CA157-649F-458B-A04B-E39A7B5BE46C}">
      <dgm:prSet/>
      <dgm:spPr/>
      <dgm:t>
        <a:bodyPr/>
        <a:lstStyle/>
        <a:p>
          <a:endParaRPr lang="en-US"/>
        </a:p>
      </dgm:t>
    </dgm:pt>
    <dgm:pt modelId="{9AFFFD24-542F-4CE6-87ED-013D823519E0}" type="sibTrans" cxnId="{BD0CA157-649F-458B-A04B-E39A7B5BE46C}">
      <dgm:prSet/>
      <dgm:spPr/>
      <dgm:t>
        <a:bodyPr/>
        <a:lstStyle/>
        <a:p>
          <a:endParaRPr lang="en-US"/>
        </a:p>
      </dgm:t>
    </dgm:pt>
    <dgm:pt modelId="{1596ABAE-D271-4AD8-922E-E4FC9415F1C0}" type="pres">
      <dgm:prSet presAssocID="{3086F979-2708-4D54-BAC5-C9693C8027FA}" presName="root" presStyleCnt="0">
        <dgm:presLayoutVars>
          <dgm:dir/>
          <dgm:resizeHandles val="exact"/>
        </dgm:presLayoutVars>
      </dgm:prSet>
      <dgm:spPr/>
    </dgm:pt>
    <dgm:pt modelId="{F2421CE1-944E-41D3-9F51-474B4DA8ABE5}" type="pres">
      <dgm:prSet presAssocID="{69EA43F5-ADD2-4404-B321-2E2C19733D53}" presName="compNode" presStyleCnt="0"/>
      <dgm:spPr/>
    </dgm:pt>
    <dgm:pt modelId="{7AD9E4C2-E7AA-42E1-AA20-0BCAF59CBD0E}" type="pres">
      <dgm:prSet presAssocID="{69EA43F5-ADD2-4404-B321-2E2C19733D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05D1CEF-164B-4EC2-AE1D-37FF83FF8135}" type="pres">
      <dgm:prSet presAssocID="{69EA43F5-ADD2-4404-B321-2E2C19733D53}" presName="spaceRect" presStyleCnt="0"/>
      <dgm:spPr/>
    </dgm:pt>
    <dgm:pt modelId="{F7256636-FFDB-4E77-AFAD-0F7CDF86E321}" type="pres">
      <dgm:prSet presAssocID="{69EA43F5-ADD2-4404-B321-2E2C19733D53}" presName="textRect" presStyleLbl="revTx" presStyleIdx="0" presStyleCnt="2">
        <dgm:presLayoutVars>
          <dgm:chMax val="1"/>
          <dgm:chPref val="1"/>
        </dgm:presLayoutVars>
      </dgm:prSet>
      <dgm:spPr/>
    </dgm:pt>
    <dgm:pt modelId="{66B8B007-1009-44B2-84BB-44EF147D7CC2}" type="pres">
      <dgm:prSet presAssocID="{E6C310EB-C546-48AC-89DC-2B8A4DA63557}" presName="sibTrans" presStyleCnt="0"/>
      <dgm:spPr/>
    </dgm:pt>
    <dgm:pt modelId="{078C1634-099F-4CD3-956A-06A31FC27E7F}" type="pres">
      <dgm:prSet presAssocID="{5E73C8C4-7F1B-48A3-9078-58EE41A96B7D}" presName="compNode" presStyleCnt="0"/>
      <dgm:spPr/>
    </dgm:pt>
    <dgm:pt modelId="{A0DC6394-5ECF-4BF2-B66B-CD4ED5DD6ABA}" type="pres">
      <dgm:prSet presAssocID="{5E73C8C4-7F1B-48A3-9078-58EE41A96B7D}" presName="iconRect" presStyleLbl="node1" presStyleIdx="1" presStyleCnt="2" custScaleX="100185" custLinFactNeighborX="-27115" custLinFactNeighborY="167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FEF2701-1E8F-49F1-927F-3A0AA9DC60A7}" type="pres">
      <dgm:prSet presAssocID="{5E73C8C4-7F1B-48A3-9078-58EE41A96B7D}" presName="spaceRect" presStyleCnt="0"/>
      <dgm:spPr/>
    </dgm:pt>
    <dgm:pt modelId="{92BC6E7A-2C02-4B59-B4FC-FF08A4B82B84}" type="pres">
      <dgm:prSet presAssocID="{5E73C8C4-7F1B-48A3-9078-58EE41A96B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1F7E25-EFB0-4CF4-A68D-367C5B7ADE65}" type="presOf" srcId="{69EA43F5-ADD2-4404-B321-2E2C19733D53}" destId="{F7256636-FFDB-4E77-AFAD-0F7CDF86E321}" srcOrd="0" destOrd="0" presId="urn:microsoft.com/office/officeart/2018/2/layout/IconLabelList"/>
    <dgm:cxn modelId="{70745429-11D5-4B4A-9BC5-BAA5C9F1A2C3}" type="presOf" srcId="{5E73C8C4-7F1B-48A3-9078-58EE41A96B7D}" destId="{92BC6E7A-2C02-4B59-B4FC-FF08A4B82B84}" srcOrd="0" destOrd="0" presId="urn:microsoft.com/office/officeart/2018/2/layout/IconLabelList"/>
    <dgm:cxn modelId="{32F5564F-6EF5-478D-85A9-C7F685503836}" srcId="{3086F979-2708-4D54-BAC5-C9693C8027FA}" destId="{69EA43F5-ADD2-4404-B321-2E2C19733D53}" srcOrd="0" destOrd="0" parTransId="{50062DAD-B58C-4EB4-8B60-E193C3AFE989}" sibTransId="{E6C310EB-C546-48AC-89DC-2B8A4DA63557}"/>
    <dgm:cxn modelId="{72FB4150-7B08-47C9-B099-422C11AF365B}" type="presOf" srcId="{3086F979-2708-4D54-BAC5-C9693C8027FA}" destId="{1596ABAE-D271-4AD8-922E-E4FC9415F1C0}" srcOrd="0" destOrd="0" presId="urn:microsoft.com/office/officeart/2018/2/layout/IconLabelList"/>
    <dgm:cxn modelId="{BD0CA157-649F-458B-A04B-E39A7B5BE46C}" srcId="{3086F979-2708-4D54-BAC5-C9693C8027FA}" destId="{5E73C8C4-7F1B-48A3-9078-58EE41A96B7D}" srcOrd="1" destOrd="0" parTransId="{B10C4F57-53FC-4520-9DBE-9457D43C21A1}" sibTransId="{9AFFFD24-542F-4CE6-87ED-013D823519E0}"/>
    <dgm:cxn modelId="{5E74A534-A5BA-4C04-93DA-A692D65A68F6}" type="presParOf" srcId="{1596ABAE-D271-4AD8-922E-E4FC9415F1C0}" destId="{F2421CE1-944E-41D3-9F51-474B4DA8ABE5}" srcOrd="0" destOrd="0" presId="urn:microsoft.com/office/officeart/2018/2/layout/IconLabelList"/>
    <dgm:cxn modelId="{0087BD95-CD60-47E2-A155-7D6F0A8D5ABF}" type="presParOf" srcId="{F2421CE1-944E-41D3-9F51-474B4DA8ABE5}" destId="{7AD9E4C2-E7AA-42E1-AA20-0BCAF59CBD0E}" srcOrd="0" destOrd="0" presId="urn:microsoft.com/office/officeart/2018/2/layout/IconLabelList"/>
    <dgm:cxn modelId="{D6FA77BC-1BAB-4194-8352-946FED4246D8}" type="presParOf" srcId="{F2421CE1-944E-41D3-9F51-474B4DA8ABE5}" destId="{105D1CEF-164B-4EC2-AE1D-37FF83FF8135}" srcOrd="1" destOrd="0" presId="urn:microsoft.com/office/officeart/2018/2/layout/IconLabelList"/>
    <dgm:cxn modelId="{E61E1FEB-3DD2-4695-AC92-25ADAED07222}" type="presParOf" srcId="{F2421CE1-944E-41D3-9F51-474B4DA8ABE5}" destId="{F7256636-FFDB-4E77-AFAD-0F7CDF86E321}" srcOrd="2" destOrd="0" presId="urn:microsoft.com/office/officeart/2018/2/layout/IconLabelList"/>
    <dgm:cxn modelId="{0CA26123-811F-402F-8FF5-96C395A0949E}" type="presParOf" srcId="{1596ABAE-D271-4AD8-922E-E4FC9415F1C0}" destId="{66B8B007-1009-44B2-84BB-44EF147D7CC2}" srcOrd="1" destOrd="0" presId="urn:microsoft.com/office/officeart/2018/2/layout/IconLabelList"/>
    <dgm:cxn modelId="{74146536-C434-4275-8953-70DD08BECF0F}" type="presParOf" srcId="{1596ABAE-D271-4AD8-922E-E4FC9415F1C0}" destId="{078C1634-099F-4CD3-956A-06A31FC27E7F}" srcOrd="2" destOrd="0" presId="urn:microsoft.com/office/officeart/2018/2/layout/IconLabelList"/>
    <dgm:cxn modelId="{38836A12-7D78-4757-B622-E527DBE1BCA7}" type="presParOf" srcId="{078C1634-099F-4CD3-956A-06A31FC27E7F}" destId="{A0DC6394-5ECF-4BF2-B66B-CD4ED5DD6ABA}" srcOrd="0" destOrd="0" presId="urn:microsoft.com/office/officeart/2018/2/layout/IconLabelList"/>
    <dgm:cxn modelId="{7F9C69F8-F1F9-4B04-B1A0-A3F6A4B8FCBB}" type="presParOf" srcId="{078C1634-099F-4CD3-956A-06A31FC27E7F}" destId="{6FEF2701-1E8F-49F1-927F-3A0AA9DC60A7}" srcOrd="1" destOrd="0" presId="urn:microsoft.com/office/officeart/2018/2/layout/IconLabelList"/>
    <dgm:cxn modelId="{DC695A2B-E36A-40F8-B8C0-DECC95A3CE1C}" type="presParOf" srcId="{078C1634-099F-4CD3-956A-06A31FC27E7F}" destId="{92BC6E7A-2C02-4B59-B4FC-FF08A4B82B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9E4C2-E7AA-42E1-AA20-0BCAF59CBD0E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56636-FFDB-4E77-AFAD-0F7CDF86E321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Fetches the health data from smart watch / fitness band. We can use ML lite to generate features which will be the input for the server ML. </a:t>
          </a:r>
        </a:p>
      </dsp:txBody>
      <dsp:txXfrm>
        <a:off x="331199" y="2740191"/>
        <a:ext cx="4320000" cy="720000"/>
      </dsp:txXfrm>
    </dsp:sp>
    <dsp:sp modelId="{A0DC6394-5ECF-4BF2-B66B-CD4ED5DD6ABA}">
      <dsp:nvSpPr>
        <dsp:cNvPr id="0" name=""/>
        <dsp:cNvSpPr/>
      </dsp:nvSpPr>
      <dsp:spPr>
        <a:xfrm>
          <a:off x="6066286" y="358489"/>
          <a:ext cx="1947596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C6E7A-2C02-4B59-B4FC-FF08A4B82B84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ML model uses Deep neural network(DNN) to pick the appropriate meal or opt a meal</a:t>
          </a:r>
        </a:p>
      </dsp:txBody>
      <dsp:txXfrm>
        <a:off x="5407199" y="274019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5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2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6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1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6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C7460-707B-A141-BD48-A9E3190E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Smart 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C8F5-C34A-5740-B393-CFBA6196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For a Healthy Tomorrow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97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AAB70-38DF-F845-BCAE-69EB5421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115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ACF6C-070A-48F7-A280-786B52F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09" b="1719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8E27B-C424-E746-83AD-D82BBF8A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Suggest a Meal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C067-B9BD-8E4B-8967-2C9D2112C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Team: Smart Diet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4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EAC9-8650-6B4F-976F-9248338D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Structure &amp; Demo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69F76F-0245-458E-9E1E-6BFD772DB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2067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AE344-3132-974B-8260-6F6FA96A6E04}"/>
              </a:ext>
            </a:extLst>
          </p:cNvPr>
          <p:cNvCxnSpPr>
            <a:cxnSpLocks/>
          </p:cNvCxnSpPr>
          <p:nvPr/>
        </p:nvCxnSpPr>
        <p:spPr>
          <a:xfrm>
            <a:off x="4636546" y="3216536"/>
            <a:ext cx="25065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DB289E-454C-AA48-915C-CE6713CEC8F5}"/>
              </a:ext>
            </a:extLst>
          </p:cNvPr>
          <p:cNvCxnSpPr>
            <a:cxnSpLocks/>
          </p:cNvCxnSpPr>
          <p:nvPr/>
        </p:nvCxnSpPr>
        <p:spPr>
          <a:xfrm flipH="1">
            <a:off x="4636546" y="3775934"/>
            <a:ext cx="250653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F844EE0-5619-DC49-815B-CCA13BBF8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120" y="2099385"/>
            <a:ext cx="1359834" cy="26592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F75C5D9-BEF0-794E-9186-53A46AFA0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719" y="3072221"/>
            <a:ext cx="781743" cy="86678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096B56-D276-1643-BC54-A935BF8E4DCA}"/>
              </a:ext>
            </a:extLst>
          </p:cNvPr>
          <p:cNvCxnSpPr>
            <a:cxnSpLocks/>
          </p:cNvCxnSpPr>
          <p:nvPr/>
        </p:nvCxnSpPr>
        <p:spPr>
          <a:xfrm>
            <a:off x="2215624" y="3505614"/>
            <a:ext cx="57933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849127B-3450-D044-A619-69001B58E7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103" y="2615581"/>
            <a:ext cx="3809068" cy="18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F674-CBD8-F44D-8159-34A43720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2014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A"/>
      </a:dk2>
      <a:lt2>
        <a:srgbClr val="E2E5E8"/>
      </a:lt2>
      <a:accent1>
        <a:srgbClr val="C49792"/>
      </a:accent1>
      <a:accent2>
        <a:srgbClr val="BA9D7F"/>
      </a:accent2>
      <a:accent3>
        <a:srgbClr val="A5A27D"/>
      </a:accent3>
      <a:accent4>
        <a:srgbClr val="7F8FBA"/>
      </a:accent4>
      <a:accent5>
        <a:srgbClr val="9D96C6"/>
      </a:accent5>
      <a:accent6>
        <a:srgbClr val="A07FBA"/>
      </a:accent6>
      <a:hlink>
        <a:srgbClr val="6084A9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RetrospectVTI</vt:lpstr>
      <vt:lpstr>Team Smart Diet</vt:lpstr>
      <vt:lpstr>Purpose</vt:lpstr>
      <vt:lpstr>Suggest a Meal</vt:lpstr>
      <vt:lpstr>Structure &amp; 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Smart Diet</dc:title>
  <dc:creator>Santhosh Nampally</dc:creator>
  <cp:lastModifiedBy>Santhosh Nampally</cp:lastModifiedBy>
  <cp:revision>2</cp:revision>
  <dcterms:created xsi:type="dcterms:W3CDTF">2019-09-15T06:52:17Z</dcterms:created>
  <dcterms:modified xsi:type="dcterms:W3CDTF">2019-09-15T06:55:33Z</dcterms:modified>
</cp:coreProperties>
</file>