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 id="284"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0.028972366542536914"/>
          <c:y val="0.04099461985963381"/>
          <c:w val="0.9710276334574631"/>
          <c:h val="0.8505788472603408"/>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13.0</c:v>
                </c:pt>
                <c:pt idx="1">
                  <c:v>15.0</c:v>
                </c:pt>
                <c:pt idx="2">
                  <c:v>12.0</c:v>
                </c:pt>
                <c:pt idx="3">
                  <c:v>15.0</c:v>
                </c:pt>
                <c:pt idx="4">
                  <c:v>12.0</c:v>
                </c:pt>
                <c:pt idx="5">
                  <c:v>7.0</c:v>
                </c:pt>
                <c:pt idx="6">
                  <c:v>13.0</c:v>
                </c:pt>
                <c:pt idx="7">
                  <c:v>11.0</c:v>
                </c:pt>
                <c:pt idx="8">
                  <c:v>17.0</c:v>
                </c:pt>
                <c:pt idx="9">
                  <c:v>11.0</c:v>
                </c:pt>
              </c:numCache>
            </c:numRef>
          </c:val>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105.0</c:v>
                </c:pt>
                <c:pt idx="1">
                  <c:v>106.0</c:v>
                </c:pt>
                <c:pt idx="2">
                  <c:v>100.0</c:v>
                </c:pt>
                <c:pt idx="3">
                  <c:v>96.0</c:v>
                </c:pt>
                <c:pt idx="4">
                  <c:v>116.0</c:v>
                </c:pt>
                <c:pt idx="5">
                  <c:v>113.0</c:v>
                </c:pt>
                <c:pt idx="6">
                  <c:v>107.0</c:v>
                </c:pt>
                <c:pt idx="7">
                  <c:v>112.0</c:v>
                </c:pt>
                <c:pt idx="8">
                  <c:v>114.0</c:v>
                </c:pt>
                <c:pt idx="9">
                  <c:v>114.0</c:v>
                </c:pt>
              </c:numCache>
            </c:numRef>
          </c:val>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5.0</c:v>
                </c:pt>
                <c:pt idx="1">
                  <c:v>7.0</c:v>
                </c:pt>
                <c:pt idx="2">
                  <c:v>6.0</c:v>
                </c:pt>
                <c:pt idx="3">
                  <c:v>12.0</c:v>
                </c:pt>
                <c:pt idx="4">
                  <c:v>5.0</c:v>
                </c:pt>
                <c:pt idx="5">
                  <c:v>5.0</c:v>
                </c:pt>
                <c:pt idx="6">
                  <c:v>14.0</c:v>
                </c:pt>
                <c:pt idx="7">
                  <c:v>4.0</c:v>
                </c:pt>
                <c:pt idx="8">
                  <c:v>8.0</c:v>
                </c:pt>
                <c:pt idx="9">
                  <c:v>7.0</c:v>
                </c:pt>
              </c:numCache>
            </c:numRef>
          </c:val>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5.0</c:v>
                </c:pt>
                <c:pt idx="1">
                  <c:v>2.0</c:v>
                </c:pt>
                <c:pt idx="2">
                  <c:v>1.0</c:v>
                </c:pt>
                <c:pt idx="3">
                  <c:v>4.0</c:v>
                </c:pt>
                <c:pt idx="4">
                  <c:v>6.0</c:v>
                </c:pt>
                <c:pt idx="5">
                  <c:v>4.0</c:v>
                </c:pt>
                <c:pt idx="6">
                  <c:v>5.0</c:v>
                </c:pt>
                <c:pt idx="7">
                  <c:v>2.0</c:v>
                </c:pt>
                <c:pt idx="8">
                  <c:v>3.0</c:v>
                </c:pt>
                <c:pt idx="9">
                  <c:v>4.0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normAutofit/>
          </a:bodyPr>
          <a:p>
            <a:endParaRPr dirty="0" lang="en-US"/>
          </a:p>
        </p:txBody>
      </p:sp>
      <p:sp>
        <p:nvSpPr>
          <p:cNvPr id="1048657"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9" name="Slide Image Placeholder 1"/>
          <p:cNvSpPr>
            <a:spLocks noChangeAspect="1" noRot="1" noGrp="1"/>
          </p:cNvSpPr>
          <p:nvPr>
            <p:ph type="sldImg"/>
          </p:nvPr>
        </p:nvSpPr>
        <p:spPr/>
      </p:sp>
      <p:sp>
        <p:nvSpPr>
          <p:cNvPr id="1048700" name="Notes Placeholder 2"/>
          <p:cNvSpPr>
            <a:spLocks noGrp="1"/>
          </p:cNvSpPr>
          <p:nvPr>
            <p:ph type="body" idx="1"/>
          </p:nvPr>
        </p:nvSpPr>
        <p:spPr/>
        <p:txBody>
          <a:bodyPr>
            <a:normAutofit/>
          </a:bodyPr>
          <a:p>
            <a:endParaRPr dirty="0" lang="en-US"/>
          </a:p>
        </p:txBody>
      </p:sp>
      <p:sp>
        <p:nvSpPr>
          <p:cNvPr id="1048701"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 </a:t>
            </a:r>
            <a:r>
              <a:rPr dirty="0" sz="2400" lang="en-US"/>
              <a:t>G</a:t>
            </a:r>
            <a:r>
              <a:rPr dirty="0" sz="2400" lang="en-US"/>
              <a:t> </a:t>
            </a:r>
            <a:r>
              <a:rPr dirty="0" sz="2400" lang="en-US"/>
              <a:t>.</a:t>
            </a:r>
            <a:r>
              <a:rPr dirty="0" sz="2400" lang="en-US"/>
              <a:t> santhosh </a:t>
            </a:r>
            <a:endParaRPr dirty="0" sz="2400" lang="en-US"/>
          </a:p>
          <a:p>
            <a:r>
              <a:rPr dirty="0" sz="2400" lang="en-US"/>
              <a:t>REGISTER NO: 312212</a:t>
            </a:r>
            <a:r>
              <a:rPr dirty="0" sz="2400" lang="en-US"/>
              <a:t>1</a:t>
            </a:r>
            <a:r>
              <a:rPr dirty="0" sz="2400" lang="en-US"/>
              <a:t>1</a:t>
            </a:r>
            <a:r>
              <a:rPr dirty="0" sz="2400" lang="en-US"/>
              <a:t>1</a:t>
            </a:r>
            <a:endParaRPr dirty="0" sz="2400" lang="en-US"/>
          </a:p>
          <a:p>
            <a:r>
              <a:rPr dirty="0" sz="2400" lang="en-US"/>
              <a:t>DEPARTMENT:COMMERCE B.GENRAL</a:t>
            </a:r>
          </a:p>
          <a:p>
            <a:r>
              <a:rPr dirty="0" sz="2400" lang="en-US"/>
              <a:t>COLLEGE:  MAR GREGORIOUS COLLEGE OF  ARTS AND SCIENCE</a:t>
            </a:r>
          </a:p>
          <a:p>
            <a:r>
              <a:rPr dirty="0" sz="2400" lang="en-US"/>
              <a:t> SHIFT – EVENING SHIFT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Text Placeholder 9"/>
          <p:cNvSpPr>
            <a:spLocks noGrp="1"/>
          </p:cNvSpPr>
          <p:nvPr>
            <p:ph type="body" idx="1"/>
          </p:nvPr>
        </p:nvSpPr>
        <p:spPr>
          <a:xfrm>
            <a:off x="609600" y="1577340"/>
            <a:ext cx="10972800" cy="5930900"/>
          </a:xfrm>
        </p:spPr>
        <p:txBody>
          <a:bodyPr/>
          <a:p>
            <a:r>
              <a:rPr dirty="0" sz="3200" lang="en-US"/>
              <a:t>    </a:t>
            </a:r>
            <a:r>
              <a:rPr dirty="0" sz="2800" lang="en-US"/>
              <a:t>To visualize employee performance data using a bar chart in </a:t>
            </a:r>
          </a:p>
          <a:p>
            <a:r>
              <a:rPr dirty="0" sz="2800" lang="en-US"/>
              <a:t>    </a:t>
            </a:r>
            <a:r>
              <a:rPr dirty="0" sz="2800" lang="en-US" err="1"/>
              <a:t>exel</a:t>
            </a:r>
            <a:r>
              <a:rPr dirty="0" sz="2800" lang="en-US"/>
              <a:t> , follow these  steps after setting up your data and creating a employee performance :</a:t>
            </a:r>
          </a:p>
          <a:p>
            <a:r>
              <a:rPr dirty="0" sz="2800" lang="en-US"/>
              <a:t>    1. collection of data :</a:t>
            </a:r>
          </a:p>
          <a:p>
            <a:r>
              <a:rPr dirty="0" sz="2800" lang="en-US"/>
              <a:t>     collection of data using </a:t>
            </a:r>
            <a:r>
              <a:rPr dirty="0" sz="2800" lang="en-US" err="1"/>
              <a:t>edunet</a:t>
            </a:r>
            <a:r>
              <a:rPr dirty="0" sz="2800" lang="en-US"/>
              <a:t> dash board </a:t>
            </a:r>
          </a:p>
          <a:p>
            <a:r>
              <a:rPr dirty="0" sz="2800" lang="en-US"/>
              <a:t>    2. select data:</a:t>
            </a:r>
          </a:p>
          <a:p>
            <a:r>
              <a:rPr dirty="0" sz="2800" lang="en-US"/>
              <a:t>        select and highlight data like </a:t>
            </a:r>
            <a:r>
              <a:rPr dirty="0" sz="2800" lang="en-US" err="1"/>
              <a:t>employe</a:t>
            </a:r>
            <a:r>
              <a:rPr dirty="0" sz="2800" lang="en-US"/>
              <a:t> id , name , gender , department ,</a:t>
            </a:r>
          </a:p>
          <a:p>
            <a:r>
              <a:rPr dirty="0" sz="2800" lang="en-US"/>
              <a:t>       performance score .</a:t>
            </a:r>
          </a:p>
          <a:p>
            <a:r>
              <a:rPr dirty="0" sz="2800" lang="en-US"/>
              <a:t>     3. filtering missing value:</a:t>
            </a:r>
          </a:p>
          <a:p>
            <a:r>
              <a:rPr dirty="0" sz="2800" lang="en-US"/>
              <a:t>         filtering missing value is the use conditional format to highlight the </a:t>
            </a:r>
          </a:p>
          <a:p>
            <a:r>
              <a:rPr dirty="0" sz="2800" lang="en-US"/>
              <a:t>          the blank value and filter it </a:t>
            </a:r>
          </a:p>
          <a:p>
            <a:r>
              <a:rPr dirty="0" sz="2800" lang="en-US"/>
              <a:t>        </a:t>
            </a:r>
            <a:endParaRPr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t>MODELLING </a:t>
            </a:r>
          </a:p>
        </p:txBody>
      </p:sp>
      <p:sp>
        <p:nvSpPr>
          <p:cNvPr id="1048693" name="Text Placeholder 2"/>
          <p:cNvSpPr>
            <a:spLocks noGrp="1"/>
          </p:cNvSpPr>
          <p:nvPr>
            <p:ph type="body" idx="1"/>
          </p:nvPr>
        </p:nvSpPr>
        <p:spPr>
          <a:xfrm>
            <a:off x="609600" y="1577340"/>
            <a:ext cx="10972800" cy="5791200"/>
          </a:xfrm>
        </p:spPr>
        <p:txBody>
          <a:bodyPr/>
          <a:p>
            <a:r>
              <a:rPr dirty="0" sz="3200" lang="en-US"/>
              <a:t>       4. Entering formula : </a:t>
            </a:r>
          </a:p>
          <a:p>
            <a:r>
              <a:rPr dirty="0" sz="3200" lang="en-US"/>
              <a:t>         entering formula for the Z8 value to compute the very high </a:t>
            </a:r>
          </a:p>
          <a:p>
            <a:r>
              <a:rPr dirty="0" sz="3200" lang="en-US"/>
              <a:t>        ,high , mid, true , low</a:t>
            </a:r>
          </a:p>
          <a:p>
            <a:r>
              <a:rPr dirty="0" sz="3200" lang="en-US"/>
              <a:t>         the formula is = IF (Z8&gt;=5,”VERY HIGH “  </a:t>
            </a:r>
          </a:p>
          <a:p>
            <a:r>
              <a:rPr dirty="0" sz="3200" lang="en-US"/>
              <a:t>          Z8&gt;=4,”HIGH”,Z8&gt;=3,”MED”,TRUE,”LOW</a:t>
            </a:r>
          </a:p>
          <a:p>
            <a:r>
              <a:rPr dirty="0" sz="3200" lang="en-US"/>
              <a:t>       5. pivot table: </a:t>
            </a:r>
          </a:p>
          <a:p>
            <a:r>
              <a:rPr dirty="0" sz="3200" lang="en-US"/>
              <a:t>            using pivot table for showing the result through bar chart </a:t>
            </a:r>
          </a:p>
          <a:p>
            <a:r>
              <a:rPr dirty="0" sz="3200" lang="en-US"/>
              <a:t>        6. bar chart :</a:t>
            </a:r>
          </a:p>
          <a:p>
            <a:r>
              <a:rPr dirty="0" sz="3200" lang="en-US"/>
              <a:t>               bar chart is used for this data is 3D clustered chart  </a:t>
            </a:r>
          </a:p>
          <a:p>
            <a:endParaRPr dirty="0" sz="32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97"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4194304" name="Chart 7"/>
          <p:cNvGraphicFramePr>
            <a:graphicFrameLocks/>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1"/>
          <p:cNvGraphicFramePr>
            <a:graphicFrameLocks/>
          </p:cNvGraphicFramePr>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10972800" cy="3378200"/>
          </a:xfrm>
        </p:spPr>
        <p:txBody>
          <a:bodyPr/>
          <a:p>
            <a:r>
              <a:rPr dirty="0" sz="3200" lang="en-US"/>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sz="3200" lang="en-US"/>
              <a:t>This facilitates detailed analysis and helps in identifying trends and patterns.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62000" y="152400"/>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152400" y="914400"/>
            <a:ext cx="10972800" cy="5448300"/>
          </a:xfrm>
        </p:spPr>
        <p:txBody>
          <a:bodyPr/>
          <a:p>
            <a:r>
              <a:rPr b="1" dirty="0" sz="2800" lang="en-US"/>
              <a:t>Analyzing employee performance using </a:t>
            </a:r>
            <a:r>
              <a:rPr b="1" dirty="0" sz="2800" lang="en-US" err="1"/>
              <a:t>exel</a:t>
            </a:r>
            <a:r>
              <a:rPr b="1" dirty="0" sz="2800" lang="en-US"/>
              <a:t> </a:t>
            </a:r>
            <a:r>
              <a:rPr b="1" dirty="0" sz="2800" lang="en-US" err="1"/>
              <a:t>invovels</a:t>
            </a:r>
            <a:r>
              <a:rPr b="1" dirty="0" sz="2800" lang="en-US"/>
              <a:t> several </a:t>
            </a:r>
          </a:p>
          <a:p>
            <a:r>
              <a:rPr b="1" dirty="0" sz="2800" lang="en-US"/>
              <a:t>Step to collect ,organize ,and </a:t>
            </a:r>
            <a:r>
              <a:rPr b="1" dirty="0" sz="2800" lang="en-US" err="1"/>
              <a:t>evalute</a:t>
            </a:r>
            <a:r>
              <a:rPr b="1" dirty="0" sz="2800" lang="en-US"/>
              <a:t> data effectively. Here </a:t>
            </a:r>
          </a:p>
          <a:p>
            <a:r>
              <a:rPr b="1" dirty="0" sz="2800" lang="en-US"/>
              <a:t>a step -by-step guide to help you with this process:</a:t>
            </a:r>
          </a:p>
          <a:p>
            <a:pPr indent="-514350" marL="514350">
              <a:buAutoNum type="arabicPeriod"/>
            </a:pPr>
            <a:r>
              <a:rPr b="1" dirty="0" sz="2800" lang="en-US" err="1"/>
              <a:t>Difine</a:t>
            </a:r>
            <a:r>
              <a:rPr b="1" dirty="0" sz="2800" lang="en-US"/>
              <a:t> key performance indicators (KPIs)</a:t>
            </a:r>
          </a:p>
          <a:p>
            <a:pPr indent="-514350" marL="514350">
              <a:buAutoNum type="arabicPeriod"/>
            </a:pPr>
            <a:r>
              <a:rPr b="1" dirty="0" sz="2800" lang="en-US"/>
              <a:t>Enter data </a:t>
            </a:r>
          </a:p>
          <a:p>
            <a:pPr indent="-514350" marL="514350">
              <a:buAutoNum type="arabicPeriod"/>
            </a:pPr>
            <a:r>
              <a:rPr b="1" dirty="0" sz="2800" lang="en-US"/>
              <a:t>Collect data</a:t>
            </a:r>
          </a:p>
          <a:p>
            <a:pPr indent="-514350" marL="514350">
              <a:buAutoNum type="arabicPeriod"/>
            </a:pPr>
            <a:r>
              <a:rPr b="1" dirty="0" sz="2800" lang="en-US"/>
              <a:t>Set up your </a:t>
            </a:r>
            <a:r>
              <a:rPr b="1" dirty="0" sz="2800" lang="en-US" err="1"/>
              <a:t>exel</a:t>
            </a:r>
            <a:r>
              <a:rPr b="1" dirty="0" sz="2800" lang="en-US"/>
              <a:t> </a:t>
            </a:r>
            <a:r>
              <a:rPr b="1" dirty="0" sz="2800" lang="en-US" err="1"/>
              <a:t>spreedsheet</a:t>
            </a:r>
            <a:r>
              <a:rPr b="1" dirty="0" sz="2800" lang="en-US"/>
              <a:t> </a:t>
            </a:r>
          </a:p>
          <a:p>
            <a:pPr indent="-514350" marL="514350">
              <a:buAutoNum type="arabicPeriod"/>
            </a:pPr>
            <a:r>
              <a:rPr b="1" dirty="0" sz="2800" lang="en-US"/>
              <a:t>Calculate performance scores</a:t>
            </a:r>
          </a:p>
          <a:p>
            <a:pPr indent="-514350" marL="514350">
              <a:buAutoNum type="arabicPeriod"/>
            </a:pPr>
            <a:r>
              <a:rPr b="1" dirty="0" sz="2800" lang="en-US"/>
              <a:t>Conditional format  </a:t>
            </a:r>
          </a:p>
          <a:p>
            <a:pPr indent="-514350" marL="514350">
              <a:buAutoNum type="arabicPeriod"/>
            </a:pPr>
            <a:r>
              <a:rPr b="1" dirty="0" sz="2800" lang="en-US"/>
              <a:t>Use pivot table </a:t>
            </a:r>
          </a:p>
          <a:p>
            <a:pPr indent="-514350" marL="514350">
              <a:buAutoNum type="arabicPeriod"/>
            </a:pPr>
            <a:r>
              <a:rPr b="1" dirty="0" sz="2800" lang="en-US"/>
              <a:t>create  chart</a:t>
            </a:r>
          </a:p>
          <a:p>
            <a:pPr indent="-514350" marL="514350">
              <a:buAutoNum type="arabicPeriod"/>
            </a:pPr>
            <a:r>
              <a:rPr b="1" dirty="0" sz="2800" lang="en-US"/>
              <a:t>Analyze the data    </a:t>
            </a:r>
          </a:p>
          <a:p>
            <a:pPr indent="-514350" marL="514350">
              <a:buAutoNum type="arabicPeriod"/>
            </a:pPr>
            <a:r>
              <a:rPr b="1" dirty="0" sz="2800" lang="en-US"/>
              <a:t>Generate report </a:t>
            </a:r>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906000" y="4038600"/>
            <a:ext cx="2695575" cy="32004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62" name="Text Placeholder 11"/>
          <p:cNvSpPr>
            <a:spLocks noGrp="1"/>
          </p:cNvSpPr>
          <p:nvPr>
            <p:ph type="body" idx="1"/>
          </p:nvPr>
        </p:nvSpPr>
        <p:spPr>
          <a:xfrm>
            <a:off x="609600" y="1577340"/>
            <a:ext cx="10972800" cy="3860800"/>
          </a:xfrm>
        </p:spPr>
        <p:txBody>
          <a:bodyPr/>
          <a:p>
            <a:r>
              <a:rPr dirty="0" sz="3200" lang="en-US"/>
              <a:t>Objective:</a:t>
            </a:r>
          </a:p>
          <a:p>
            <a:r>
              <a:rPr dirty="0" sz="3200" lang="en-US"/>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4866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9" name="Text Placeholder 8"/>
          <p:cNvSpPr>
            <a:spLocks noGrp="1"/>
          </p:cNvSpPr>
          <p:nvPr>
            <p:ph type="body" idx="1"/>
          </p:nvPr>
        </p:nvSpPr>
        <p:spPr>
          <a:xfrm>
            <a:off x="609600" y="1577340"/>
            <a:ext cx="10972800" cy="4826000"/>
          </a:xfrm>
        </p:spPr>
        <p:txBody>
          <a:bodyPr/>
          <a:p>
            <a:r>
              <a:rPr dirty="0" sz="3200" lang="en-US"/>
              <a:t>The  end users of an </a:t>
            </a:r>
            <a:r>
              <a:rPr dirty="0" sz="3200" lang="en-US" err="1"/>
              <a:t>empoyee</a:t>
            </a:r>
            <a:r>
              <a:rPr dirty="0" sz="3200" lang="en-US"/>
              <a:t> performance </a:t>
            </a:r>
            <a:r>
              <a:rPr dirty="0" sz="3200" lang="en-US" err="1"/>
              <a:t>analyse</a:t>
            </a:r>
            <a:r>
              <a:rPr dirty="0" sz="3200" lang="en-US"/>
              <a:t> </a:t>
            </a:r>
          </a:p>
          <a:p>
            <a:r>
              <a:rPr dirty="0" sz="3200" lang="en-US"/>
              <a:t>to tool typically include :</a:t>
            </a:r>
          </a:p>
          <a:p>
            <a:r>
              <a:rPr dirty="0" sz="3200" lang="en-US"/>
              <a:t>  1. Hr professionals</a:t>
            </a:r>
          </a:p>
          <a:p>
            <a:r>
              <a:rPr dirty="0" sz="3200" lang="en-US"/>
              <a:t>  2. managers/supervisor </a:t>
            </a:r>
          </a:p>
          <a:p>
            <a:r>
              <a:rPr dirty="0" sz="3200" lang="en-US"/>
              <a:t>  3. </a:t>
            </a:r>
            <a:r>
              <a:rPr dirty="0" sz="3200" lang="en-US" err="1"/>
              <a:t>empoyees</a:t>
            </a:r>
            <a:r>
              <a:rPr dirty="0" sz="3200" lang="en-US"/>
              <a:t> </a:t>
            </a:r>
          </a:p>
          <a:p>
            <a:r>
              <a:rPr dirty="0" sz="3200" lang="en-US"/>
              <a:t>  4. department heads</a:t>
            </a:r>
          </a:p>
          <a:p>
            <a:r>
              <a:rPr dirty="0" sz="3200" lang="en-US"/>
              <a:t>  5. senior leadership</a:t>
            </a:r>
          </a:p>
          <a:p>
            <a:r>
              <a:rPr dirty="0" sz="3200" lang="en-US"/>
              <a:t>  6. it teams </a:t>
            </a:r>
          </a:p>
          <a:p>
            <a:endParaRPr dirty="0" sz="3200" lang="en-US"/>
          </a:p>
          <a:p>
            <a:endParaRPr dirty="0" sz="3200" lang="en-US"/>
          </a:p>
        </p:txBody>
      </p:sp>
      <p:sp>
        <p:nvSpPr>
          <p:cNvPr id="104867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381000" y="15240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9"/>
          <p:cNvSpPr>
            <a:spLocks noGrp="1"/>
          </p:cNvSpPr>
          <p:nvPr>
            <p:ph type="body" idx="1"/>
          </p:nvPr>
        </p:nvSpPr>
        <p:spPr>
          <a:xfrm>
            <a:off x="2057400" y="2057400"/>
            <a:ext cx="10134600" cy="3200400"/>
          </a:xfrm>
        </p:spPr>
        <p:txBody>
          <a:bodyPr/>
          <a:p>
            <a:r>
              <a:rPr dirty="0" lang="en-US"/>
              <a:t>                                    </a:t>
            </a:r>
            <a:r>
              <a:rPr dirty="0" sz="3600" lang="en-US"/>
              <a:t>conditional formatting – to high light to</a:t>
            </a:r>
          </a:p>
          <a:p>
            <a:r>
              <a:rPr dirty="0" sz="3600" lang="en-US"/>
              <a:t>                 the </a:t>
            </a:r>
            <a:r>
              <a:rPr dirty="0" sz="3600" lang="en-US" err="1"/>
              <a:t>missig</a:t>
            </a:r>
            <a:r>
              <a:rPr dirty="0" sz="3600" lang="en-US"/>
              <a:t> value                                                                                      </a:t>
            </a:r>
          </a:p>
          <a:p>
            <a:r>
              <a:rPr dirty="0" sz="3600" lang="en-US"/>
              <a:t>                 filtering – for removing missing value </a:t>
            </a:r>
          </a:p>
          <a:p>
            <a:r>
              <a:rPr dirty="0" sz="3600" lang="en-US"/>
              <a:t>                 pivot table –summary</a:t>
            </a:r>
          </a:p>
          <a:p>
            <a:r>
              <a:rPr dirty="0" sz="3600" lang="en-US"/>
              <a:t>                 graph –data visualize </a:t>
            </a:r>
          </a:p>
          <a:p>
            <a:r>
              <a:rPr dirty="0" sz="3600" lang="en-US"/>
              <a:t>                         </a:t>
            </a:r>
            <a:endParaRPr dirty="0" sz="3200" lang="en-US"/>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sp>
        <p:nvSpPr>
          <p:cNvPr id="1048678" name="Text Placeholder 2"/>
          <p:cNvSpPr>
            <a:spLocks noGrp="1"/>
          </p:cNvSpPr>
          <p:nvPr>
            <p:ph type="body" idx="1"/>
          </p:nvPr>
        </p:nvSpPr>
        <p:spPr>
          <a:xfrm>
            <a:off x="609600" y="1577340"/>
            <a:ext cx="10972800" cy="4343400"/>
          </a:xfrm>
        </p:spPr>
        <p:txBody>
          <a:bodyPr/>
          <a:p>
            <a:r>
              <a:rPr dirty="0" sz="3200" lang="en-US"/>
              <a:t>  employee= </a:t>
            </a:r>
            <a:r>
              <a:rPr dirty="0" sz="3200" lang="en-US" err="1"/>
              <a:t>edunet</a:t>
            </a:r>
            <a:r>
              <a:rPr dirty="0" sz="3200" lang="en-US"/>
              <a:t> dash board </a:t>
            </a:r>
          </a:p>
          <a:p>
            <a:r>
              <a:rPr dirty="0" sz="3200" lang="en-US"/>
              <a:t> 26 features </a:t>
            </a:r>
          </a:p>
          <a:p>
            <a:r>
              <a:rPr dirty="0" sz="3200" lang="en-US" err="1"/>
              <a:t>Emp</a:t>
            </a:r>
            <a:r>
              <a:rPr dirty="0" sz="3200" lang="en-US"/>
              <a:t> id-num</a:t>
            </a:r>
          </a:p>
          <a:p>
            <a:r>
              <a:rPr dirty="0" sz="3200" lang="en-US"/>
              <a:t>Name-text </a:t>
            </a:r>
          </a:p>
          <a:p>
            <a:r>
              <a:rPr dirty="0" sz="3200" lang="en-US"/>
              <a:t>Emp department</a:t>
            </a:r>
          </a:p>
          <a:p>
            <a:r>
              <a:rPr dirty="0" sz="3200" lang="en-US"/>
              <a:t>High light the missing value </a:t>
            </a:r>
            <a:r>
              <a:rPr dirty="0" sz="3200" lang="en-US" err="1"/>
              <a:t>thorugh</a:t>
            </a:r>
            <a:r>
              <a:rPr dirty="0" sz="3200" lang="en-US"/>
              <a:t> conditional format </a:t>
            </a:r>
          </a:p>
          <a:p>
            <a:r>
              <a:rPr dirty="0" sz="3200" lang="en-US"/>
              <a:t>Performance level </a:t>
            </a:r>
          </a:p>
          <a:p>
            <a:r>
              <a:rPr dirty="0" sz="3200" lang="en-US"/>
              <a:t>Gender- male female </a:t>
            </a:r>
          </a:p>
          <a:p>
            <a:r>
              <a:rPr dirty="0" sz="3200" lang="en-US"/>
              <a:t>Employee rating -num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a:xfrm>
            <a:off x="609600" y="1577340"/>
            <a:ext cx="10972800" cy="1066800"/>
          </a:xfrm>
        </p:spPr>
        <p:txBody>
          <a:bodyPr/>
          <a:p>
            <a:pPr algn="l" indent="-742950" marL="742950">
              <a:buFont typeface="Arial" pitchFamily="34" charset="0"/>
              <a:buChar char="•"/>
            </a:pPr>
            <a:r>
              <a:rPr dirty="0" sz="3600" lang="en-US"/>
              <a:t>   performance level = IF (Z8&gt;=5,”VERY HIGH “</a:t>
            </a:r>
          </a:p>
          <a:p>
            <a:pPr algn="l" indent="-742950" marL="742950">
              <a:buFont typeface="Arial" pitchFamily="34" charset="0"/>
              <a:buChar char="•"/>
            </a:pPr>
            <a:r>
              <a:rPr dirty="0" sz="3600" lang="en-US"/>
              <a:t>   Z8&gt;=4,”HIGH”,Z8&gt;=3,”MED”,TRUE,”LOW”)</a:t>
            </a:r>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abishek0277@gmail.com</cp:lastModifiedBy>
  <dcterms:created xsi:type="dcterms:W3CDTF">2024-03-29T04:07:22Z</dcterms:created>
  <dcterms:modified xsi:type="dcterms:W3CDTF">2024-09-10T07:26:35Z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a84004957420401f9bbfc6bbef97f976</vt:lpwstr>
  </property>
</Properties>
</file>