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extLst>
      <p:ext uri="{BB962C8B-B14F-4D97-AF65-F5344CB8AC3E}">
        <p14:creationId xmlns:p14="http://schemas.microsoft.com/office/powerpoint/2010/main" val="150372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extLst>
      <p:ext uri="{BB962C8B-B14F-4D97-AF65-F5344CB8AC3E}">
        <p14:creationId xmlns:p14="http://schemas.microsoft.com/office/powerpoint/2010/main" val="1040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extLst>
      <p:ext uri="{BB962C8B-B14F-4D97-AF65-F5344CB8AC3E}">
        <p14:creationId xmlns:p14="http://schemas.microsoft.com/office/powerpoint/2010/main" val="19658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42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97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2762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498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912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7821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056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5170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5440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1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502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475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312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63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304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3809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5716578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p:nvPr/>
        </p:nvSpPr>
        <p:spPr>
          <a:xfrm>
            <a:off x="1828800" y="2438400"/>
            <a:ext cx="8943000" cy="5676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600" b="1">
                <a:solidFill>
                  <a:srgbClr val="1CACE3"/>
                </a:solidFill>
                <a:latin typeface="Arial"/>
                <a:ea typeface="Arial"/>
                <a:cs typeface="Arial"/>
                <a:sym typeface="Arial"/>
              </a:rPr>
              <a:t>RESTAURANT MANAGEMENT SYSTEM</a:t>
            </a:r>
            <a:endParaRPr sz="3600">
              <a:solidFill>
                <a:schemeClr val="dk1"/>
              </a:solidFill>
              <a:latin typeface="Arial"/>
              <a:ea typeface="Arial"/>
              <a:cs typeface="Arial"/>
              <a:sym typeface="Arial"/>
            </a:endParaRPr>
          </a:p>
        </p:txBody>
      </p:sp>
      <p:sp>
        <p:nvSpPr>
          <p:cNvPr id="23" name="Google Shape;23;p1"/>
          <p:cNvSpPr txBox="1">
            <a:spLocks noGrp="1"/>
          </p:cNvSpPr>
          <p:nvPr>
            <p:ph type="title"/>
          </p:nvPr>
        </p:nvSpPr>
        <p:spPr>
          <a:xfrm>
            <a:off x="3867150" y="1049655"/>
            <a:ext cx="43269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solidFill>
                  <a:srgbClr val="1382AC"/>
                </a:solidFill>
              </a:rPr>
              <a:t>CAPSTONE PROJECT</a:t>
            </a:r>
            <a:endParaRPr sz="3200"/>
          </a:p>
        </p:txBody>
      </p:sp>
      <p:sp>
        <p:nvSpPr>
          <p:cNvPr id="24" name="Google Shape;24;p1"/>
          <p:cNvSpPr txBox="1"/>
          <p:nvPr/>
        </p:nvSpPr>
        <p:spPr>
          <a:xfrm>
            <a:off x="447675" y="3086100"/>
            <a:ext cx="11296800" cy="3165000"/>
          </a:xfrm>
          <a:prstGeom prst="rect">
            <a:avLst/>
          </a:prstGeom>
          <a:solidFill>
            <a:srgbClr val="465258"/>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1750" dirty="0">
              <a:solidFill>
                <a:schemeClr val="dk1"/>
              </a:solidFill>
              <a:latin typeface="Times New Roman"/>
              <a:ea typeface="Times New Roman"/>
              <a:cs typeface="Times New Roman"/>
              <a:sym typeface="Times New Roman"/>
            </a:endParaRPr>
          </a:p>
          <a:p>
            <a:pPr marL="2763520" marR="0" lvl="0" indent="0" algn="l" rtl="0">
              <a:lnSpc>
                <a:spcPct val="100000"/>
              </a:lnSpc>
              <a:spcBef>
                <a:spcPts val="0"/>
              </a:spcBef>
              <a:spcAft>
                <a:spcPts val="0"/>
              </a:spcAft>
              <a:buNone/>
            </a:pPr>
            <a:r>
              <a:rPr lang="en-US" sz="2000" b="1" dirty="0">
                <a:solidFill>
                  <a:srgbClr val="1382AC"/>
                </a:solidFill>
                <a:latin typeface="Arial"/>
                <a:ea typeface="Arial"/>
                <a:cs typeface="Arial"/>
                <a:sym typeface="Arial"/>
              </a:rPr>
              <a:t>Presented By:</a:t>
            </a:r>
            <a:endParaRPr sz="2000" dirty="0">
              <a:solidFill>
                <a:schemeClr val="dk1"/>
              </a:solidFill>
              <a:latin typeface="Arial"/>
              <a:ea typeface="Arial"/>
              <a:cs typeface="Arial"/>
              <a:sym typeface="Arial"/>
            </a:endParaRPr>
          </a:p>
          <a:p>
            <a:pPr marL="2763520" marR="0" lvl="0" indent="0" algn="l" rtl="0">
              <a:lnSpc>
                <a:spcPct val="100000"/>
              </a:lnSpc>
              <a:spcBef>
                <a:spcPts val="0"/>
              </a:spcBef>
              <a:spcAft>
                <a:spcPts val="0"/>
              </a:spcAft>
              <a:buNone/>
            </a:pPr>
            <a:r>
              <a:rPr lang="en-US" sz="2000" b="1" dirty="0" err="1" smtClean="0">
                <a:solidFill>
                  <a:srgbClr val="1382AC"/>
                </a:solidFill>
                <a:latin typeface="Arial"/>
                <a:ea typeface="Arial"/>
                <a:cs typeface="Arial"/>
                <a:sym typeface="Arial"/>
              </a:rPr>
              <a:t>Santhosh.A.C</a:t>
            </a:r>
            <a:r>
              <a:rPr lang="en-US" sz="2000" b="1" dirty="0" smtClean="0">
                <a:solidFill>
                  <a:srgbClr val="1382AC"/>
                </a:solidFill>
                <a:latin typeface="Arial"/>
                <a:ea typeface="Arial"/>
                <a:cs typeface="Arial"/>
                <a:sym typeface="Arial"/>
              </a:rPr>
              <a:t>.-(2021303033)</a:t>
            </a:r>
            <a:endParaRPr sz="2000" b="1" dirty="0">
              <a:solidFill>
                <a:srgbClr val="1382AC"/>
              </a:solidFill>
              <a:latin typeface="Arial"/>
              <a:ea typeface="Arial"/>
              <a:cs typeface="Arial"/>
              <a:sym typeface="Arial"/>
            </a:endParaRPr>
          </a:p>
          <a:p>
            <a:pPr marL="2763520" marR="0" lvl="0" indent="0" algn="l" rtl="0">
              <a:lnSpc>
                <a:spcPct val="100000"/>
              </a:lnSpc>
              <a:spcBef>
                <a:spcPts val="0"/>
              </a:spcBef>
              <a:spcAft>
                <a:spcPts val="0"/>
              </a:spcAft>
              <a:buNone/>
            </a:pPr>
            <a:r>
              <a:rPr lang="en-US" sz="2000" b="1" dirty="0">
                <a:solidFill>
                  <a:srgbClr val="1382AC"/>
                </a:solidFill>
                <a:latin typeface="Arial"/>
                <a:ea typeface="Arial"/>
                <a:cs typeface="Arial"/>
                <a:sym typeface="Arial"/>
              </a:rPr>
              <a:t>B.TECH </a:t>
            </a:r>
            <a:r>
              <a:rPr lang="en-US" sz="2000" b="1" dirty="0" smtClean="0">
                <a:solidFill>
                  <a:srgbClr val="1382AC"/>
                </a:solidFill>
                <a:latin typeface="Arial"/>
                <a:ea typeface="Arial"/>
                <a:cs typeface="Arial"/>
                <a:sym typeface="Arial"/>
              </a:rPr>
              <a:t>CHEMICAL ENGINEERING.</a:t>
            </a:r>
            <a:endParaRPr sz="2000" b="1" dirty="0">
              <a:solidFill>
                <a:srgbClr val="1382AC"/>
              </a:solidFill>
              <a:latin typeface="Arial"/>
              <a:ea typeface="Arial"/>
              <a:cs typeface="Arial"/>
              <a:sym typeface="Arial"/>
            </a:endParaRPr>
          </a:p>
          <a:p>
            <a:pPr marL="2763520" marR="0" lvl="0" indent="0" algn="l" rtl="0">
              <a:lnSpc>
                <a:spcPct val="100000"/>
              </a:lnSpc>
              <a:spcBef>
                <a:spcPts val="0"/>
              </a:spcBef>
              <a:spcAft>
                <a:spcPts val="0"/>
              </a:spcAft>
              <a:buNone/>
            </a:pPr>
            <a:r>
              <a:rPr lang="en-US" sz="2000" b="1" dirty="0">
                <a:solidFill>
                  <a:srgbClr val="1382AC"/>
                </a:solidFill>
                <a:latin typeface="Arial"/>
                <a:ea typeface="Arial"/>
                <a:cs typeface="Arial"/>
                <a:sym typeface="Arial"/>
              </a:rPr>
              <a:t>ACTECH-ANNA UNIVERSITY</a:t>
            </a:r>
            <a:endParaRPr sz="2000" b="1" dirty="0">
              <a:solidFill>
                <a:srgbClr val="1382AC"/>
              </a:solidFill>
              <a:latin typeface="Arial"/>
              <a:ea typeface="Arial"/>
              <a:cs typeface="Arial"/>
              <a:sym typeface="Arial"/>
            </a:endParaRPr>
          </a:p>
          <a:p>
            <a:pPr marL="2763520" marR="0" lvl="0" indent="0" algn="l" rtl="0">
              <a:lnSpc>
                <a:spcPct val="100000"/>
              </a:lnSpc>
              <a:spcBef>
                <a:spcPts val="0"/>
              </a:spcBef>
              <a:spcAft>
                <a:spcPts val="0"/>
              </a:spcAft>
              <a:buNone/>
            </a:pPr>
            <a:endParaRPr sz="2000" b="1" dirty="0">
              <a:solidFill>
                <a:srgbClr val="1382A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290" y="1132295"/>
            <a:ext cx="2253606" cy="570028"/>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normAutofit fontScale="90000"/>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r>
              <a:rPr lang="en-US" sz="2000" b="0" i="0" dirty="0">
                <a:solidFill>
                  <a:srgbClr val="1F2328"/>
                </a:solidFill>
                <a:effectLst/>
                <a:highlight>
                  <a:srgbClr val="FFFFFF"/>
                </a:highlight>
                <a:latin typeface="-apple-system"/>
              </a:rPr>
              <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normAutofit fontScale="90000"/>
          </a:bodyPr>
          <a:lstStyle/>
          <a:p>
            <a:r>
              <a:rPr lang="en-US" sz="1800" b="1" i="0" dirty="0">
                <a:solidFill>
                  <a:srgbClr val="0D0D0D"/>
                </a:solidFill>
                <a:effectLst/>
                <a:highlight>
                  <a:srgbClr val="FFFFFF"/>
                </a:highlight>
                <a:latin typeface="Söhne"/>
              </a:rPr>
              <a:t>User Interface:</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r>
              <a:rPr lang="en-US" sz="1800" b="0" i="0" dirty="0">
                <a:solidFill>
                  <a:srgbClr val="0D0D0D"/>
                </a:solidFill>
                <a:effectLst/>
                <a:highlight>
                  <a:srgbClr val="FFFFFF"/>
                </a:highlight>
                <a:latin typeface="Söhne"/>
              </a:rPr>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1148</Words>
  <Application>Microsoft Office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Aptos</vt:lpstr>
      <vt:lpstr>Arial</vt:lpstr>
      <vt:lpstr>Cambria</vt:lpstr>
      <vt:lpstr>Söhne</vt:lpstr>
      <vt:lpstr>Times New Roman</vt:lpstr>
      <vt:lpstr>Trebuchet MS</vt:lpstr>
      <vt:lpstr>Wingdings 3</vt:lpstr>
      <vt:lpstr>Facet</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User</dc:creator>
  <cp:lastModifiedBy>User</cp:lastModifiedBy>
  <cp:revision>2</cp:revision>
  <dcterms:modified xsi:type="dcterms:W3CDTF">2024-04-30T18:24:15Z</dcterms:modified>
</cp:coreProperties>
</file>