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9" name="Slide Image Placeholder 1"/>
          <p:cNvSpPr>
            <a:spLocks noChangeAspect="1" noRot="1" noGrp="1"/>
          </p:cNvSpPr>
          <p:nvPr>
            <p:ph type="sldImg"/>
          </p:nvPr>
        </p:nvSpPr>
        <p:spPr/>
      </p:sp>
      <p:sp>
        <p:nvSpPr>
          <p:cNvPr id="1048640" name="Notes Placeholder 2"/>
          <p:cNvSpPr>
            <a:spLocks noGrp="1"/>
          </p:cNvSpPr>
          <p:nvPr>
            <p:ph type="body" idx="1"/>
          </p:nvPr>
        </p:nvSpPr>
        <p:spPr/>
        <p:txBody>
          <a:bodyPr/>
          <a:p>
            <a:endParaRPr dirty="0" lang="en-IN"/>
          </a:p>
        </p:txBody>
      </p:sp>
      <p:sp>
        <p:nvSpPr>
          <p:cNvPr id="104864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27"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28"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2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3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a:xfrm>
            <a:off x="609600" y="1577340"/>
            <a:ext cx="10972800" cy="266700"/>
          </a:xfrm>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3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6"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8" name="TextBox 13"/>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a:t>
            </a:r>
            <a:r>
              <a:rPr dirty="0" sz="2400" lang="en-US"/>
              <a:t>:</a:t>
            </a:r>
            <a:r>
              <a:rPr dirty="0" sz="2400" lang="en-US"/>
              <a:t>S</a:t>
            </a:r>
            <a:r>
              <a:rPr dirty="0" sz="2400" lang="en-US"/>
              <a:t>a</a:t>
            </a:r>
            <a:r>
              <a:rPr dirty="0" sz="2400" lang="en-US"/>
              <a:t>n</a:t>
            </a:r>
            <a:r>
              <a:rPr dirty="0" sz="2400" lang="en-US"/>
              <a:t>t</a:t>
            </a:r>
            <a:r>
              <a:rPr dirty="0" sz="2400" lang="en-US"/>
              <a:t>h</a:t>
            </a:r>
            <a:r>
              <a:rPr dirty="0" sz="2400" lang="en-US"/>
              <a:t>o</a:t>
            </a:r>
            <a:r>
              <a:rPr dirty="0" sz="2400" lang="en-US"/>
              <a:t>s</a:t>
            </a:r>
            <a:r>
              <a:rPr dirty="0" sz="2400" lang="en-US"/>
              <a:t>h</a:t>
            </a:r>
            <a:r>
              <a:rPr dirty="0" sz="2400" lang="en-US"/>
              <a:t>.</a:t>
            </a:r>
            <a:r>
              <a:rPr dirty="0" sz="2400" lang="en-US"/>
              <a:t>k</a:t>
            </a:r>
            <a:r>
              <a:rPr dirty="0" sz="2400" lang="en-US"/>
              <a:t> </a:t>
            </a:r>
            <a:endParaRPr altLang="en-US" lang="zh-CN"/>
          </a:p>
          <a:p>
            <a:r>
              <a:rPr dirty="0" sz="2400" lang="en-US"/>
              <a:t>REGISTER NO AND NMID: </a:t>
            </a:r>
            <a:r>
              <a:rPr dirty="0" sz="2400" lang="en-US"/>
              <a:t>2</a:t>
            </a:r>
            <a:r>
              <a:rPr dirty="0" sz="2400" lang="en-US"/>
              <a:t>2</a:t>
            </a:r>
            <a:r>
              <a:rPr dirty="0" sz="2400" lang="en-US"/>
              <a:t>2</a:t>
            </a:r>
            <a:r>
              <a:rPr dirty="0" sz="2400" lang="en-US"/>
              <a:t>4</a:t>
            </a:r>
            <a:r>
              <a:rPr dirty="0" sz="2400" lang="en-US"/>
              <a:t>1</a:t>
            </a:r>
            <a:r>
              <a:rPr dirty="0" sz="2400" lang="en-US"/>
              <a:t>0</a:t>
            </a:r>
            <a:r>
              <a:rPr dirty="0" sz="2400" lang="en-US"/>
              <a:t>9</a:t>
            </a:r>
            <a:r>
              <a:rPr dirty="0" sz="2400" lang="en-US"/>
              <a:t>7</a:t>
            </a:r>
            <a:r>
              <a:rPr dirty="0" sz="2400" lang="en-US"/>
              <a:t>8</a:t>
            </a:r>
            <a:r>
              <a:rPr dirty="0" sz="2400" lang="en-US"/>
              <a:t> </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r>
              <a:rPr dirty="0" sz="2400" lang="en-US"/>
              <a:t> </a:t>
            </a:r>
            <a:r>
              <a:rPr dirty="0" sz="2400" lang="en-US"/>
              <a:t>(</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ER</a:t>
            </a:r>
            <a:r>
              <a:rPr dirty="0" sz="2400" lang="en-US"/>
              <a:t> </a:t>
            </a:r>
            <a:r>
              <a:rPr dirty="0" sz="2400" lang="en-US"/>
              <a:t>SCIENCE</a:t>
            </a:r>
            <a:r>
              <a:rPr dirty="0" sz="2400" lang="en-US"/>
              <a:t>)</a:t>
            </a:r>
            <a:endParaRPr dirty="0" sz="2400" lang="en-US">
              <a:cs typeface="Calibri"/>
            </a:endParaRPr>
          </a:p>
          <a:p>
            <a:r>
              <a:rPr dirty="0" sz="2400" lang="en-US"/>
              <a:t>COLLEGE: </a:t>
            </a:r>
            <a:r>
              <a:rPr dirty="0" sz="2400" lang="en-US"/>
              <a:t>S</a:t>
            </a:r>
            <a:r>
              <a:rPr dirty="0" sz="2400" lang="en-US"/>
              <a:t>R</a:t>
            </a:r>
            <a:r>
              <a:rPr dirty="0" sz="2400" lang="en-US"/>
              <a:t>I</a:t>
            </a:r>
            <a:r>
              <a:rPr dirty="0" sz="2400" lang="en-US"/>
              <a:t> </a:t>
            </a:r>
            <a:r>
              <a:rPr dirty="0" sz="2400" lang="en-US"/>
              <a:t>B</a:t>
            </a:r>
            <a:r>
              <a:rPr dirty="0" sz="2400" lang="en-US"/>
              <a:t>A</a:t>
            </a:r>
            <a:r>
              <a:rPr dirty="0" sz="2400" lang="en-US"/>
              <a:t>L</a:t>
            </a:r>
            <a:r>
              <a:rPr dirty="0" sz="2400" lang="en-US"/>
              <a:t>A</a:t>
            </a:r>
            <a:r>
              <a:rPr dirty="0" sz="2400" lang="en-US"/>
              <a:t>J</a:t>
            </a:r>
            <a:r>
              <a:rPr dirty="0" sz="2400" lang="en-US"/>
              <a:t>I</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&amp;</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a:t>
            </a:r>
            <a:r>
              <a:rPr dirty="0" sz="2400" lang="en-US"/>
              <a:t>MADRAS</a:t>
            </a:r>
            <a:r>
              <a:rPr dirty="0" sz="2400" lang="en-US"/>
              <a:t> </a:t>
            </a:r>
            <a:r>
              <a:rPr dirty="0" sz="2400" lang="en-US"/>
              <a:t>U</a:t>
            </a:r>
            <a:r>
              <a:rPr dirty="0" sz="2400" lang="en-US"/>
              <a:t>N</a:t>
            </a:r>
            <a:r>
              <a:rPr dirty="0" sz="2400" lang="en-US"/>
              <a:t>I</a:t>
            </a:r>
            <a:r>
              <a:rPr dirty="0" sz="2400" lang="en-US"/>
              <a:t>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1" name=""/>
          <p:cNvSpPr txBox="1"/>
          <p:nvPr/>
        </p:nvSpPr>
        <p:spPr>
          <a:xfrm>
            <a:off x="1716432" y="-11733257"/>
            <a:ext cx="8094318" cy="4714240"/>
          </a:xfrm>
          <a:prstGeom prst="rect"/>
        </p:spPr>
        <p:txBody>
          <a:bodyPr rtlCol="0" wrap="square">
            <a:spAutoFit/>
          </a:bodyPr>
          <a:p>
            <a:r>
              <a:rPr sz="2400" lang="en-GB">
                <a:solidFill>
                  <a:srgbClr val="000000"/>
                </a:solidFill>
              </a:rPr>
              <a:t>The portfolio website is fully responsive (works on desktop, tablet, and mobile).
Clean UI showcasing personal details, skills, projects, and contact form.
Integrated smooth navigation and interactive design.
Portfolio helps in highlighting achievements and can be shared as a professional profile.
Improved accessibility and visibility compared to a static resume.</a:t>
            </a:r>
            <a:endParaRPr sz="2400" lang="en-GB">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rot="0">
            <a:off x="3322457" y="1641377"/>
            <a:ext cx="5387761" cy="401122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
          <p:cNvSpPr txBox="1"/>
          <p:nvPr/>
        </p:nvSpPr>
        <p:spPr>
          <a:xfrm>
            <a:off x="1043780" y="1319228"/>
            <a:ext cx="8997949" cy="5069839"/>
          </a:xfrm>
          <a:prstGeom prst="rect"/>
        </p:spPr>
        <p:txBody>
          <a:bodyPr rtlCol="0" wrap="square">
            <a:spAutoFit/>
          </a:bodyPr>
          <a:p>
            <a:r>
              <a:rPr sz="2400" lang="en-GB">
                <a:solidFill>
                  <a:srgbClr val="000000"/>
                </a:solidFill>
              </a:rPr>
              <a:t>A responsive personal portfolio website was successfully developed.
It provides a professional platform to showcase skills, projects, and achievements.
The design ensures user-friendly navigation and works seamlessly across devices.
This project enhances personal branding and can be used for career opportunities.
Future improvements can include adding a blog section, dark mode, and animations.</a:t>
            </a:r>
            <a:endParaRPr sz="24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0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10"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4"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5"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4"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6"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7830074" cy="638810"/>
          </a:xfrm>
          <a:prstGeom prst="rect"/>
        </p:spPr>
        <p:txBody>
          <a:bodyPr bIns="0" lIns="0" rIns="0" rtlCol="0" tIns="16510" vert="horz" wrap="square">
            <a:spAutoFit/>
          </a:bodyPr>
          <a:p>
            <a:pPr algn="ct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lang="en-US" spc="10"/>
              <a:t>STATEMENT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7" name=""/>
          <p:cNvSpPr txBox="1"/>
          <p:nvPr/>
        </p:nvSpPr>
        <p:spPr>
          <a:xfrm>
            <a:off x="260271" y="1457554"/>
            <a:ext cx="10493453" cy="6797040"/>
          </a:xfrm>
          <a:prstGeom prst="rect"/>
        </p:spPr>
        <p:txBody>
          <a:bodyPr rtlCol="0" wrap="square">
            <a:spAutoFit/>
          </a:bodyPr>
          <a:p>
            <a:pPr algn="ctr"/>
            <a:r>
              <a:rPr sz="2800" lang="en-GB">
                <a:solidFill>
                  <a:srgbClr val="000000"/>
                </a:solidFill>
              </a:rPr>
              <a:t>In today’s competitive environment, individuals struggle to effectively showcase their skills, projects, and achievements in a professional way.
Traditional resumes and static profiles fail to capture creativity, personality, and technical ability.
Lack of an online presence reduces opportunities for networking, internships, and career growth.
There is a need for a responsive, visually appealing, and accessible personal portfolio website that highlights one’s skills, projects, and achievements across all devices.
</a:t>
            </a:r>
            <a:endParaRPr sz="2800" lang="en-GB">
              <a:solidFill>
                <a:srgbClr val="000000"/>
              </a:solidFill>
            </a:endParaRPr>
          </a:p>
          <a:p>
            <a:pPr algn="ct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269874" y="279400"/>
            <a:ext cx="10569470" cy="638810"/>
          </a:xfrm>
          <a:prstGeom prst="rect"/>
        </p:spPr>
        <p:txBody>
          <a:bodyPr bIns="0" lIns="0" rIns="0" rtlCol="0" tIns="16510" vert="horz" wrap="square">
            <a:spAutoFit/>
          </a:bodyPr>
          <a:p>
            <a:pPr indent="0" marL="0">
              <a:lnSpc>
                <a:spcPct val="100000"/>
              </a:lnSpc>
              <a:spcBef>
                <a:spcPts val="130"/>
              </a:spcBef>
              <a:buNone/>
              <a:tabLst>
                <a:tab algn="l" pos="2642870"/>
              </a:tabLst>
            </a:pPr>
            <a:r>
              <a:rPr dirty="0" sz="4250" lang="en-US" spc="5"/>
              <a:t> </a:t>
            </a:r>
            <a:r>
              <a:rPr dirty="0" sz="4250" lang="en-US" spc="5"/>
              <a:t>P</a:t>
            </a:r>
            <a:r>
              <a:rPr dirty="0" sz="4250" lang="en-US" spc="5"/>
              <a:t>r</a:t>
            </a:r>
            <a:r>
              <a:rPr dirty="0" sz="4250" lang="en-US" spc="5"/>
              <a:t>o</a:t>
            </a:r>
            <a:r>
              <a:rPr dirty="0" sz="4250" lang="en-US" spc="5"/>
              <a:t>ject</a:t>
            </a:r>
            <a:r>
              <a:rPr dirty="0" sz="4250" lang="en-US" spc="5"/>
              <a:t> </a:t>
            </a:r>
            <a:r>
              <a:rPr dirty="0" sz="4250" lang="en-US" spc="5"/>
              <a:t>Overview</a:t>
            </a:r>
            <a:r>
              <a:rPr dirty="0" sz="4250" lang="en-US" spc="5"/>
              <a:t> </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
          <p:cNvSpPr txBox="1"/>
          <p:nvPr/>
        </p:nvSpPr>
        <p:spPr>
          <a:xfrm>
            <a:off x="676275" y="1318260"/>
            <a:ext cx="10915817" cy="5539740"/>
          </a:xfrm>
          <a:prstGeom prst="rect"/>
        </p:spPr>
        <p:txBody>
          <a:bodyPr rtlCol="0" wrap="square">
            <a:spAutoFit/>
          </a:bodyPr>
          <a:p>
            <a:r>
              <a:rPr sz="2800" lang="en-GB">
                <a:solidFill>
                  <a:srgbClr val="000000"/>
                </a:solidFill>
              </a:rPr>
              <a:t>The project focuses on developing a responsive personal portfolio website to showcase an individual’s skills, projects, and achievements in a professional and creative way.
The website will serve as a digital resume and portfolio, highlighting technical expertise, creativity, and personal branding.
It will be designed with a user-friendly interface and responsive layout to ensure compatibility across devices (desktop, tablet, and mobile).
The portfolio will include key sections such as About Me, Skills, Projects, Resume, and Contact Information.</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
          <p:cNvSpPr txBox="1"/>
          <p:nvPr/>
        </p:nvSpPr>
        <p:spPr>
          <a:xfrm>
            <a:off x="461296" y="1601121"/>
            <a:ext cx="7577807" cy="5120642"/>
          </a:xfrm>
          <a:prstGeom prst="rect"/>
        </p:spPr>
        <p:txBody>
          <a:bodyPr rtlCol="0" wrap="square">
            <a:spAutoFit/>
          </a:bodyPr>
          <a:p>
            <a:r>
              <a:rPr sz="2800" lang="en-GB">
                <a:solidFill>
                  <a:srgbClr val="000000"/>
                </a:solidFill>
              </a:rPr>
              <a:t>Definition: End users are the final audience or customers who interact directly with the outcome of your project.
Role: They are not necessarily the buyers or decision-makers, but the people who actually operate, experience, or benefit from what’s delivered.
Importance: Understanding end users ensures the project meets real needs, is user-friendly, and provides value.</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217710" y="4060801"/>
            <a:ext cx="1675990" cy="3060748"/>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1347787" y="291463"/>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
          <p:cNvSpPr txBox="1"/>
          <p:nvPr/>
        </p:nvSpPr>
        <p:spPr>
          <a:xfrm>
            <a:off x="368121" y="1638299"/>
            <a:ext cx="11823879" cy="4003041"/>
          </a:xfrm>
          <a:prstGeom prst="rect"/>
        </p:spPr>
        <p:txBody>
          <a:bodyPr rtlCol="0" wrap="square">
            <a:spAutoFit/>
          </a:bodyPr>
          <a:p>
            <a:pPr>
              <a:lnSpc>
                <a:spcPct val="100000"/>
              </a:lnSpc>
            </a:pPr>
            <a:r>
              <a:rPr sz="2400" lang="en-GB">
                <a:solidFill>
                  <a:srgbClr val="000000"/>
                </a:solidFill>
              </a:rPr>
              <a:t>Research tools and techniques (e.g., surveys, interviews, data analysis methods)
Project management tools and techniques (e.g., Agile, Gantt charts, Jira, Trello)
Teaching/learning tools and techniques (e.g., digital tools, active learning methods)
Problem-solving tools and techniques (e.g., brainstorming, root cause analysis, mind mapping)
Technical tools and techniques in a specific field (like software development, engineering, art, etc.)</a:t>
            </a:r>
            <a:endParaRPr sz="24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8" name="object 8"/>
          <p:cNvSpPr txBox="1"/>
          <p:nvPr/>
        </p:nvSpPr>
        <p:spPr>
          <a:xfrm>
            <a:off x="1212435" y="353323"/>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
          <p:cNvSpPr txBox="1"/>
          <p:nvPr/>
        </p:nvSpPr>
        <p:spPr>
          <a:xfrm rot="21600000">
            <a:off x="400147" y="16755737"/>
            <a:ext cx="9043890" cy="10035542"/>
          </a:xfrm>
          <a:prstGeom prst="rect"/>
        </p:spPr>
        <p:txBody>
          <a:bodyPr rtlCol="0" wrap="square">
            <a:spAutoFit/>
          </a:bodyPr>
          <a:p>
            <a:r>
              <a:rPr sz="800" lang="en-GB">
                <a:solidFill>
                  <a:srgbClr val="000000"/>
                </a:solidFill>
              </a:rPr>
              <a:t>ChatGPT
You said:
Projectptt portfolio design and layout 
ChatGPT said:
Got it 👍 You want ideas for design and layout for your Portfolio Project PPT. Here’s a structured breakdown you can use for your slides:
📑 Portfolio PPT – Design &amp; Layout Guide
1. Title Slide
Clean minimal background (solid color / gradient / abstract).
Your Name, Title (e.g., Web Developer, Designer, Student).
Add a logo or personal icon.
Optional: a tagline (e.g., "Showcasing Creativity through Code &amp; Design").
2. About Me
Profile photo (professional / creative).
Short intro (education, skills, passion).
Icons instead of long text (e.g., 🎓 Education, 💻 Skills, ✨ Interests).
3. Skills
Use infographics, progress bars, or icons.
Split into categories:
Technical Skills (HTML, CSS, JS, Python, etc.)
Soft Skills (Communication, Problem-solving, Teamwork).
4. Portfolio / Projects
Grid layout (images/screenshots + project titles).
Each slide → 1 project highlight:
Screenshot / Demo image
Tools used
Short description
Link (if live/hosted)
5. Design Approach / Process
Flowchart or step-by-step timeline:
Research → 2. Design → 3. Development → 4. Testing → 5. Deployment
Use icons for clarity.
6. Experience (If any)
Timeline or cards with company logos.
Key contributions in bullet points.
7. Achievements / Certifications
Certificates, awards, or recognitions.
Minimal, clean showcase with icons.
8. Contact / Thank You
Professional contact info (Email, LinkedIn, GitHub, Portfolio site).
QR code (links directly to portfolio site / LinkedIn).
“Thank You” note with a subtle animation or image.
🎨 Design Tips
Stick to 2–3 colors (personal branding).
Use consistent fonts (1 for headings, 1 for text).
Add white space → makes slides breathable.
Icons &gt; Long text (visual storytelling).
Keep it responsive theme (show screenshots of mobile + desktop views).
👉 Do you want me to create a sample PPT layout (with ready-to-edit slides) for your portfolio project?
No file chosenNo file chosen
ChatGPT can make mistakes. Check important info. See Cookie </a:t>
            </a:r>
            <a:endParaRPr sz="800" lang="en-GB">
              <a:solidFill>
                <a:srgbClr val="000000"/>
              </a:solidFill>
            </a:endParaRPr>
          </a:p>
        </p:txBody>
      </p:sp>
      <p:sp>
        <p:nvSpPr>
          <p:cNvPr id="1048671" name=""/>
          <p:cNvSpPr txBox="1"/>
          <p:nvPr/>
        </p:nvSpPr>
        <p:spPr>
          <a:xfrm>
            <a:off x="607738" y="1687178"/>
            <a:ext cx="10595892" cy="5069840"/>
          </a:xfrm>
          <a:prstGeom prst="rect"/>
        </p:spPr>
        <p:txBody>
          <a:bodyPr rtlCol="0" wrap="square">
            <a:spAutoFit/>
          </a:bodyPr>
          <a:p>
            <a:r>
              <a:rPr sz="2400" lang="en-GB">
                <a:solidFill>
                  <a:srgbClr val="000000"/>
                </a:solidFill>
              </a:rPr>
              <a:t>Clean Title Slide – Include your name, role, and a simple background for a professional look.
About Me Section – Short intro with photo, education, and skills using icons or infographics.
Skills Showcase – Display technical and soft skills with progress bars, charts, or visuals.
Projects/Portfolio Grid – Highlight your best works with screenshots, tools used, and short descriptions.
Contact / Thank You Slide – Provide your email, LinkedIn, GitHub, and a QR code for easy access.</a:t>
            </a:r>
            <a:endParaRPr sz="24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
          <p:cNvSpPr txBox="1"/>
          <p:nvPr/>
        </p:nvSpPr>
        <p:spPr>
          <a:xfrm>
            <a:off x="398552" y="1706879"/>
            <a:ext cx="8454270" cy="4714239"/>
          </a:xfrm>
          <a:prstGeom prst="rect"/>
        </p:spPr>
        <p:txBody>
          <a:bodyPr rtlCol="0" wrap="square">
            <a:spAutoFit/>
          </a:bodyPr>
          <a:p>
            <a:r>
              <a:rPr sz="2400" lang="en-GB">
                <a:solidFill>
                  <a:srgbClr val="000000"/>
                </a:solidFill>
              </a:rPr>
              <a:t>Responsive Design – Works smoothly on desktop, tablet, and mobile devices.
Interactive UI – Clean navigation with animations and hover effects.
Project Showcase – Dedicated sections with images, descriptions, and live/demo links.
About Me Section – Profile, skills, and background details.
Contact Form – Easy way for users to reach out via email/message.</a:t>
            </a:r>
            <a:endParaRPr sz="24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2024-03-25T01:07:22Z</dcterms:created>
  <dcterms:modified xsi:type="dcterms:W3CDTF">2025-09-10T05:25:41Z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6124f24122d44c27848a383611243618</vt:lpwstr>
  </property>
</Properties>
</file>