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172335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>
                <a:latin typeface="Calibri"/>
                <a:cs typeface="Calibri"/>
              </a:rPr>
              <a:t>Santhosh B</a:t>
            </a:r>
            <a:r>
              <a:rPr sz="2400" spc="-5" dirty="0">
                <a:latin typeface="Calibri"/>
                <a:cs typeface="Calibri"/>
              </a:rPr>
              <a:t>  </a:t>
            </a:r>
            <a:r>
              <a:rPr lang="en-IN" sz="2400" spc="-5" dirty="0">
                <a:latin typeface="Calibri"/>
                <a:cs typeface="Calibri"/>
              </a:rPr>
              <a:t>A</a:t>
            </a:r>
            <a:r>
              <a:rPr lang="en-IN" sz="2400" spc="-5">
                <a:latin typeface="Calibri"/>
                <a:cs typeface="Calibri"/>
              </a:rPr>
              <a:t>ugust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</a:t>
            </a:r>
            <a:r>
              <a:rPr lang="en-IN" sz="2400" spc="-5" dirty="0">
                <a:latin typeface="Calibri"/>
                <a:cs typeface="Calibri"/>
              </a:rPr>
              <a:t>020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santhosh B</cp:lastModifiedBy>
  <cp:revision>1</cp:revision>
  <dcterms:created xsi:type="dcterms:W3CDTF">2020-08-07T16:12:29Z</dcterms:created>
  <dcterms:modified xsi:type="dcterms:W3CDTF">2020-08-07T16:15:26Z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2020-08-07T00:00:00Z</vt:filetime>
  </property>
</Properties>
</file>