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9" name="Google Shape;29;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44" name="Google Shape;44;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1" name="Google Shape;101;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3" name="Google Shape;103;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8" name="Google Shape;108;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3" name="Google Shape;113;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0" name="Google Shape;50;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4" name="Google Shape;54;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5" name="Google Shape;55;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7" name="Google Shape;57;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2" name="Google Shape;62;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67" name="Google Shape;67;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0" name="Shape 70"/>
        <p:cNvGrpSpPr/>
        <p:nvPr/>
      </p:nvGrpSpPr>
      <p:grpSpPr>
        <a:xfrm>
          <a:off x="0" y="0"/>
          <a:ext cx="0" cy="0"/>
          <a:chOff x="0" y="0"/>
          <a:chExt cx="0" cy="0"/>
        </a:xfrm>
      </p:grpSpPr>
      <p:sp>
        <p:nvSpPr>
          <p:cNvPr id="71" name="Google Shape;71;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3" name="Google Shape;73;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4" name="Google Shape;74;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5" name="Google Shape;75;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6" name="Google Shape;76;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8" name="Google Shape;78;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2" name="Google Shape;82;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87" name="Google Shape;87;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8" name="Google Shape;88;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0"/>
          <p:cNvSpPr/>
          <p:nvPr>
            <p:ph idx="2" type="pic"/>
          </p:nvPr>
        </p:nvSpPr>
        <p:spPr>
          <a:xfrm>
            <a:off x="447817" y="641350"/>
            <a:ext cx="11290800" cy="3651300"/>
          </a:xfrm>
          <a:prstGeom prst="rect">
            <a:avLst/>
          </a:prstGeom>
          <a:noFill/>
          <a:ln>
            <a:noFill/>
          </a:ln>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1pPr>
            <a:lvl2pPr lvl="1"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2pPr>
            <a:lvl3pPr lvl="2"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3pPr>
            <a:lvl4pPr lvl="3"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4pPr>
            <a:lvl5pPr lvl="4"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9pPr>
          </a:lstStyle>
          <a:p/>
        </p:txBody>
      </p:sp>
      <p:sp>
        <p:nvSpPr>
          <p:cNvPr id="94" name="Google Shape;94;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95" name="Google Shape;95;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7" name="Google Shape;97;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3" name="Google Shape;33;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34" name="Google Shape;34;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5" name="Google Shape;35;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9" name="Google Shape;39;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3"/>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119" name="Google Shape;119;p13"/>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1. </a:t>
            </a:r>
            <a:r>
              <a:rPr b="1" lang="en-US" sz="2000">
                <a:solidFill>
                  <a:srgbClr val="1482AB"/>
                </a:solidFill>
              </a:rPr>
              <a:t>Santhosh M </a:t>
            </a:r>
            <a:r>
              <a:rPr b="1" lang="en-US" sz="2000">
                <a:solidFill>
                  <a:srgbClr val="1482AB"/>
                </a:solidFill>
                <a:latin typeface="Arial"/>
                <a:ea typeface="Arial"/>
                <a:cs typeface="Arial"/>
                <a:sym typeface="Arial"/>
              </a:rPr>
              <a:t>–III CSE- Vetri Vinayaha College of Engineering and Technology</a:t>
            </a:r>
            <a:endParaRPr/>
          </a:p>
        </p:txBody>
      </p:sp>
      <p:sp>
        <p:nvSpPr>
          <p:cNvPr id="120" name="Google Shape;120;p13"/>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CONCLUSION</a:t>
            </a:r>
            <a:endParaRPr sz="2520"/>
          </a:p>
        </p:txBody>
      </p:sp>
      <p:sp>
        <p:nvSpPr>
          <p:cNvPr id="198" name="Google Shape;198;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199" name="Google Shape;199;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205" name="Google Shape;205;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206" name="Google Shape;206;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3300"/>
              <a:buFont typeface="Arial"/>
              <a:buNone/>
            </a:pPr>
            <a:r>
              <a:rPr b="1" lang="en-US" sz="3300" cap="none">
                <a:solidFill>
                  <a:schemeClr val="accent1"/>
                </a:solidFill>
                <a:latin typeface="Arial"/>
                <a:ea typeface="Arial"/>
                <a:cs typeface="Arial"/>
                <a:sym typeface="Arial"/>
              </a:rPr>
              <a:t>FUTURE SCOPE</a:t>
            </a:r>
            <a:endParaRPr/>
          </a:p>
        </p:txBody>
      </p:sp>
      <p:sp>
        <p:nvSpPr>
          <p:cNvPr id="207" name="Google Shape;207;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213" name="Google Shape;213;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26" name="Google Shape;126;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127" name="Google Shape;127;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PROBLEM STATEMENT</a:t>
            </a:r>
            <a:endParaRPr sz="3959"/>
          </a:p>
        </p:txBody>
      </p:sp>
      <p:sp>
        <p:nvSpPr>
          <p:cNvPr id="133" name="Google Shape;13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134" name="Google Shape;134;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WHAT IS KEYLOGGER</a:t>
            </a:r>
            <a:endParaRPr sz="3959"/>
          </a:p>
        </p:txBody>
      </p:sp>
      <p:sp>
        <p:nvSpPr>
          <p:cNvPr id="140" name="Google Shape;140;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141" name="Google Shape;141;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520"/>
              <a:buFont typeface="Franklin Gothic"/>
              <a:buNone/>
            </a:pPr>
            <a:r>
              <a:rPr lang="en-US" sz="2520"/>
              <a:t>HARDWARE KEYLOGGER</a:t>
            </a:r>
            <a:endParaRPr sz="2520"/>
          </a:p>
        </p:txBody>
      </p:sp>
      <p:pic>
        <p:nvPicPr>
          <p:cNvPr id="147" name="Google Shape;147;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148" name="Google Shape;148;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149" name="Google Shape;149;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PROPOSED SOLUTION</a:t>
            </a:r>
            <a:endParaRPr sz="3959"/>
          </a:p>
        </p:txBody>
      </p:sp>
      <p:sp>
        <p:nvSpPr>
          <p:cNvPr id="155" name="Google Shape;155;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156" name="Google Shape;156;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157" name="Google Shape;157;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58" name="Google Shape;158;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59" name="Google Shape;159;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60" name="Google Shape;160;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61" name="Google Shape;161;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62" name="Google Shape;162;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63" name="Google Shape;163;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64" name="Google Shape;164;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5" name="Google Shape;165;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6" name="Google Shape;166;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7" name="Google Shape;167;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8" name="Google Shape;168;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SYSTEM  REQUIREMENTS</a:t>
            </a:r>
            <a:endParaRPr sz="3959">
              <a:solidFill>
                <a:schemeClr val="accent1"/>
              </a:solidFill>
              <a:latin typeface="Calibri"/>
              <a:ea typeface="Calibri"/>
              <a:cs typeface="Calibri"/>
              <a:sym typeface="Calibri"/>
            </a:endParaRPr>
          </a:p>
        </p:txBody>
      </p:sp>
      <p:sp>
        <p:nvSpPr>
          <p:cNvPr id="174" name="Google Shape;174;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175" name="Google Shape;175;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ALGORITHM &amp; DEPLOYMENT</a:t>
            </a:r>
            <a:endParaRPr sz="2520"/>
          </a:p>
        </p:txBody>
      </p:sp>
      <p:sp>
        <p:nvSpPr>
          <p:cNvPr id="181" name="Google Shape;181;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182" name="Google Shape;182;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83" name="Google Shape;183;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184" name="Google Shape;184;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185" name="Google Shape;185;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RESULT</a:t>
            </a:r>
            <a:endParaRPr sz="2520"/>
          </a:p>
        </p:txBody>
      </p:sp>
      <p:sp>
        <p:nvSpPr>
          <p:cNvPr id="191" name="Google Shape;191;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92" name="Google Shape;192;p21"/>
          <p:cNvPicPr preferRelativeResize="0"/>
          <p:nvPr>
            <p:ph idx="1" type="body"/>
          </p:nvPr>
        </p:nvPicPr>
        <p:blipFill rotWithShape="1">
          <a:blip r:embed="rId3">
            <a:alphaModFix/>
          </a:blip>
          <a:srcRect b="0" l="0" r="0" t="0"/>
          <a:stretch/>
        </p:blipFill>
        <p:spPr>
          <a:xfrm>
            <a:off x="581025" y="2638353"/>
            <a:ext cx="110298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