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varScale="1">
        <p:scale>
          <a:sx n="69" d="100"/>
          <a:sy n="69" d="100"/>
        </p:scale>
        <p:origin x="-826" y="-77"/>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Aadhieshwar.k@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ideo" Target="file:///C:\Users\my%20computer\Videos\Captures\agricultural%20raw%20material%20prices%20-%20Google%20Chrome%202024-10-26%2021-01-46.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xmlns="" id="{1BFECF01-5B37-F500-F5BF-94F4716E2D91}"/>
              </a:ext>
            </a:extLst>
          </p:cNvPr>
          <p:cNvSpPr/>
          <p:nvPr/>
        </p:nvSpPr>
        <p:spPr>
          <a:xfrm>
            <a:off x="1115817" y="1022475"/>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8892" y="2250019"/>
            <a:ext cx="6520068" cy="2385268"/>
          </a:xfrm>
          <a:prstGeom prst="rect">
            <a:avLst/>
          </a:prstGeom>
          <a:noFill/>
        </p:spPr>
        <p:txBody>
          <a:bodyPr wrap="square" numCol="1">
            <a:spAutoFit/>
          </a:bodyPr>
          <a:lstStyle/>
          <a:p>
            <a:pPr algn="ctr"/>
            <a:r>
              <a:rPr lang="en-US" sz="2300" dirty="0" smtClean="0">
                <a:latin typeface="Times New Roman" pitchFamily="18" charset="0"/>
                <a:cs typeface="Times New Roman" pitchFamily="18" charset="0"/>
              </a:rPr>
              <a:t>SPOTIFY MUSIC RECOMMENDATION SYSTEM</a:t>
            </a:r>
          </a:p>
          <a:p>
            <a:endParaRPr lang="en-US" sz="1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Done by:					Guide:</a:t>
            </a:r>
            <a:endParaRPr lang="en-US" sz="1400"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Santhosh</a:t>
            </a:r>
            <a:r>
              <a:rPr lang="en-US" smtClean="0">
                <a:latin typeface="Times New Roman" pitchFamily="18" charset="0"/>
                <a:cs typeface="Times New Roman" pitchFamily="18" charset="0"/>
              </a:rPr>
              <a:t>(aut912322ME306)</a:t>
            </a:r>
            <a:r>
              <a:rPr lang="en-US" dirty="0" smtClean="0">
                <a:latin typeface="Times New Roman" pitchFamily="18" charset="0"/>
                <a:cs typeface="Times New Roman" pitchFamily="18" charset="0"/>
              </a:rPr>
              <a:t>	        		          P. Raja</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8"/>
              </a:rPr>
              <a:t>santhoshsivareigns@gmail.com</a:t>
            </a:r>
            <a:r>
              <a:rPr lang="en-US" dirty="0" smtClean="0">
                <a:latin typeface="Times New Roman" pitchFamily="18" charset="0"/>
                <a:cs typeface="Times New Roman" pitchFamily="18" charset="0"/>
              </a:rPr>
              <a:t> 			     Master Trainer</a:t>
            </a:r>
            <a:endParaRPr lang="en-US"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85473" y="993783"/>
            <a:ext cx="8181108" cy="3539430"/>
          </a:xfrm>
          <a:prstGeom prst="rect">
            <a:avLst/>
          </a:prstGeom>
          <a:noFill/>
        </p:spPr>
        <p:txBody>
          <a:bodyPr wrap="square" rtlCol="0">
            <a:spAutoFit/>
          </a:bodyPr>
          <a:lstStyle/>
          <a:p>
            <a:r>
              <a:rPr lang="en-US" b="1" dirty="0" smtClean="0"/>
              <a:t>1. Incorporate User-Specific Preferences</a:t>
            </a:r>
          </a:p>
          <a:p>
            <a:r>
              <a:rPr lang="en-US" dirty="0" smtClean="0"/>
              <a:t>User Profiles: Track individual user preferences over time, such as favorite genres or frequently played songs, to provide more personalized recommendations.</a:t>
            </a:r>
          </a:p>
          <a:p>
            <a:r>
              <a:rPr lang="en-US" dirty="0" smtClean="0"/>
              <a:t>Collaborative Filtering: Integrate collaborative filtering techniques to recommend songs that other users with similar tastes enjoy, enhancing the model with social and behavioral data.</a:t>
            </a:r>
          </a:p>
          <a:p>
            <a:endParaRPr lang="en-US" dirty="0" smtClean="0"/>
          </a:p>
          <a:p>
            <a:r>
              <a:rPr lang="en-US" b="1" dirty="0" smtClean="0"/>
              <a:t>2. Hybrid Recommendation System</a:t>
            </a:r>
          </a:p>
          <a:p>
            <a:r>
              <a:rPr lang="en-US" dirty="0" smtClean="0"/>
              <a:t>Combine Content-Based and Collaborative Approaches: Blend K-Means clustering with collaborative filtering or neural network models to create a hybrid recommender system, improving accuracy and recommendation diversity.</a:t>
            </a:r>
          </a:p>
          <a:p>
            <a:endParaRPr lang="en-US" dirty="0" smtClean="0"/>
          </a:p>
          <a:p>
            <a:r>
              <a:rPr lang="en-US" b="1" dirty="0" smtClean="0"/>
              <a:t>3. Real-Time Recommendation Updates</a:t>
            </a:r>
          </a:p>
          <a:p>
            <a:r>
              <a:rPr lang="en-US" dirty="0" smtClean="0"/>
              <a:t>Dynamic Clustering: Implement dynamic clustering to adapt to changing music trends or user preferences over time without retraining the model from scratch.</a:t>
            </a:r>
          </a:p>
          <a:p>
            <a:r>
              <a:rPr lang="en-US" dirty="0" smtClean="0"/>
              <a:t>Event-Driven Recommendations: Use real-time data (e.g., current top tracks, trending genres) to refresh recommendations dynamically, keeping them relevant.</a:t>
            </a:r>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5" name="TextBox 4"/>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297845" y="548934"/>
            <a:ext cx="8520600" cy="57270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71947" y="1440874"/>
            <a:ext cx="7779326" cy="2031325"/>
          </a:xfrm>
          <a:prstGeom prst="rect">
            <a:avLst/>
          </a:prstGeom>
          <a:noFill/>
        </p:spPr>
        <p:txBody>
          <a:bodyPr wrap="square" rtlCol="0">
            <a:spAutoFit/>
          </a:bodyPr>
          <a:lstStyle/>
          <a:p>
            <a:r>
              <a:rPr lang="en-US" dirty="0" smtClean="0"/>
              <a:t>The </a:t>
            </a:r>
            <a:r>
              <a:rPr lang="en-US" dirty="0" err="1" smtClean="0"/>
              <a:t>Spotify</a:t>
            </a:r>
            <a:r>
              <a:rPr lang="en-US" dirty="0" smtClean="0"/>
              <a:t> Music Recommendation System leverages machine learning to provide personalized song recommendations based on audio features in the </a:t>
            </a:r>
            <a:r>
              <a:rPr lang="en-US" dirty="0" err="1" smtClean="0"/>
              <a:t>Spotify</a:t>
            </a:r>
            <a:r>
              <a:rPr lang="en-US" dirty="0" smtClean="0"/>
              <a:t> songs dataset. By applying K-Means clustering to group songs with similar characteristics, such as tempo, energy, and </a:t>
            </a:r>
            <a:r>
              <a:rPr lang="en-US" dirty="0" err="1" smtClean="0"/>
              <a:t>danceability</a:t>
            </a:r>
            <a:r>
              <a:rPr lang="en-US" dirty="0" smtClean="0"/>
              <a:t>, the system identifies patterns in musical attributes. Once the dataset is clustered, users can input a favorite song, and the system calculates similarities within the same cluster to generate tailored recommendations using cosine similarity. Deployable as a Python application with a Flask-based API, this recommendation system provides real-time, accessible music suggestions. It demonstrates the potential of unsupervised learning for scalable and interactive music recommendation systems, supporting enhanced music discovery experiences for users.</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304773" y="659771"/>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58091" y="1447800"/>
            <a:ext cx="7516090" cy="954107"/>
          </a:xfrm>
          <a:prstGeom prst="rect">
            <a:avLst/>
          </a:prstGeom>
          <a:noFill/>
        </p:spPr>
        <p:txBody>
          <a:bodyPr wrap="square" rtlCol="0">
            <a:spAutoFit/>
          </a:bodyPr>
          <a:lstStyle/>
          <a:p>
            <a:r>
              <a:rPr lang="en-US" dirty="0" smtClean="0"/>
              <a:t>The vast amount of music on platforms like </a:t>
            </a:r>
            <a:r>
              <a:rPr lang="en-US" dirty="0" err="1" smtClean="0"/>
              <a:t>Spotify</a:t>
            </a:r>
            <a:r>
              <a:rPr lang="en-US" dirty="0" smtClean="0"/>
              <a:t> presents a challenge for users in discovering music that aligns with their preferences. This project addresses this by developing a recommendation system that groups songs by similarity, allowing for recommendations that match the user's tastes.</a:t>
            </a:r>
          </a:p>
        </p:txBody>
      </p:sp>
      <p:sp>
        <p:nvSpPr>
          <p:cNvPr id="4" name="TextBox 3"/>
          <p:cNvSpPr txBox="1"/>
          <p:nvPr/>
        </p:nvSpPr>
        <p:spPr>
          <a:xfrm>
            <a:off x="983674" y="-6927"/>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242427" y="618207"/>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65018" y="1510146"/>
            <a:ext cx="7716982" cy="954107"/>
          </a:xfrm>
          <a:prstGeom prst="rect">
            <a:avLst/>
          </a:prstGeom>
          <a:noFill/>
        </p:spPr>
        <p:txBody>
          <a:bodyPr wrap="square" rtlCol="0">
            <a:spAutoFit/>
          </a:bodyPr>
          <a:lstStyle/>
          <a:p>
            <a:r>
              <a:rPr lang="en-US" dirty="0" smtClean="0"/>
              <a:t>The primary goal of this project is to analyze the dataset and the system workflow starts with loading and preprocessing </a:t>
            </a:r>
            <a:r>
              <a:rPr lang="en-US" dirty="0" err="1" smtClean="0"/>
              <a:t>Spotify’s</a:t>
            </a:r>
            <a:r>
              <a:rPr lang="en-US" dirty="0" smtClean="0"/>
              <a:t> song data. Features like tempo, energy, and valence are extracted and normalized for clustering.</a:t>
            </a:r>
          </a:p>
          <a:p>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5969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5" name="TextBox 4"/>
          <p:cNvSpPr txBox="1"/>
          <p:nvPr/>
        </p:nvSpPr>
        <p:spPr>
          <a:xfrm>
            <a:off x="651164" y="1440873"/>
            <a:ext cx="6864927" cy="2246769"/>
          </a:xfrm>
          <a:prstGeom prst="rect">
            <a:avLst/>
          </a:prstGeom>
          <a:noFill/>
        </p:spPr>
        <p:txBody>
          <a:bodyPr wrap="square" rtlCol="0">
            <a:spAutoFit/>
          </a:bodyPr>
          <a:lstStyle/>
          <a:p>
            <a:pPr>
              <a:buFont typeface="Arial" pitchFamily="34" charset="0"/>
              <a:buChar char="•"/>
            </a:pPr>
            <a:r>
              <a:rPr lang="en-US" b="1" dirty="0" smtClean="0"/>
              <a:t> Data Collection and Loading</a:t>
            </a:r>
            <a:r>
              <a:rPr lang="en-US" dirty="0" smtClean="0"/>
              <a:t>- First, we load the dataset, clean it, and prepare the data for analysis.</a:t>
            </a:r>
          </a:p>
          <a:p>
            <a:pPr>
              <a:buFont typeface="Arial" pitchFamily="34" charset="0"/>
              <a:buChar char="•"/>
            </a:pPr>
            <a:r>
              <a:rPr lang="en-US" b="1" dirty="0" smtClean="0"/>
              <a:t>Data Preprocessing - </a:t>
            </a:r>
            <a:r>
              <a:rPr lang="en-US" dirty="0" smtClean="0"/>
              <a:t>ensure that all features contribute equally to the clustering process. Normalization is essential as it prevents features with larger ranges from dominating those with smaller ranges</a:t>
            </a:r>
          </a:p>
          <a:p>
            <a:pPr lvl="0">
              <a:buFont typeface="Arial" pitchFamily="34" charset="0"/>
              <a:buChar char="•"/>
            </a:pPr>
            <a:r>
              <a:rPr lang="en-US" b="1" dirty="0" smtClean="0"/>
              <a:t>K-Means Clustering - </a:t>
            </a:r>
            <a:r>
              <a:rPr lang="en-US" dirty="0" smtClean="0"/>
              <a:t>Once the optimal k value is determined, the system applies K-Means clustering to the dataset. This groups songs based on their audio features, with each song assigned to one of the k clusters.</a:t>
            </a:r>
          </a:p>
          <a:p>
            <a:pPr lvl="0">
              <a:buFont typeface="Arial" pitchFamily="34" charset="0"/>
              <a:buChar char="•"/>
            </a:pPr>
            <a:r>
              <a:rPr lang="en-US" b="1" dirty="0" smtClean="0"/>
              <a:t>Visualization - </a:t>
            </a:r>
            <a:r>
              <a:rPr lang="en-US" dirty="0" smtClean="0"/>
              <a:t>The clusters are then visualized in 2D, showing how songs are grouped based on audio features.</a:t>
            </a:r>
          </a:p>
        </p:txBody>
      </p:sp>
      <p:sp>
        <p:nvSpPr>
          <p:cNvPr id="6" name="TextBox 5"/>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agricultural raw material prices - Google Chrome 2024-10-26 21-01-46.mp4">
            <a:hlinkClick r:id="" action="ppaction://media"/>
          </p:cNvPr>
          <p:cNvPicPr>
            <a:picLocks noRot="1" noChangeAspect="1"/>
          </p:cNvPicPr>
          <p:nvPr>
            <a:videoFile r:link="rId1"/>
          </p:nvPr>
        </p:nvPicPr>
        <p:blipFill>
          <a:blip r:embed="rId3"/>
          <a:stretch>
            <a:fillRect/>
          </a:stretch>
        </p:blipFill>
        <p:spPr>
          <a:xfrm>
            <a:off x="1785859" y="1156855"/>
            <a:ext cx="6228994" cy="3105150"/>
          </a:xfrm>
          <a:prstGeom prst="rect">
            <a:avLst/>
          </a:prstGeom>
        </p:spPr>
      </p:pic>
      <p:sp>
        <p:nvSpPr>
          <p:cNvPr id="5" name="TextBox 4"/>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19796841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713508" y="1357746"/>
            <a:ext cx="7613073" cy="2031325"/>
          </a:xfrm>
          <a:prstGeom prst="rect">
            <a:avLst/>
          </a:prstGeom>
          <a:noFill/>
        </p:spPr>
        <p:txBody>
          <a:bodyPr wrap="square" rtlCol="0">
            <a:spAutoFit/>
          </a:bodyPr>
          <a:lstStyle/>
          <a:p>
            <a:r>
              <a:rPr lang="en-US" dirty="0" smtClean="0"/>
              <a:t>In conclusion, the </a:t>
            </a:r>
            <a:r>
              <a:rPr lang="en-US" dirty="0" err="1" smtClean="0"/>
              <a:t>Spotify</a:t>
            </a:r>
            <a:r>
              <a:rPr lang="en-US" dirty="0" smtClean="0"/>
              <a:t> Music Recommendation System leverages K-Means clustering to categorize songs based on musical attributes, providing users with tailored song recommendations. This system effectively demonstrates how clustering algorithms can enhance user experience by delivering similar music suggestions based on a single input song. By deploying the model as a Python application, the system offers instant, accessible recommendations, showcasing the potential of machine learning in enhancing music discovery. Future enhancements, such as personalized recommendations and adaptive clustering, could further refine the user experience and make the recommendations even more accurate.</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p14="http://schemas.microsoft.com/office/powerpoint/2010/main" xmlns=""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TotalTime>
  <Words>707</Words>
  <Application>Microsoft Office PowerPoint</Application>
  <PresentationFormat>On-screen Show (16:9)</PresentationFormat>
  <Paragraphs>59</Paragraphs>
  <Slides>11</Slides>
  <Notes>3</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Abstract</vt:lpstr>
      <vt:lpstr>Problem Statement</vt:lpstr>
      <vt:lpstr>Proposed Solution</vt:lpstr>
      <vt:lpstr>System Architecture</vt:lpstr>
      <vt:lpstr>Live Demo of Project</vt:lpstr>
      <vt:lpstr>Slide 8</vt:lpstr>
      <vt:lpstr>Conclusion</vt:lpstr>
      <vt:lpstr>Future Scope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AADHI ESHWAR</dc:creator>
  <cp:lastModifiedBy>AADHI ESHWAR.K</cp:lastModifiedBy>
  <cp:revision>22</cp:revision>
  <dcterms:modified xsi:type="dcterms:W3CDTF">2024-11-23T19:34:30Z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