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9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371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8580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 segmentation clustering using credit card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R. SANTHOSH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customer segmentation clustering using credit card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76" y="2438400"/>
            <a:ext cx="8004048" cy="32004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customer segmentation clustering using credit card.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customer segmentation clustering using credit card.</a:t>
            </a:r>
          </a:p>
          <a:p>
            <a:r>
              <a:rPr lang="en-US" dirty="0"/>
              <a:t>The credit card details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</a:t>
            </a:r>
            <a:r>
              <a:rPr lang="en-US" sz="1800"/>
              <a:t>the structure</a:t>
            </a:r>
            <a:r>
              <a:rPr lang="en-US" sz="1800" dirty="0"/>
              <a:t>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685800"/>
            <a:ext cx="7543800" cy="93259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905000"/>
            <a:ext cx="8019288" cy="39624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D9FF67-C1BE-3F42-C22B-46A85042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8" y="1909181"/>
            <a:ext cx="1477491" cy="40227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26DA3-14DD-55D1-CD80-989302BF4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20" y="1884459"/>
            <a:ext cx="1477491" cy="130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0B9DA-D9EA-4E68-8E37-416B6340A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18" y="1809108"/>
            <a:ext cx="1757579" cy="1410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75015-F55A-FDC7-A8C2-EE8F22BEF8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14" y="2032557"/>
            <a:ext cx="1477492" cy="962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F83AD-F836-F0B6-4445-456B0F47BE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51" y="5029200"/>
            <a:ext cx="1429324" cy="956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81FBF-36CF-9C66-6804-DA2C1E3CDF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6" y="3429000"/>
            <a:ext cx="2230183" cy="14507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813B7E-6528-B909-0AE3-1CB2C329E7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7" y="3318862"/>
            <a:ext cx="2158830" cy="1591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36A8C1-1AA9-D47A-0848-41C239667D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20" y="3429000"/>
            <a:ext cx="1967187" cy="12945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DF5B02-9F0A-63F4-270D-13138FE5E1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91" y="1836712"/>
            <a:ext cx="1330482" cy="13551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1CB6A4-9F90-A725-7412-F0AE4910058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8" y="5036860"/>
            <a:ext cx="1151504" cy="9566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139262-8804-B28B-39EC-5D56DCFFDF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56401" y="4845225"/>
            <a:ext cx="1290260" cy="16110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</TotalTime>
  <Words>580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vel murugan</cp:lastModifiedBy>
  <cp:revision>32</cp:revision>
  <dcterms:created xsi:type="dcterms:W3CDTF">2024-04-02T14:26:54Z</dcterms:created>
  <dcterms:modified xsi:type="dcterms:W3CDTF">2024-04-16T06:55:18Z</dcterms:modified>
</cp:coreProperties>
</file>