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R.SANTHOSH</a:t>
            </a:r>
          </a:p>
          <a:p>
            <a:pPr lvl="1"/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YR 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522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admin</cp:lastModifiedBy>
  <cp:revision>35</cp:revision>
  <dcterms:created xsi:type="dcterms:W3CDTF">2024-04-02T14:26:54Z</dcterms:created>
  <dcterms:modified xsi:type="dcterms:W3CDTF">2024-04-03T09:37:18Z</dcterms:modified>
</cp:coreProperties>
</file>