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ra" pitchFamily="2" charset="0"/>
      <p:regular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3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Sales Dashboard: Overview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dashboard provides actionable insights for business stakeholders. It uses Power BI and a Sales/Financial dataset from Kaggle. The project aims to transform data into strategic decisions.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826687" y="5497949"/>
            <a:ext cx="185892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25468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Defining Key Performance Indicators (KPIs)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9088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424374" y="334887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3290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Sales Performance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101959" y="378642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Total Sales Revenue and Sales by Region.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10178058" y="329088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10278308" y="334887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55893" y="3290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Profitability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55893" y="378642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Gross Profit Margin and Net Profit.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24124" y="50609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0"/>
          <p:cNvSpPr/>
          <p:nvPr/>
        </p:nvSpPr>
        <p:spPr>
          <a:xfrm>
            <a:off x="6424374" y="511897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101959" y="50609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Growth Metrics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01959" y="555652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Growth Rate (YoY) and Customer Acquisition Cost.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6324124" y="620875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KPIs are critical for evaluating business performance. They directly reflect strategic goals.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85379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Dashboard Structure and Layout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20804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8601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Color Theme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355658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Consistent blue and gray palette for a professional look.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620804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8601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Navigation Menu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355658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Easy access to different dashboard sections (if possible).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83361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2226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Placement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718215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elements placed for optimal user experience.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324124" y="660975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dashboard's interactive features are designed for seamless navigation. This ensures efficient data exploration.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8489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Slicers and Filters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2615922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3417689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Date Range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2615922"/>
            <a:ext cx="562451" cy="56245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33259" y="3417689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Category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2615922"/>
            <a:ext cx="562570" cy="5625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2395" y="3417808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Region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124" y="4839653"/>
            <a:ext cx="562451" cy="562451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324124" y="5641419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Segment</a:t>
            </a:r>
            <a:endParaRPr lang="en-US" sz="2200" dirty="0"/>
          </a:p>
        </p:txBody>
      </p:sp>
      <p:sp>
        <p:nvSpPr>
          <p:cNvPr id="12" name="Text 5"/>
          <p:cNvSpPr/>
          <p:nvPr/>
        </p:nvSpPr>
        <p:spPr>
          <a:xfrm>
            <a:off x="6324124" y="661451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These filters allow users to focus on specific data subsets. For example, analyze sales data for "Electronics" in "Q1 2024" in the "Northeast Region."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31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226" y="2907625"/>
            <a:ext cx="4486037" cy="560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Time-Series Analysis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" y="3754279"/>
            <a:ext cx="953214" cy="11438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06310" y="3944898"/>
            <a:ext cx="2243018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Line Chart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906310" y="4339590"/>
            <a:ext cx="12056864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Trends over Time (monthly, quarterly, yearly).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" y="4898112"/>
            <a:ext cx="953214" cy="11438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06310" y="5088731"/>
            <a:ext cx="2243018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YoY Growth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906310" y="5483423"/>
            <a:ext cx="12056864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Year-over-Year Growth Comparison.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26" y="6041946"/>
            <a:ext cx="953214" cy="11438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06310" y="6232565"/>
            <a:ext cx="2243018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Seasonality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1906310" y="6627257"/>
            <a:ext cx="12056864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peak sales periods.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667226" y="7400211"/>
            <a:ext cx="13295948" cy="304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Forecasting future sales trends using historical data provides insights. Tooltips show exact data values on hover.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2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671" y="623649"/>
            <a:ext cx="6650950" cy="666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Summary Cards and Totals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671" y="1744147"/>
            <a:ext cx="3608189" cy="748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$XXX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263729" y="2775823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Total Sales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93671" y="3245287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Prominently displayed for quick reference.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1744147"/>
            <a:ext cx="3608308" cy="748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$YYY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212199" y="2775823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Total Profit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742021" y="3245287"/>
            <a:ext cx="36083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profitability metric.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767846" y="4764762"/>
            <a:ext cx="3608189" cy="7483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ZZZ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3237905" y="5796439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# Customers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767846" y="6265902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base overview.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671" y="6883837"/>
            <a:ext cx="7556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Conditional formatting highlights key performance against goals. Also tracks Average Order Value (AOV).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106196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Interactivity and Drill-Down Capabilities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909" y="2692718"/>
            <a:ext cx="336590" cy="4207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6119" y="24638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Drill-Down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236119" y="2959417"/>
            <a:ext cx="474928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Regional sales data showing store performance.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8" name="Shape 5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568" y="4169569"/>
            <a:ext cx="336590" cy="4207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95317" y="39407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Tooltips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95317" y="4436269"/>
            <a:ext cx="360676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Detailed information on data points.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3" name="Shape 9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107" y="5646420"/>
            <a:ext cx="336590" cy="42076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54516" y="54175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Cross-Filtering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54516" y="5913120"/>
            <a:ext cx="491132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Region selection highlights corresponding charts.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map visualizations showcase geographical data. These enhance understanding and data exploration.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0235"/>
            <a:ext cx="814458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Key Takeaways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37492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244816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for decision-making processes.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2720" y="388334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6217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117294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training and feedback collection.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53995" y="293870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48768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Improvements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372338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Iterative enhancements based on user input.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81436" y="5646420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837724" y="69163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dashboard drives data-driven decisions. Continuous improvement is key.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367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Lora</vt:lpstr>
      <vt:lpstr>Arial</vt:lpstr>
      <vt:lpstr>Calibri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Thiyagarajan</cp:lastModifiedBy>
  <cp:revision>2</cp:revision>
  <dcterms:created xsi:type="dcterms:W3CDTF">2025-04-27T05:55:56Z</dcterms:created>
  <dcterms:modified xsi:type="dcterms:W3CDTF">2025-04-27T06:00:59Z</dcterms:modified>
</cp:coreProperties>
</file>